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notesSlides/notesSlide2.xml" ContentType="application/vnd.openxmlformats-officedocument.presentationml.notesSlide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72"/>
  </p:notesMasterIdLst>
  <p:sldIdLst>
    <p:sldId id="690" r:id="rId2"/>
    <p:sldId id="694" r:id="rId3"/>
    <p:sldId id="1148" r:id="rId4"/>
    <p:sldId id="1149" r:id="rId5"/>
    <p:sldId id="1150" r:id="rId6"/>
    <p:sldId id="1151" r:id="rId7"/>
    <p:sldId id="1153" r:id="rId8"/>
    <p:sldId id="710" r:id="rId9"/>
    <p:sldId id="1141" r:id="rId10"/>
    <p:sldId id="1154" r:id="rId11"/>
    <p:sldId id="1155" r:id="rId12"/>
    <p:sldId id="1156" r:id="rId13"/>
    <p:sldId id="738" r:id="rId14"/>
    <p:sldId id="745" r:id="rId15"/>
    <p:sldId id="748" r:id="rId16"/>
    <p:sldId id="739" r:id="rId17"/>
    <p:sldId id="1181" r:id="rId18"/>
    <p:sldId id="1157" r:id="rId19"/>
    <p:sldId id="983" r:id="rId20"/>
    <p:sldId id="1159" r:id="rId21"/>
    <p:sldId id="1161" r:id="rId22"/>
    <p:sldId id="1162" r:id="rId23"/>
    <p:sldId id="1163" r:id="rId24"/>
    <p:sldId id="1164" r:id="rId25"/>
    <p:sldId id="1166" r:id="rId26"/>
    <p:sldId id="1167" r:id="rId27"/>
    <p:sldId id="1168" r:id="rId28"/>
    <p:sldId id="1169" r:id="rId29"/>
    <p:sldId id="1170" r:id="rId30"/>
    <p:sldId id="1171" r:id="rId31"/>
    <p:sldId id="1172" r:id="rId32"/>
    <p:sldId id="1173" r:id="rId33"/>
    <p:sldId id="1174" r:id="rId34"/>
    <p:sldId id="1175" r:id="rId35"/>
    <p:sldId id="1176" r:id="rId36"/>
    <p:sldId id="1177" r:id="rId37"/>
    <p:sldId id="1182" r:id="rId38"/>
    <p:sldId id="1179" r:id="rId39"/>
    <p:sldId id="1180" r:id="rId40"/>
    <p:sldId id="1158" r:id="rId41"/>
    <p:sldId id="1184" r:id="rId42"/>
    <p:sldId id="1186" r:id="rId43"/>
    <p:sldId id="1187" r:id="rId44"/>
    <p:sldId id="1188" r:id="rId45"/>
    <p:sldId id="1189" r:id="rId46"/>
    <p:sldId id="1191" r:id="rId47"/>
    <p:sldId id="1190" r:id="rId48"/>
    <p:sldId id="1192" r:id="rId49"/>
    <p:sldId id="1185" r:id="rId50"/>
    <p:sldId id="1193" r:id="rId51"/>
    <p:sldId id="1194" r:id="rId52"/>
    <p:sldId id="1195" r:id="rId53"/>
    <p:sldId id="1237" r:id="rId54"/>
    <p:sldId id="1292" r:id="rId55"/>
    <p:sldId id="1183" r:id="rId56"/>
    <p:sldId id="1197" r:id="rId57"/>
    <p:sldId id="751" r:id="rId58"/>
    <p:sldId id="752" r:id="rId59"/>
    <p:sldId id="753" r:id="rId60"/>
    <p:sldId id="1238" r:id="rId61"/>
    <p:sldId id="1242" r:id="rId62"/>
    <p:sldId id="1241" r:id="rId63"/>
    <p:sldId id="1239" r:id="rId64"/>
    <p:sldId id="1240" r:id="rId65"/>
    <p:sldId id="985" r:id="rId66"/>
    <p:sldId id="984" r:id="rId67"/>
    <p:sldId id="781" r:id="rId68"/>
    <p:sldId id="989" r:id="rId69"/>
    <p:sldId id="1198" r:id="rId70"/>
    <p:sldId id="1199" r:id="rId71"/>
    <p:sldId id="1200" r:id="rId72"/>
    <p:sldId id="1202" r:id="rId73"/>
    <p:sldId id="1201" r:id="rId74"/>
    <p:sldId id="1203" r:id="rId75"/>
    <p:sldId id="1204" r:id="rId76"/>
    <p:sldId id="1207" r:id="rId77"/>
    <p:sldId id="1208" r:id="rId78"/>
    <p:sldId id="1209" r:id="rId79"/>
    <p:sldId id="1210" r:id="rId80"/>
    <p:sldId id="1211" r:id="rId81"/>
    <p:sldId id="1212" r:id="rId82"/>
    <p:sldId id="1213" r:id="rId83"/>
    <p:sldId id="1244" r:id="rId84"/>
    <p:sldId id="1243" r:id="rId85"/>
    <p:sldId id="1245" r:id="rId86"/>
    <p:sldId id="1246" r:id="rId87"/>
    <p:sldId id="1247" r:id="rId88"/>
    <p:sldId id="1248" r:id="rId89"/>
    <p:sldId id="1249" r:id="rId90"/>
    <p:sldId id="1250" r:id="rId91"/>
    <p:sldId id="1251" r:id="rId92"/>
    <p:sldId id="1252" r:id="rId93"/>
    <p:sldId id="1262" r:id="rId94"/>
    <p:sldId id="1253" r:id="rId95"/>
    <p:sldId id="1254" r:id="rId96"/>
    <p:sldId id="1255" r:id="rId97"/>
    <p:sldId id="1256" r:id="rId98"/>
    <p:sldId id="1257" r:id="rId99"/>
    <p:sldId id="1258" r:id="rId100"/>
    <p:sldId id="1259" r:id="rId101"/>
    <p:sldId id="1260" r:id="rId102"/>
    <p:sldId id="1261" r:id="rId103"/>
    <p:sldId id="1263" r:id="rId104"/>
    <p:sldId id="1264" r:id="rId105"/>
    <p:sldId id="1214" r:id="rId106"/>
    <p:sldId id="1216" r:id="rId107"/>
    <p:sldId id="1217" r:id="rId108"/>
    <p:sldId id="1265" r:id="rId109"/>
    <p:sldId id="1267" r:id="rId110"/>
    <p:sldId id="1266" r:id="rId111"/>
    <p:sldId id="1287" r:id="rId112"/>
    <p:sldId id="1288" r:id="rId113"/>
    <p:sldId id="1271" r:id="rId114"/>
    <p:sldId id="1272" r:id="rId115"/>
    <p:sldId id="1273" r:id="rId116"/>
    <p:sldId id="1274" r:id="rId117"/>
    <p:sldId id="1275" r:id="rId118"/>
    <p:sldId id="1289" r:id="rId119"/>
    <p:sldId id="1290" r:id="rId120"/>
    <p:sldId id="1291" r:id="rId121"/>
    <p:sldId id="1278" r:id="rId122"/>
    <p:sldId id="1279" r:id="rId123"/>
    <p:sldId id="1280" r:id="rId124"/>
    <p:sldId id="1281" r:id="rId125"/>
    <p:sldId id="1282" r:id="rId126"/>
    <p:sldId id="1283" r:id="rId127"/>
    <p:sldId id="1284" r:id="rId128"/>
    <p:sldId id="1285" r:id="rId129"/>
    <p:sldId id="1286" r:id="rId130"/>
    <p:sldId id="1299" r:id="rId131"/>
    <p:sldId id="1300" r:id="rId132"/>
    <p:sldId id="1301" r:id="rId133"/>
    <p:sldId id="1302" r:id="rId134"/>
    <p:sldId id="1303" r:id="rId135"/>
    <p:sldId id="1304" r:id="rId136"/>
    <p:sldId id="1305" r:id="rId137"/>
    <p:sldId id="1309" r:id="rId138"/>
    <p:sldId id="1109" r:id="rId139"/>
    <p:sldId id="1110" r:id="rId140"/>
    <p:sldId id="1111" r:id="rId141"/>
    <p:sldId id="1112" r:id="rId142"/>
    <p:sldId id="1113" r:id="rId143"/>
    <p:sldId id="1293" r:id="rId144"/>
    <p:sldId id="1114" r:id="rId145"/>
    <p:sldId id="1142" r:id="rId146"/>
    <p:sldId id="1143" r:id="rId147"/>
    <p:sldId id="1144" r:id="rId148"/>
    <p:sldId id="1145" r:id="rId149"/>
    <p:sldId id="1146" r:id="rId150"/>
    <p:sldId id="1306" r:id="rId151"/>
    <p:sldId id="1121" r:id="rId152"/>
    <p:sldId id="1122" r:id="rId153"/>
    <p:sldId id="1123" r:id="rId154"/>
    <p:sldId id="1124" r:id="rId155"/>
    <p:sldId id="1295" r:id="rId156"/>
    <p:sldId id="1296" r:id="rId157"/>
    <p:sldId id="1298" r:id="rId158"/>
    <p:sldId id="1297" r:id="rId159"/>
    <p:sldId id="1307" r:id="rId160"/>
    <p:sldId id="1128" r:id="rId161"/>
    <p:sldId id="1129" r:id="rId162"/>
    <p:sldId id="1130" r:id="rId163"/>
    <p:sldId id="1131" r:id="rId164"/>
    <p:sldId id="1308" r:id="rId165"/>
    <p:sldId id="1133" r:id="rId166"/>
    <p:sldId id="1134" r:id="rId167"/>
    <p:sldId id="1135" r:id="rId168"/>
    <p:sldId id="1136" r:id="rId169"/>
    <p:sldId id="1137" r:id="rId170"/>
    <p:sldId id="1310" r:id="rId171"/>
  </p:sldIdLst>
  <p:sldSz cx="10077450" cy="7562850"/>
  <p:notesSz cx="7099300" cy="10234613"/>
  <p:defaultTextStyle>
    <a:defPPr>
      <a:defRPr lang="en-GB"/>
    </a:defPPr>
    <a:lvl1pPr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1pPr>
    <a:lvl2pPr marL="742873" indent="-285721"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2pPr>
    <a:lvl3pPr marL="1142881" indent="-228576"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3pPr>
    <a:lvl4pPr marL="1600034" indent="-228576"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4pPr>
    <a:lvl5pPr marL="2057187" indent="-228576"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5pPr>
    <a:lvl6pPr marL="2285763" algn="l" defTabSz="914305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6pPr>
    <a:lvl7pPr marL="2742916" algn="l" defTabSz="914305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7pPr>
    <a:lvl8pPr marL="3200068" algn="l" defTabSz="914305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8pPr>
    <a:lvl9pPr marL="3657221" algn="l" defTabSz="914305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858">
          <p15:clr>
            <a:srgbClr val="A4A3A4"/>
          </p15:clr>
        </p15:guide>
        <p15:guide id="4" pos="1888">
          <p15:clr>
            <a:srgbClr val="A4A3A4"/>
          </p15:clr>
        </p15:guide>
        <p15:guide id="5" orient="horz" pos="2953">
          <p15:clr>
            <a:srgbClr val="A4A3A4"/>
          </p15:clr>
        </p15:guide>
        <p15:guide id="6" orient="horz" pos="2930">
          <p15:clr>
            <a:srgbClr val="A4A3A4"/>
          </p15:clr>
        </p15:guide>
        <p15:guide id="7" pos="2257">
          <p15:clr>
            <a:srgbClr val="A4A3A4"/>
          </p15:clr>
        </p15:guide>
        <p15:guide id="8" pos="197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91625"/>
    <a:srgbClr val="01043D"/>
    <a:srgbClr val="071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7265" autoAdjust="0"/>
  </p:normalViewPr>
  <p:slideViewPr>
    <p:cSldViewPr>
      <p:cViewPr varScale="1">
        <p:scale>
          <a:sx n="64" d="100"/>
          <a:sy n="64" d="100"/>
        </p:scale>
        <p:origin x="456" y="3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4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  <p:guide orient="horz" pos="2858"/>
        <p:guide pos="1888"/>
        <p:guide orient="horz" pos="2953"/>
        <p:guide orient="horz" pos="2930"/>
        <p:guide pos="2257"/>
        <p:guide pos="197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8F812-BC73-4529-A5DA-B71BF366D0B7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D20DCF1-7D01-4A98-B10F-660AB50EA457}">
      <dgm:prSet phldrT="[Text]" custT="1"/>
      <dgm:spPr/>
      <dgm:t>
        <a:bodyPr/>
        <a:lstStyle/>
        <a:p>
          <a:r>
            <a:rPr lang="en-US" sz="2800" b="1" dirty="0" smtClean="0"/>
            <a:t>Quantum information processing</a:t>
          </a:r>
          <a:endParaRPr lang="en-GB" sz="2800" b="1" dirty="0"/>
        </a:p>
      </dgm:t>
    </dgm:pt>
    <dgm:pt modelId="{1BE13568-C563-4F32-9205-8FB983740BA5}" type="parTrans" cxnId="{2EA08DC9-65CA-4C0C-9AF4-D9E588CF3DD3}">
      <dgm:prSet/>
      <dgm:spPr/>
      <dgm:t>
        <a:bodyPr/>
        <a:lstStyle/>
        <a:p>
          <a:endParaRPr lang="en-GB"/>
        </a:p>
      </dgm:t>
    </dgm:pt>
    <dgm:pt modelId="{D6AE8687-4918-4053-9F46-8CF49EEB550A}" type="sibTrans" cxnId="{2EA08DC9-65CA-4C0C-9AF4-D9E588CF3DD3}">
      <dgm:prSet/>
      <dgm:spPr/>
      <dgm:t>
        <a:bodyPr/>
        <a:lstStyle/>
        <a:p>
          <a:endParaRPr lang="en-GB"/>
        </a:p>
      </dgm:t>
    </dgm:pt>
    <dgm:pt modelId="{07FA92C8-28B5-4BD8-AEF1-46E4B3CC3699}">
      <dgm:prSet phldrT="[Text]" custT="1"/>
      <dgm:spPr/>
      <dgm:t>
        <a:bodyPr/>
        <a:lstStyle/>
        <a:p>
          <a:r>
            <a:rPr lang="en-US" sz="2800" b="1" dirty="0" smtClean="0"/>
            <a:t>Single-photon nonlinear optics</a:t>
          </a:r>
          <a:endParaRPr lang="en-GB" sz="4000" b="1" dirty="0"/>
        </a:p>
      </dgm:t>
    </dgm:pt>
    <dgm:pt modelId="{CC1E5AC3-47E4-4296-8B3A-CE0DC9962B0A}" type="parTrans" cxnId="{F4CA990F-EE0C-43E8-B0C8-7028E2082F67}">
      <dgm:prSet/>
      <dgm:spPr/>
      <dgm:t>
        <a:bodyPr/>
        <a:lstStyle/>
        <a:p>
          <a:endParaRPr lang="en-GB"/>
        </a:p>
      </dgm:t>
    </dgm:pt>
    <dgm:pt modelId="{6A4A01C2-BCE6-47F1-84E8-A9D624785069}" type="sibTrans" cxnId="{F4CA990F-EE0C-43E8-B0C8-7028E2082F67}">
      <dgm:prSet/>
      <dgm:spPr/>
      <dgm:t>
        <a:bodyPr/>
        <a:lstStyle/>
        <a:p>
          <a:endParaRPr lang="en-GB"/>
        </a:p>
      </dgm:t>
    </dgm:pt>
    <dgm:pt modelId="{97C86DCF-6602-43CA-BCB2-7CCD94E98EAA}">
      <dgm:prSet phldrT="[Text]" custT="1"/>
      <dgm:spPr/>
      <dgm:t>
        <a:bodyPr/>
        <a:lstStyle/>
        <a:p>
          <a:r>
            <a:rPr lang="en-US" sz="2800" b="1" dirty="0" smtClean="0"/>
            <a:t>Many-body physics</a:t>
          </a:r>
          <a:endParaRPr lang="en-GB" sz="2800" b="1" dirty="0"/>
        </a:p>
      </dgm:t>
    </dgm:pt>
    <dgm:pt modelId="{8928B8E9-2486-472E-B783-348E702843B9}" type="parTrans" cxnId="{F04D34AF-3E4D-42E2-B9D5-0C1118863070}">
      <dgm:prSet/>
      <dgm:spPr/>
      <dgm:t>
        <a:bodyPr/>
        <a:lstStyle/>
        <a:p>
          <a:endParaRPr lang="en-GB"/>
        </a:p>
      </dgm:t>
    </dgm:pt>
    <dgm:pt modelId="{DAA65A27-1D27-4752-A1CA-7F6075BB01E1}" type="sibTrans" cxnId="{F04D34AF-3E4D-42E2-B9D5-0C1118863070}">
      <dgm:prSet/>
      <dgm:spPr/>
      <dgm:t>
        <a:bodyPr/>
        <a:lstStyle/>
        <a:p>
          <a:endParaRPr lang="en-GB"/>
        </a:p>
      </dgm:t>
    </dgm:pt>
    <dgm:pt modelId="{79BBB699-47FD-49D2-9208-F9480D523014}">
      <dgm:prSet phldrT="[Text]" custT="1"/>
      <dgm:spPr/>
      <dgm:t>
        <a:bodyPr/>
        <a:lstStyle/>
        <a:p>
          <a:r>
            <a:rPr lang="en-US" sz="2800" b="1" dirty="0" smtClean="0"/>
            <a:t>Atom trapping</a:t>
          </a:r>
          <a:endParaRPr lang="en-GB" sz="2800" b="1" dirty="0"/>
        </a:p>
      </dgm:t>
    </dgm:pt>
    <dgm:pt modelId="{A2CADC0A-6C4E-40BD-9884-E01314847961}" type="parTrans" cxnId="{4EF39F40-4541-46BF-93C2-86BAF46C8050}">
      <dgm:prSet/>
      <dgm:spPr/>
      <dgm:t>
        <a:bodyPr/>
        <a:lstStyle/>
        <a:p>
          <a:endParaRPr lang="en-GB"/>
        </a:p>
      </dgm:t>
    </dgm:pt>
    <dgm:pt modelId="{EF72993D-BBB9-4097-BDDA-CD8996D7A519}" type="sibTrans" cxnId="{4EF39F40-4541-46BF-93C2-86BAF46C8050}">
      <dgm:prSet/>
      <dgm:spPr/>
      <dgm:t>
        <a:bodyPr/>
        <a:lstStyle/>
        <a:p>
          <a:endParaRPr lang="en-GB"/>
        </a:p>
      </dgm:t>
    </dgm:pt>
    <dgm:pt modelId="{6E13EFD3-395A-4C76-BA25-67B059F1F13B}" type="pres">
      <dgm:prSet presAssocID="{7C48F812-BC73-4529-A5DA-B71BF366D0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4039A5F-B597-4FBC-85D1-03DA68555F98}" type="pres">
      <dgm:prSet presAssocID="{BD20DCF1-7D01-4A98-B10F-660AB50EA457}" presName="node" presStyleLbl="node1" presStyleIdx="0" presStyleCnt="4" custScaleX="149567" custScaleY="630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54B87B-3CED-474A-BC76-CBE276E73E5E}" type="pres">
      <dgm:prSet presAssocID="{D6AE8687-4918-4053-9F46-8CF49EEB550A}" presName="sibTrans" presStyleCnt="0"/>
      <dgm:spPr/>
    </dgm:pt>
    <dgm:pt modelId="{74BED7DD-F74F-4AC5-8D69-27FBCF48E7F0}" type="pres">
      <dgm:prSet presAssocID="{07FA92C8-28B5-4BD8-AEF1-46E4B3CC3699}" presName="node" presStyleLbl="node1" presStyleIdx="1" presStyleCnt="4" custScaleX="148387" custScaleY="5958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11FC92-F6FE-43F6-A593-1F66034BED5E}" type="pres">
      <dgm:prSet presAssocID="{6A4A01C2-BCE6-47F1-84E8-A9D624785069}" presName="sibTrans" presStyleCnt="0"/>
      <dgm:spPr/>
    </dgm:pt>
    <dgm:pt modelId="{DC9C8510-D9CF-4CB6-8AD7-B7823EC827A2}" type="pres">
      <dgm:prSet presAssocID="{97C86DCF-6602-43CA-BCB2-7CCD94E98EAA}" presName="node" presStyleLbl="node1" presStyleIdx="2" presStyleCnt="4" custScaleX="147424" custScaleY="39399" custLinFactNeighborX="680" custLinFactNeighborY="-452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C859A3-8B31-4565-9F19-F7F9DA457F5A}" type="pres">
      <dgm:prSet presAssocID="{DAA65A27-1D27-4752-A1CA-7F6075BB01E1}" presName="sibTrans" presStyleCnt="0"/>
      <dgm:spPr/>
    </dgm:pt>
    <dgm:pt modelId="{F156F62B-4615-4902-BC9F-5F81CB59626D}" type="pres">
      <dgm:prSet presAssocID="{79BBB699-47FD-49D2-9208-F9480D523014}" presName="node" presStyleLbl="node1" presStyleIdx="3" presStyleCnt="4" custScaleX="144742" custScaleY="39399" custLinFactNeighborX="564" custLinFactNeighborY="-579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EF39F40-4541-46BF-93C2-86BAF46C8050}" srcId="{7C48F812-BC73-4529-A5DA-B71BF366D0B7}" destId="{79BBB699-47FD-49D2-9208-F9480D523014}" srcOrd="3" destOrd="0" parTransId="{A2CADC0A-6C4E-40BD-9884-E01314847961}" sibTransId="{EF72993D-BBB9-4097-BDDA-CD8996D7A519}"/>
    <dgm:cxn modelId="{2EABE087-8A21-437C-8C38-CF25319A50ED}" type="presOf" srcId="{BD20DCF1-7D01-4A98-B10F-660AB50EA457}" destId="{94039A5F-B597-4FBC-85D1-03DA68555F98}" srcOrd="0" destOrd="0" presId="urn:microsoft.com/office/officeart/2005/8/layout/default"/>
    <dgm:cxn modelId="{2EA08DC9-65CA-4C0C-9AF4-D9E588CF3DD3}" srcId="{7C48F812-BC73-4529-A5DA-B71BF366D0B7}" destId="{BD20DCF1-7D01-4A98-B10F-660AB50EA457}" srcOrd="0" destOrd="0" parTransId="{1BE13568-C563-4F32-9205-8FB983740BA5}" sibTransId="{D6AE8687-4918-4053-9F46-8CF49EEB550A}"/>
    <dgm:cxn modelId="{F4CA990F-EE0C-43E8-B0C8-7028E2082F67}" srcId="{7C48F812-BC73-4529-A5DA-B71BF366D0B7}" destId="{07FA92C8-28B5-4BD8-AEF1-46E4B3CC3699}" srcOrd="1" destOrd="0" parTransId="{CC1E5AC3-47E4-4296-8B3A-CE0DC9962B0A}" sibTransId="{6A4A01C2-BCE6-47F1-84E8-A9D624785069}"/>
    <dgm:cxn modelId="{EDBF6EF7-EFAB-409D-B775-320F4460789B}" type="presOf" srcId="{7C48F812-BC73-4529-A5DA-B71BF366D0B7}" destId="{6E13EFD3-395A-4C76-BA25-67B059F1F13B}" srcOrd="0" destOrd="0" presId="urn:microsoft.com/office/officeart/2005/8/layout/default"/>
    <dgm:cxn modelId="{6C6E1332-8D22-4C48-9406-E218B265040F}" type="presOf" srcId="{79BBB699-47FD-49D2-9208-F9480D523014}" destId="{F156F62B-4615-4902-BC9F-5F81CB59626D}" srcOrd="0" destOrd="0" presId="urn:microsoft.com/office/officeart/2005/8/layout/default"/>
    <dgm:cxn modelId="{C93A0520-FCC0-4601-B1C2-B94CB10B949E}" type="presOf" srcId="{97C86DCF-6602-43CA-BCB2-7CCD94E98EAA}" destId="{DC9C8510-D9CF-4CB6-8AD7-B7823EC827A2}" srcOrd="0" destOrd="0" presId="urn:microsoft.com/office/officeart/2005/8/layout/default"/>
    <dgm:cxn modelId="{F04D34AF-3E4D-42E2-B9D5-0C1118863070}" srcId="{7C48F812-BC73-4529-A5DA-B71BF366D0B7}" destId="{97C86DCF-6602-43CA-BCB2-7CCD94E98EAA}" srcOrd="2" destOrd="0" parTransId="{8928B8E9-2486-472E-B783-348E702843B9}" sibTransId="{DAA65A27-1D27-4752-A1CA-7F6075BB01E1}"/>
    <dgm:cxn modelId="{236C5375-51AF-4794-BC6B-C24B91002C95}" type="presOf" srcId="{07FA92C8-28B5-4BD8-AEF1-46E4B3CC3699}" destId="{74BED7DD-F74F-4AC5-8D69-27FBCF48E7F0}" srcOrd="0" destOrd="0" presId="urn:microsoft.com/office/officeart/2005/8/layout/default"/>
    <dgm:cxn modelId="{BD7400F0-9186-4FA4-8379-08D749D4B1AC}" type="presParOf" srcId="{6E13EFD3-395A-4C76-BA25-67B059F1F13B}" destId="{94039A5F-B597-4FBC-85D1-03DA68555F98}" srcOrd="0" destOrd="0" presId="urn:microsoft.com/office/officeart/2005/8/layout/default"/>
    <dgm:cxn modelId="{1F517480-99E2-4D86-9FC1-1B907C79A346}" type="presParOf" srcId="{6E13EFD3-395A-4C76-BA25-67B059F1F13B}" destId="{3054B87B-3CED-474A-BC76-CBE276E73E5E}" srcOrd="1" destOrd="0" presId="urn:microsoft.com/office/officeart/2005/8/layout/default"/>
    <dgm:cxn modelId="{B949A19D-F1B4-4CB1-8DA4-3C1B00853140}" type="presParOf" srcId="{6E13EFD3-395A-4C76-BA25-67B059F1F13B}" destId="{74BED7DD-F74F-4AC5-8D69-27FBCF48E7F0}" srcOrd="2" destOrd="0" presId="urn:microsoft.com/office/officeart/2005/8/layout/default"/>
    <dgm:cxn modelId="{9621F9DD-49DD-4AF3-9535-396E056F68A6}" type="presParOf" srcId="{6E13EFD3-395A-4C76-BA25-67B059F1F13B}" destId="{CD11FC92-F6FE-43F6-A593-1F66034BED5E}" srcOrd="3" destOrd="0" presId="urn:microsoft.com/office/officeart/2005/8/layout/default"/>
    <dgm:cxn modelId="{DC21AD87-80F0-4A3C-9D8A-515AC1E560DF}" type="presParOf" srcId="{6E13EFD3-395A-4C76-BA25-67B059F1F13B}" destId="{DC9C8510-D9CF-4CB6-8AD7-B7823EC827A2}" srcOrd="4" destOrd="0" presId="urn:microsoft.com/office/officeart/2005/8/layout/default"/>
    <dgm:cxn modelId="{AF8B62CD-8415-479E-B665-B8407149E50E}" type="presParOf" srcId="{6E13EFD3-395A-4C76-BA25-67B059F1F13B}" destId="{A3C859A3-8B31-4565-9F19-F7F9DA457F5A}" srcOrd="5" destOrd="0" presId="urn:microsoft.com/office/officeart/2005/8/layout/default"/>
    <dgm:cxn modelId="{5FC642DA-03D5-4D7E-AA7B-92EA7A5991A7}" type="presParOf" srcId="{6E13EFD3-395A-4C76-BA25-67B059F1F13B}" destId="{F156F62B-4615-4902-BC9F-5F81CB59626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48F812-BC73-4529-A5DA-B71BF366D0B7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D20DCF1-7D01-4A98-B10F-660AB50EA457}">
      <dgm:prSet phldrT="[Text]" custT="1"/>
      <dgm:spPr/>
      <dgm:t>
        <a:bodyPr/>
        <a:lstStyle/>
        <a:p>
          <a:r>
            <a:rPr lang="en-US" sz="2800" b="1" dirty="0" smtClean="0"/>
            <a:t>Quantum information processing</a:t>
          </a:r>
          <a:endParaRPr lang="en-GB" sz="2800" b="1" dirty="0"/>
        </a:p>
      </dgm:t>
    </dgm:pt>
    <dgm:pt modelId="{1BE13568-C563-4F32-9205-8FB983740BA5}" type="parTrans" cxnId="{2EA08DC9-65CA-4C0C-9AF4-D9E588CF3DD3}">
      <dgm:prSet/>
      <dgm:spPr/>
      <dgm:t>
        <a:bodyPr/>
        <a:lstStyle/>
        <a:p>
          <a:endParaRPr lang="en-GB"/>
        </a:p>
      </dgm:t>
    </dgm:pt>
    <dgm:pt modelId="{D6AE8687-4918-4053-9F46-8CF49EEB550A}" type="sibTrans" cxnId="{2EA08DC9-65CA-4C0C-9AF4-D9E588CF3DD3}">
      <dgm:prSet/>
      <dgm:spPr/>
      <dgm:t>
        <a:bodyPr/>
        <a:lstStyle/>
        <a:p>
          <a:endParaRPr lang="en-GB"/>
        </a:p>
      </dgm:t>
    </dgm:pt>
    <dgm:pt modelId="{07FA92C8-28B5-4BD8-AEF1-46E4B3CC3699}">
      <dgm:prSet phldrT="[Text]" custT="1"/>
      <dgm:spPr/>
      <dgm:t>
        <a:bodyPr/>
        <a:lstStyle/>
        <a:p>
          <a:r>
            <a:rPr lang="en-US" sz="2800" b="1" dirty="0" smtClean="0"/>
            <a:t>Single-photon nonlinear optics</a:t>
          </a:r>
          <a:endParaRPr lang="en-GB" sz="4000" b="1" dirty="0"/>
        </a:p>
      </dgm:t>
    </dgm:pt>
    <dgm:pt modelId="{CC1E5AC3-47E4-4296-8B3A-CE0DC9962B0A}" type="parTrans" cxnId="{F4CA990F-EE0C-43E8-B0C8-7028E2082F67}">
      <dgm:prSet/>
      <dgm:spPr/>
      <dgm:t>
        <a:bodyPr/>
        <a:lstStyle/>
        <a:p>
          <a:endParaRPr lang="en-GB"/>
        </a:p>
      </dgm:t>
    </dgm:pt>
    <dgm:pt modelId="{6A4A01C2-BCE6-47F1-84E8-A9D624785069}" type="sibTrans" cxnId="{F4CA990F-EE0C-43E8-B0C8-7028E2082F67}">
      <dgm:prSet/>
      <dgm:spPr/>
      <dgm:t>
        <a:bodyPr/>
        <a:lstStyle/>
        <a:p>
          <a:endParaRPr lang="en-GB"/>
        </a:p>
      </dgm:t>
    </dgm:pt>
    <dgm:pt modelId="{97C86DCF-6602-43CA-BCB2-7CCD94E98EAA}">
      <dgm:prSet phldrT="[Text]" custT="1"/>
      <dgm:spPr/>
      <dgm:t>
        <a:bodyPr/>
        <a:lstStyle/>
        <a:p>
          <a:r>
            <a:rPr lang="en-US" sz="2800" b="1" dirty="0" smtClean="0"/>
            <a:t>Many-body physics</a:t>
          </a:r>
          <a:endParaRPr lang="en-GB" sz="2800" b="1" dirty="0"/>
        </a:p>
      </dgm:t>
    </dgm:pt>
    <dgm:pt modelId="{8928B8E9-2486-472E-B783-348E702843B9}" type="parTrans" cxnId="{F04D34AF-3E4D-42E2-B9D5-0C1118863070}">
      <dgm:prSet/>
      <dgm:spPr/>
      <dgm:t>
        <a:bodyPr/>
        <a:lstStyle/>
        <a:p>
          <a:endParaRPr lang="en-GB"/>
        </a:p>
      </dgm:t>
    </dgm:pt>
    <dgm:pt modelId="{DAA65A27-1D27-4752-A1CA-7F6075BB01E1}" type="sibTrans" cxnId="{F04D34AF-3E4D-42E2-B9D5-0C1118863070}">
      <dgm:prSet/>
      <dgm:spPr/>
      <dgm:t>
        <a:bodyPr/>
        <a:lstStyle/>
        <a:p>
          <a:endParaRPr lang="en-GB"/>
        </a:p>
      </dgm:t>
    </dgm:pt>
    <dgm:pt modelId="{79BBB699-47FD-49D2-9208-F9480D523014}">
      <dgm:prSet phldrT="[Text]" custT="1"/>
      <dgm:spPr/>
      <dgm:t>
        <a:bodyPr/>
        <a:lstStyle/>
        <a:p>
          <a:r>
            <a:rPr lang="en-US" sz="2800" b="1" dirty="0" smtClean="0"/>
            <a:t>Atom trapping</a:t>
          </a:r>
          <a:endParaRPr lang="en-GB" sz="2800" b="1" dirty="0"/>
        </a:p>
      </dgm:t>
    </dgm:pt>
    <dgm:pt modelId="{A2CADC0A-6C4E-40BD-9884-E01314847961}" type="parTrans" cxnId="{4EF39F40-4541-46BF-93C2-86BAF46C8050}">
      <dgm:prSet/>
      <dgm:spPr/>
      <dgm:t>
        <a:bodyPr/>
        <a:lstStyle/>
        <a:p>
          <a:endParaRPr lang="en-GB"/>
        </a:p>
      </dgm:t>
    </dgm:pt>
    <dgm:pt modelId="{EF72993D-BBB9-4097-BDDA-CD8996D7A519}" type="sibTrans" cxnId="{4EF39F40-4541-46BF-93C2-86BAF46C8050}">
      <dgm:prSet/>
      <dgm:spPr/>
      <dgm:t>
        <a:bodyPr/>
        <a:lstStyle/>
        <a:p>
          <a:endParaRPr lang="en-GB"/>
        </a:p>
      </dgm:t>
    </dgm:pt>
    <dgm:pt modelId="{6E13EFD3-395A-4C76-BA25-67B059F1F13B}" type="pres">
      <dgm:prSet presAssocID="{7C48F812-BC73-4529-A5DA-B71BF366D0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4039A5F-B597-4FBC-85D1-03DA68555F98}" type="pres">
      <dgm:prSet presAssocID="{BD20DCF1-7D01-4A98-B10F-660AB50EA457}" presName="node" presStyleLbl="node1" presStyleIdx="0" presStyleCnt="4" custScaleX="149567" custScaleY="630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54B87B-3CED-474A-BC76-CBE276E73E5E}" type="pres">
      <dgm:prSet presAssocID="{D6AE8687-4918-4053-9F46-8CF49EEB550A}" presName="sibTrans" presStyleCnt="0"/>
      <dgm:spPr/>
    </dgm:pt>
    <dgm:pt modelId="{74BED7DD-F74F-4AC5-8D69-27FBCF48E7F0}" type="pres">
      <dgm:prSet presAssocID="{07FA92C8-28B5-4BD8-AEF1-46E4B3CC3699}" presName="node" presStyleLbl="node1" presStyleIdx="1" presStyleCnt="4" custScaleX="148387" custScaleY="5958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11FC92-F6FE-43F6-A593-1F66034BED5E}" type="pres">
      <dgm:prSet presAssocID="{6A4A01C2-BCE6-47F1-84E8-A9D624785069}" presName="sibTrans" presStyleCnt="0"/>
      <dgm:spPr/>
    </dgm:pt>
    <dgm:pt modelId="{DC9C8510-D9CF-4CB6-8AD7-B7823EC827A2}" type="pres">
      <dgm:prSet presAssocID="{97C86DCF-6602-43CA-BCB2-7CCD94E98EAA}" presName="node" presStyleLbl="node1" presStyleIdx="2" presStyleCnt="4" custScaleX="147424" custScaleY="39399" custLinFactNeighborX="680" custLinFactNeighborY="-452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C859A3-8B31-4565-9F19-F7F9DA457F5A}" type="pres">
      <dgm:prSet presAssocID="{DAA65A27-1D27-4752-A1CA-7F6075BB01E1}" presName="sibTrans" presStyleCnt="0"/>
      <dgm:spPr/>
    </dgm:pt>
    <dgm:pt modelId="{F156F62B-4615-4902-BC9F-5F81CB59626D}" type="pres">
      <dgm:prSet presAssocID="{79BBB699-47FD-49D2-9208-F9480D523014}" presName="node" presStyleLbl="node1" presStyleIdx="3" presStyleCnt="4" custScaleX="144742" custScaleY="39399" custLinFactNeighborX="564" custLinFactNeighborY="-579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F4AA5F0-65F9-4CE2-846C-A5EC3A1C1E31}" type="presOf" srcId="{97C86DCF-6602-43CA-BCB2-7CCD94E98EAA}" destId="{DC9C8510-D9CF-4CB6-8AD7-B7823EC827A2}" srcOrd="0" destOrd="0" presId="urn:microsoft.com/office/officeart/2005/8/layout/default"/>
    <dgm:cxn modelId="{4EF39F40-4541-46BF-93C2-86BAF46C8050}" srcId="{7C48F812-BC73-4529-A5DA-B71BF366D0B7}" destId="{79BBB699-47FD-49D2-9208-F9480D523014}" srcOrd="3" destOrd="0" parTransId="{A2CADC0A-6C4E-40BD-9884-E01314847961}" sibTransId="{EF72993D-BBB9-4097-BDDA-CD8996D7A519}"/>
    <dgm:cxn modelId="{2EA08DC9-65CA-4C0C-9AF4-D9E588CF3DD3}" srcId="{7C48F812-BC73-4529-A5DA-B71BF366D0B7}" destId="{BD20DCF1-7D01-4A98-B10F-660AB50EA457}" srcOrd="0" destOrd="0" parTransId="{1BE13568-C563-4F32-9205-8FB983740BA5}" sibTransId="{D6AE8687-4918-4053-9F46-8CF49EEB550A}"/>
    <dgm:cxn modelId="{CA0FFA09-461F-47DF-84F8-5872B521B77F}" type="presOf" srcId="{79BBB699-47FD-49D2-9208-F9480D523014}" destId="{F156F62B-4615-4902-BC9F-5F81CB59626D}" srcOrd="0" destOrd="0" presId="urn:microsoft.com/office/officeart/2005/8/layout/default"/>
    <dgm:cxn modelId="{FB7B2EF0-E670-48FC-A2E2-FAADF19F98FC}" type="presOf" srcId="{BD20DCF1-7D01-4A98-B10F-660AB50EA457}" destId="{94039A5F-B597-4FBC-85D1-03DA68555F98}" srcOrd="0" destOrd="0" presId="urn:microsoft.com/office/officeart/2005/8/layout/default"/>
    <dgm:cxn modelId="{F4CA990F-EE0C-43E8-B0C8-7028E2082F67}" srcId="{7C48F812-BC73-4529-A5DA-B71BF366D0B7}" destId="{07FA92C8-28B5-4BD8-AEF1-46E4B3CC3699}" srcOrd="1" destOrd="0" parTransId="{CC1E5AC3-47E4-4296-8B3A-CE0DC9962B0A}" sibTransId="{6A4A01C2-BCE6-47F1-84E8-A9D624785069}"/>
    <dgm:cxn modelId="{78014E0C-0AB9-4CBF-A4E8-D37B7B9F77CC}" type="presOf" srcId="{07FA92C8-28B5-4BD8-AEF1-46E4B3CC3699}" destId="{74BED7DD-F74F-4AC5-8D69-27FBCF48E7F0}" srcOrd="0" destOrd="0" presId="urn:microsoft.com/office/officeart/2005/8/layout/default"/>
    <dgm:cxn modelId="{E38E1134-595A-4B1B-8EFC-8E50E6BCB417}" type="presOf" srcId="{7C48F812-BC73-4529-A5DA-B71BF366D0B7}" destId="{6E13EFD3-395A-4C76-BA25-67B059F1F13B}" srcOrd="0" destOrd="0" presId="urn:microsoft.com/office/officeart/2005/8/layout/default"/>
    <dgm:cxn modelId="{F04D34AF-3E4D-42E2-B9D5-0C1118863070}" srcId="{7C48F812-BC73-4529-A5DA-B71BF366D0B7}" destId="{97C86DCF-6602-43CA-BCB2-7CCD94E98EAA}" srcOrd="2" destOrd="0" parTransId="{8928B8E9-2486-472E-B783-348E702843B9}" sibTransId="{DAA65A27-1D27-4752-A1CA-7F6075BB01E1}"/>
    <dgm:cxn modelId="{7FCC069C-6935-49E2-8316-01D750655631}" type="presParOf" srcId="{6E13EFD3-395A-4C76-BA25-67B059F1F13B}" destId="{94039A5F-B597-4FBC-85D1-03DA68555F98}" srcOrd="0" destOrd="0" presId="urn:microsoft.com/office/officeart/2005/8/layout/default"/>
    <dgm:cxn modelId="{92FF6064-276A-4B08-9B56-05B1F64FF7C6}" type="presParOf" srcId="{6E13EFD3-395A-4C76-BA25-67B059F1F13B}" destId="{3054B87B-3CED-474A-BC76-CBE276E73E5E}" srcOrd="1" destOrd="0" presId="urn:microsoft.com/office/officeart/2005/8/layout/default"/>
    <dgm:cxn modelId="{5BD88F20-0C45-4FB1-A7F6-BEE3FC772528}" type="presParOf" srcId="{6E13EFD3-395A-4C76-BA25-67B059F1F13B}" destId="{74BED7DD-F74F-4AC5-8D69-27FBCF48E7F0}" srcOrd="2" destOrd="0" presId="urn:microsoft.com/office/officeart/2005/8/layout/default"/>
    <dgm:cxn modelId="{3C9D6426-AD5C-4FF1-9B31-07D49CEDC63C}" type="presParOf" srcId="{6E13EFD3-395A-4C76-BA25-67B059F1F13B}" destId="{CD11FC92-F6FE-43F6-A593-1F66034BED5E}" srcOrd="3" destOrd="0" presId="urn:microsoft.com/office/officeart/2005/8/layout/default"/>
    <dgm:cxn modelId="{A1A7C3CA-C3C7-4E17-BE56-F9A6B67A4D69}" type="presParOf" srcId="{6E13EFD3-395A-4C76-BA25-67B059F1F13B}" destId="{DC9C8510-D9CF-4CB6-8AD7-B7823EC827A2}" srcOrd="4" destOrd="0" presId="urn:microsoft.com/office/officeart/2005/8/layout/default"/>
    <dgm:cxn modelId="{206C653E-DC50-49FC-9845-79B232A0A656}" type="presParOf" srcId="{6E13EFD3-395A-4C76-BA25-67B059F1F13B}" destId="{A3C859A3-8B31-4565-9F19-F7F9DA457F5A}" srcOrd="5" destOrd="0" presId="urn:microsoft.com/office/officeart/2005/8/layout/default"/>
    <dgm:cxn modelId="{2E578BC8-3045-4E51-A597-22EB5AC61499}" type="presParOf" srcId="{6E13EFD3-395A-4C76-BA25-67B059F1F13B}" destId="{F156F62B-4615-4902-BC9F-5F81CB59626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39A5F-B597-4FBC-85D1-03DA68555F98}">
      <dsp:nvSpPr>
        <dsp:cNvPr id="0" name=""/>
        <dsp:cNvSpPr/>
      </dsp:nvSpPr>
      <dsp:spPr>
        <a:xfrm>
          <a:off x="208" y="451229"/>
          <a:ext cx="3915790" cy="98966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Quantum information processing</a:t>
          </a:r>
          <a:endParaRPr lang="en-GB" sz="2800" b="1" kern="1200" dirty="0"/>
        </a:p>
      </dsp:txBody>
      <dsp:txXfrm>
        <a:off x="208" y="451229"/>
        <a:ext cx="3915790" cy="989667"/>
      </dsp:txXfrm>
    </dsp:sp>
    <dsp:sp modelId="{74BED7DD-F74F-4AC5-8D69-27FBCF48E7F0}">
      <dsp:nvSpPr>
        <dsp:cNvPr id="0" name=""/>
        <dsp:cNvSpPr/>
      </dsp:nvSpPr>
      <dsp:spPr>
        <a:xfrm>
          <a:off x="4177807" y="478043"/>
          <a:ext cx="3884897" cy="93603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Single-photon nonlinear optics</a:t>
          </a:r>
          <a:endParaRPr lang="en-GB" sz="4000" b="1" kern="1200" dirty="0"/>
        </a:p>
      </dsp:txBody>
      <dsp:txXfrm>
        <a:off x="4177807" y="478043"/>
        <a:ext cx="3884897" cy="936038"/>
      </dsp:txXfrm>
    </dsp:sp>
    <dsp:sp modelId="{DC9C8510-D9CF-4CB6-8AD7-B7823EC827A2}">
      <dsp:nvSpPr>
        <dsp:cNvPr id="0" name=""/>
        <dsp:cNvSpPr/>
      </dsp:nvSpPr>
      <dsp:spPr>
        <a:xfrm>
          <a:off x="93778" y="1631577"/>
          <a:ext cx="3859684" cy="6188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Many-body physics</a:t>
          </a:r>
          <a:endParaRPr lang="en-GB" sz="2800" b="1" kern="1200" dirty="0"/>
        </a:p>
      </dsp:txBody>
      <dsp:txXfrm>
        <a:off x="93778" y="1631577"/>
        <a:ext cx="3859684" cy="618899"/>
      </dsp:txXfrm>
    </dsp:sp>
    <dsp:sp modelId="{F156F62B-4615-4902-BC9F-5F81CB59626D}">
      <dsp:nvSpPr>
        <dsp:cNvPr id="0" name=""/>
        <dsp:cNvSpPr/>
      </dsp:nvSpPr>
      <dsp:spPr>
        <a:xfrm>
          <a:off x="4212235" y="1611642"/>
          <a:ext cx="3789467" cy="6188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Atom trapping</a:t>
          </a:r>
          <a:endParaRPr lang="en-GB" sz="2800" b="1" kern="1200" dirty="0"/>
        </a:p>
      </dsp:txBody>
      <dsp:txXfrm>
        <a:off x="4212235" y="1611642"/>
        <a:ext cx="3789467" cy="618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39A5F-B597-4FBC-85D1-03DA68555F98}">
      <dsp:nvSpPr>
        <dsp:cNvPr id="0" name=""/>
        <dsp:cNvSpPr/>
      </dsp:nvSpPr>
      <dsp:spPr>
        <a:xfrm>
          <a:off x="208" y="451229"/>
          <a:ext cx="3915790" cy="98966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Quantum information processing</a:t>
          </a:r>
          <a:endParaRPr lang="en-GB" sz="2800" b="1" kern="1200" dirty="0"/>
        </a:p>
      </dsp:txBody>
      <dsp:txXfrm>
        <a:off x="208" y="451229"/>
        <a:ext cx="3915790" cy="989667"/>
      </dsp:txXfrm>
    </dsp:sp>
    <dsp:sp modelId="{74BED7DD-F74F-4AC5-8D69-27FBCF48E7F0}">
      <dsp:nvSpPr>
        <dsp:cNvPr id="0" name=""/>
        <dsp:cNvSpPr/>
      </dsp:nvSpPr>
      <dsp:spPr>
        <a:xfrm>
          <a:off x="4177807" y="478043"/>
          <a:ext cx="3884897" cy="93603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Single-photon nonlinear optics</a:t>
          </a:r>
          <a:endParaRPr lang="en-GB" sz="4000" b="1" kern="1200" dirty="0"/>
        </a:p>
      </dsp:txBody>
      <dsp:txXfrm>
        <a:off x="4177807" y="478043"/>
        <a:ext cx="3884897" cy="936038"/>
      </dsp:txXfrm>
    </dsp:sp>
    <dsp:sp modelId="{DC9C8510-D9CF-4CB6-8AD7-B7823EC827A2}">
      <dsp:nvSpPr>
        <dsp:cNvPr id="0" name=""/>
        <dsp:cNvSpPr/>
      </dsp:nvSpPr>
      <dsp:spPr>
        <a:xfrm>
          <a:off x="93778" y="1631577"/>
          <a:ext cx="3859684" cy="6188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Many-body physics</a:t>
          </a:r>
          <a:endParaRPr lang="en-GB" sz="2800" b="1" kern="1200" dirty="0"/>
        </a:p>
      </dsp:txBody>
      <dsp:txXfrm>
        <a:off x="93778" y="1631577"/>
        <a:ext cx="3859684" cy="618899"/>
      </dsp:txXfrm>
    </dsp:sp>
    <dsp:sp modelId="{F156F62B-4615-4902-BC9F-5F81CB59626D}">
      <dsp:nvSpPr>
        <dsp:cNvPr id="0" name=""/>
        <dsp:cNvSpPr/>
      </dsp:nvSpPr>
      <dsp:spPr>
        <a:xfrm>
          <a:off x="4212235" y="1611642"/>
          <a:ext cx="3789467" cy="6188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Atom trapping</a:t>
          </a:r>
          <a:endParaRPr lang="en-GB" sz="2800" b="1" kern="1200" dirty="0"/>
        </a:p>
      </dsp:txBody>
      <dsp:txXfrm>
        <a:off x="4212235" y="1611642"/>
        <a:ext cx="3789467" cy="618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7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53-4 364 0,'0'0'91'0,"0"0"-28"15,0 0-22-15,0 0-10 16,0 0-7-16,0 0-2 16,0-1 10-16,0 1 8 15,0 0-3-15,0 0-4 16,0 0-2-16,0 0-6 16,0 0-5-16,0 0-6 15,0 0-4-15,0 0 3 16,0 0-7-16,0 12-4 15,0 6 6-15,4-1-5 0,-2 8 4 16,-2-3-2 0,0 4 4-16,2-1 0 0,-2-1 5 15,3-1-5-15,-3 4 3 16,0 0-1-16,0 5-2 16,2 4-1-16,-2-1 1 15,4 1 0-15,-3 6-2 16,3-7-4-16,-2-1 6 15,2 0-4-15,-4 2 4 16,1-8-4-16,-1 1-3 16,0-3-2-16,0-1 6 15,0 0-6-15,0-6 1 16,0-3 0-16,0 0 0 16,0 1 1-16,0 3-1 15,0-5 0-15,0 7-1 16,0-2 1-16,0 2 0 15,0-3 0-15,0 4-1 16,0 2 2-16,0 1-1 16,0 1-2-16,0 2 0 15,0 0 2-15,0-6-1 16,0 6 1-16,0-3-1 16,0-3 0-16,0 4 0 15,0-2 0-15,0 6 1 16,-1-3-1-16,-5 2-1 15,2 0 0-15,3 2 2 16,-3 0 0-16,2-4-2 16,2 6 3-16,-3-7-1 15,1 4 1-15,2-3 0 0,0-2 1 16,0 2-2 0,0-1 1-16,-6 3-1 0,6-7-1 15,-2 4 1-15,-1 0-1 16,-3 2 2-16,1 3-5 15,5-4 4-15,-2 6 3 16,-2-7-4-16,3 4 0 16,-3-3-1-16,4-2 3 15,0 2 0-15,0-1-2 16,0 3 2-16,0-2-2 16,0 1-1-16,0 2 3 15,0 3-2-15,0 3 5 16,0-4-2-16,0 1-1 15,0 3-2-15,0-7 3 16,0-1-4-16,0-4 0 16,0 2 2-16,0-2 0 15,0-4-2-15,0 4 2 16,0-4-4-16,0 4 5 16,0 1-3-16,0 0 1 15,0 1 1-15,0 0-2 16,0-5 2-16,0 7-1 15,0-9 0-15,0 2-1 16,0 0 1-16,-2-3 0 16,2 2-1-16,-2-2-1 15,-1-1 2-15,-3 1 0 16,6-5 1-16,0 6-1 16,0 1 1-16,0 0-1 15,0 8 0-15,0-3 0 0,0 4-2 16,0 2 1-1,0 1 3-15,-2 1-4 0,2-3 3 16,0-2-4-16,0 1 3 16,0-3 0-16,0-7-1 15,0 0 0-15,0-1 3 16,-3-5-2-16,3 1 0 16,0-2-1-16,0 1-2 15,0 4 3-15,0 0 0 16,0 3 2-16,0 0-4 15,0 6-1-15,0-2 3 16,0-6-5-16,0 2 4 16,0-2 1-16,0-6 0 15,-6-2-2-15,6 1-1 16,-2 0 2-16,2 1-1 16,0 0 0-16,0-2-1 15,0 4 2-15,0-3-1 16,0-6 3-16,0 1-2 15,0 1 1-15,0-4 0 16,0 4 0-16,0 1-1 16,0-1 2-16,0 6 1 15,0-2-3-15,0 1 2 16,0 0 0-16,0-6-1 16,0 4 1-16,0-6-1 15,0 2 0-15,0-6-1 16,0 2 0-16,0 0 0 15,0-3-2-15,0 0 5 16,0 4-1-16,0-1 1 16,0-1-3-16,0 3 3 15,0-1-1-15,0-1-2 0,0-3 0 16,0 2 0-16,0 1 1 16,0-3-1-16,0 0-2 15,0 0 1-15,0 0 4 16,0 0 0-16,0 0 4 15,0 0 10-15,2 0 4 16,9 0-11-16,6 2-3 16,6 0 10-16,5 3 2 15,3 1-11-15,7 1 12 16,4 2 7-16,7 3 4 16,-1 1-17-16,3 0 0 15,5 3 27-15,3-8-18 16,-7 0-8-16,5 1-11 15,-1-4-3-15,1 0 0 16,-2-3 1-16,-4 0 7 16,0 1 11-16,0 3 4 15,-4-2 0-15,3 3-13 16,3-2-3-16,-8 3-4 16,6 4-1-16,-5-5 0 15,-4-1 0-15,2 0-1 16,-8 0 1-16,4 1 1 15,-2-3 4-15,-3 0-3 16,0-4-2-16,-2 4-1 16,-2-3 1-16,-2-1-1 15,4 0-2-15,1 0 2 16,-3 0-1-16,8 0 0 16,2 0 1-16,0 0 0 0,4 0 0 15,-1 0 0 1,3 0 2-16,-1 0-1 15,-2 0-1-15,-2 0 1 16,-4 0 2-16,-1 0-5 0,1 0 5 16,-2 0 0-16,-1 0 7 15,-2 0-2-15,1 0-4 16,3 0-1-16,1 0 2 16,-1 0-3-16,3 0-4 15,0 0 0-15,4-1 4 16,-2-3-5-16,1 2 5 15,5 0-5-15,-8-2 2 16,4-1 1-16,-2 3 1 16,-2 1-2-16,0-3 2 15,-5 4-2-15,-1 0 0 16,-1 0 8-16,-7 0 3 16,1 0-1-16,-5 0-6 15,0 0-3-15,3 0 2 16,-3 0 1-16,6 0-1 15,3 0 2-15,1 0-1 16,3 0 0-16,5 0-4 16,-3 4 5-16,3-1-3 15,-2 2-3-15,2 3 6 16,-3-4-4-16,1 1 0 16,2-3 0-16,-3 3-1 15,1-4 6-15,0 5-2 16,-1-5-4-16,1 4 1 15,-3-5 0-15,1 0-2 16,-1 0 1-16,5 0 1 0,-5 0-3 16,3 0 1-16,-2 0 4 15,-1 0-3-15,3 0 2 16,-1 0-1-16,3 0 0 16,4 0-2-16,1 0 2 15,1 0-3-15,-1 0 1 16,3 0 1-16,-1 0 3 15,3 0-2-15,-5 0 0 16,-3 0-3-16,2 0 0 16,-2 2 4-16,-2-2-3 15,4 2 0-15,-4 1-1 16,2-3 5-16,0 3-3 16,-2 2 3-16,-2-3-3 15,4 5 7-15,-4-2-4 16,-1 2 4-16,-1-2-5 15,-1 3 4-15,-4-5-2 16,2 3-4-16,-4-1 3 16,4-4 1-16,-4 5 0 15,2 0-3-15,-2 0-1 16,4-1 1-16,2-1 1 16,-2 1-2-16,-2-1 0 15,3-1 0-15,-1-3 2 16,-2 0-3-16,4 4 1 15,1-4 0-15,-5 5 0 16,2-5 3-16,-2 0-2 16,2 3 1-16,-4 1-3 15,4-3 1-15,-2 5 1 16,-2-6 0-16,-2 1 0 16,-3 5-2-16,4-6 0 15,-10 0 1-15,5 0-1 0,-1 0-1 16,2 2 1-16,3-2 1 15,1 5 0-15,3-5 0 16,2 2 2-16,3 0-2 16,2-2 1-16,4 0-1 15,2 0-2-15,2 0-1 16,1 0-2-16,10 0 2 16,-6 0-2-16,2 0 2 15,3 0 1-15,-5 0 0 16,-3 0 5-16,-5 0-2 15,-1 0 1-15,-1 0-3 16,-1 0 1-16,-4 0-1 16,2 0 1-16,-3 0 0 15,0 0 0-15,3 0 1 16,-3 0-1-16,1 3 0 16,3-3 1-16,-8 2-3 15,1 0 1-15,-2 1-1 16,4-3 4-16,-1 0-6 15,-2 0 1-15,7 0 2 16,2 0-1-16,1 0 1 16,1 0 1-16,3 0 0 15,-5 0-1-15,4-7-1 16,-4 2 4-16,-3 0-3 16,3 1 0-16,0-3-3 15,0 0 2-15,0-5-2 16,6 7 3-16,1-2-5 15,2-1 4-15,-3 4 1 16,1-3 1-16,-6 7 0 16,-3-5 0-16,-7 5 0 0,-2-1 0 15,-7 1 1 1,2 0-2-16,-2 0-3 0,-1 0 3 16,5 0-3-16,1 0 0 15,1 0 0-15,1 0 3 16,0 0 0-16,0 0-4 15,0-2-2-15,1-2 4 16,-3 3-5-16,-3-4-3 16,-1-1-1-16,3 3 7 15,-2-3 1-15,-6 4 5 16,0-3 1-16,-1 5-1 16,1-2 2-16,-7 2-1 15,0 0 0-15,0 0-3 16,-4 0 1-16,-2 0-1 15,6 0 1-15,-5 0-1 16,-1 0 2-16,3 0-1 16,6 0 0-16,-7 0 1 15,10 0-1-15,-1 0 0 16,1 0-2-16,1 0 4 16,0 0-3-16,0 0 2 15,-1 0-2-15,-1 0-1 16,-3 0 3-16,2 0-1 15,-1 0-1-15,-3 0 2 16,6 0-1-16,-5 0-2 16,3 0 1-16,-4 0 1 15,-2 0-1-15,-4 0 2 16,1 0 0-16,-2 0-1 0,1 0 0 16,-3 0-1-16,-2 0 1 15,5 0 1-15,1 0 1 16,5 0-2-16,-6 2 0 15,2-2 1-15,3 5-2 16,-3-5 1-16,0 2-2 16,-3-2 1-16,1 1 0 15,-3 4-1-15,2-5 0 16,1 2 2-16,-3-2 0 16,4 5 0-16,-1-5 0 15,2 0 2-15,-3 2-2 16,3-1 1-16,-1-1-1 15,-1 4-1-15,1-4 0 16,-3 1-1-16,-1-1 2 16,0 4-2-16,3-2-1 15,-5-2-1-15,0 0-4 16,0 0 0-16,0 0 2 16,0 0-1-16,0 0 1 15,0 0 0-15,0 0 2 16,4 0 4-16,-4 0 1 15,0 0 1-15,0 0-3 16,0 0 2-16,0 0-1 16,0 0-2-16,0 0 0 15,0 0-2-15,0 0-3 16,0 0-2-16,0 0 0 16,0 0 2-16,0 0 1 15,0 0 2-15,0 0 2 16,0 0 3-16,0 0 1 15,0 0-2-15,0 0 0 0,0 0 0 16,0 0 0-16,0 0-1 16,0 0-2-16,0 0-4 15,0 0-3-15,0-6-1 16,-5-2 6-16,-6-5 5 16,0 4 1-16,0-8-2 15,-2 2 1-15,2 0 1 16,-5-5-1-16,3-4-1 15,-4-3 1-15,1 3-5 16,-2 2-18-16,11 7 8 16,-4-5 3-16,0 11-9 15,9 2 9-15,-2 0 8 16,2 7 3-16,-1-2 0 16,1-2 0-16,2 3-3 15,0 1-1-15,0 0-3 16,-4-2 1-16,4 2 3 15,-2-4 4-15,2 4 1 16,-5-1-2-16,1-4-1 16,-3-4-1-16,-6-4 1 15,-1-4-16-15,-5-1-29 16,7 4-4-16,-3-2 5 16,2 4 7-16,8 4 13 15,-1 1 16-15,6 7 9 16,0 0 3-16,0 0 3 15,-1 0-2-15,1 0 0 16,0 0 0-16,0 0-1 16,0 0 0-16,0 0 3 15,0 0 13-15,0 0 7 0,0 0 3 16,0 0-5 0,0 0-2-16,0 0-5 0,0 2-1 15,0 16-9 1,10 0-3-16,5 1-1 0,1 4 0 15,3 2-1-15,1 1 2 16,0 2-2-16,-4 2-2 16,1-1-6-16,-1 0 1 15,-3 1-2-15,-8-6 8 16,4-4-5-16,-9-3-2 16,0 0-1-16,0 1-4 15,0 5-3-15,-9 5 8 16,-3 2 3-16,-10 6 3 15,3 3 1-15,-2-3 2 16,2-4 0-16,-3 0-2 16,4-5-3-16,-4-3 1 15,4 1 2-15,-4-8-1 16,4 1 6-16,1-2 0 16,5-5 3-16,3-2-3 15,3-4-1-15,4-4 1 16,2-1 0-16,0 0-1 15,0 0-2-15,0 0-23 16,0 0-72-16,0 0-98 16,6 0-109-16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7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30 680 0,'0'0'128'0,"0"0"12"15,0 0-48-15,0 0-5 16,0 0 6-16,0 0-23 16,0 0-2-16,0-4 1 15,0 3-6-15,0 1-5 16,4-1-12-16,8-2-12 16,8 1-21-16,6 0-9 15,0-4 3-15,3 1-9 16,-5 3 4-16,-3 0-3 15,-4 2-4-15,-1-2-21 16,-3 2-21-16,-3 0-24 16,1 0-31-16,0 0-22 15,4 0-38-15,-4 0-61 16,4 0-130-16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74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53-2 732 0,'0'0'88'0,"0"0"-12"16,0 0-47-16,0 0-19 16,0 0 26-16,0 0 17 15,0 0 5-15,-4 0-1 16,3 1-13-16,-3 16-12 15,-2 4-14-15,-3 11 24 16,1 5-8-16,2 11-7 16,1-3-11-16,2 5-2 15,3-9-2-15,0-3-1 16,0-5-2-16,0-8-5 16,0-6 0-16,8-7 0 15,4-4 3-15,5-6-2 16,5-2-1-16,4 0-7 15,1 0-14-15,4-15-19 16,-4-5 14-16,-2 1-1 16,-8-1-17-16,-5 6 34 15,-3 8 8-15,-6 5 0 16,2 1 3-16,-1 0-5 16,2 1-3-16,5 16 0 15,0 1-4-15,10 5 9 16,1-4 1-16,3 1 2 0,1-7 4 15,1-6-1-15,0-2-3 16,0-5-3-16,-4-5-15 16,-1-27 11-16,-9-4-12 15,-3-8 2-15,-8-5-23 16,-2 5 1-16,0-4 19 16,-7 11 7-16,-8 5-4 15,0 8-6-15,-1 5 3 16,6 3-12-16,2 7-32 15,3-2-21-15,0 6-1 16,1 1-17-16,4-1-26 16,0 5-47-16,0 0-162 15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75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142 41 405 0,'4'0'103'0,"-3"0"3"15,-1 0-18-15,0 0-13 16,0 0-13-16,4 0-10 16,-4 0 4-16,0 0 1 15,0 0-11-15,0 0-20 16,0 0-15-16,0-6-6 15,0-3-7-15,0 2 5 16,-12 1-1-16,-7-2 2 16,1 3-3-16,-1 5-4 15,0 0-1-15,0 0 6 16,4 0 5-16,2 5-2 16,4 8 2-16,4 6 4 15,5-2 0-15,0 7-2 16,0-5-2-16,0 1-5 15,14-1-5-15,-1-6-9 16,2-1-6-16,4-7-1 16,-5-5-13-16,4 0-37 15,-1 0-36-15,-1-17 14 16,-3-2 5-16,3 2 34 16,-3 3 26-16,-6 0 26 15,-2 8 2-15,2 1 9 16,-7 5 24-16,3 0 13 0,-3 0-9 15,2 0-9-15,1 0 17 16,-1 9-2-16,7 5-25 16,-4 1-13-16,1 1 21 15,5-1 7-15,-1-4-6 16,-2 0-9-16,3-8-16 16,7 0-26-16,-4-3-57 15,10 0-94-15,-1 0-139 16</inkml:trace>
  <inkml:trace contextRef="#ctx0" brushRef="#br0" timeOffset="1">348-33 812 0,'0'0'139'0,"0"-5"-35"15,7 5-64-15,10-2-28 16,6-3-6-16,5 4-1 16,-1-4-5-16,2-1-10 15,0 0-24-15,-6 0-41 16,-1 0-70-16,-6-5-129 16,-6 5-140-16</inkml:trace>
  <inkml:trace contextRef="#ctx0" brushRef="#br0" timeOffset="2">457-175 557 0,'0'34'109'16,"0"3"-23"-16,0 15-62 0,0-6-21 15,0 1 2-15,8-3-9 16,1-5-50-16,6-9-53 15,-1-7-148-15</inkml:trace>
  <inkml:trace contextRef="#ctx0" brushRef="#br0" timeOffset="3">621 56 727 0,'16'-8'89'0,"-1"1"-30"16,-6 7-40-16,1-3 27 16,-2 3 17-16,-1 0-32 15,0 0 19-15,-2 15-14 16,3-1 3-16,-3 4-14 16,-5 2-13-16,0-6-7 15,0 2-7-15,-8-9-3 16,-6-6-11-16,-4-1-16 15,2 0-5-15,3 0-34 16,-1-13 23-16,9-7-16 16,5 2-44-16,0 5-49 15,0 0-52-15,21 7-138 16</inkml:trace>
  <inkml:trace contextRef="#ctx0" brushRef="#br0" timeOffset="4">858 83 680 0,'5'18'66'0,"0"1"-11"16,-2 3-28-16,-3-6 1 15,2-6 4-15,-2-2 12 16,0-8-11-16,0 0-13 15,0 0-4-15,0 0-24 16,0-4-17-16,0-7 28 16,2-7 8-16,6-1 5 15,2-6-4-15,2 4-2 16,0 3-2-16,7 2 4 16,-6 10 21-16,-2 5 3 15,4 1-18-15,-3 0-12 16,-2 16-18-16,0 3 19 15,-1 6-9-15,-4-5 6 16,-2-2-3-16,1-5-1 16,-4-8-3-16,0-4 2 15,1-1 4-15,-1 0 2 16,4 0-7-16,2-6-16 16,5-17 17-16,0-3 11 15,8-1-1-15,0-4-3 16,5 5-1-16,-7 7 1 15,3 12 24-15,-6 7 3 16,1 0-18-16,2 7-12 16,-2 22-7-16,4 6 8 15,-6-1-4-15,3 3-14 16,-6-2-59-16,2-11-109 0,-2-7-163 16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55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1145-142 543 0,'0'0'144'0,"0"0"-34"16,0 0-25-16,0 0-25 15,0 0 2-15,0 0-14 16,4 0-14-16,4 0-21 15,8 2-12-15,6 13 11 16,3-2-3-16,2 5-5 16,0 4 2-16,4-3-1 15,-5 10-3-15,-3-6-2 16,-2-3-1-16,-4 1 5 16,-7-3-5-16,-2-2-3 15,-4-2-4-15,-4 2 0 16,0 3-31-16,-2-1-32 15,-18 2-33-15,-4 0-22 16,0 4-88-16,2-2-65 16</inkml:trace>
  <inkml:trace contextRef="#ctx0" brushRef="#br0" timeOffset="1">-1801-47 903 0,'0'0'137'0,"0"0"-17"0,0 0-56 16,0 0-30 0,0 0-9-16,0-2-13 0,0 2-2 15,0 0-8-15,2-4-5 16,18 4-43-16,11 0-141 15,3 0-235-15</inkml:trace>
  <inkml:trace contextRef="#ctx0" brushRef="#br0" timeOffset="2">-1497-77 981 0,'9'3'116'0,"-4"-3"-56"16,-2 0-48-16,4 0-11 16,3 2-1-16,2 3-1 15,4-4-30-15,6 11-13 16,8-5-40-16,2 2-88 16,1-2-172-16</inkml:trace>
  <inkml:trace contextRef="#ctx0" brushRef="#br0" timeOffset="3">-1002 58 679 0,'15'4'105'16,"-3"-4"-66"-16,-2 0-55 15,0 2-78-15,6-2-136 16,-1 5-150-16</inkml:trace>
  <inkml:trace contextRef="#ctx0" brushRef="#br0" timeOffset="4">-742 192 450 0,'15'12'71'0,"-1"-1"8"15,-4-3-65-15,0 3-6 16,0 0 9-16,-3-4-1 15,-2-2-11-15,-2 8-7 16,-3-5-20-16,0 3-47 16,2-1-7-16,-2 3-23 15,5 3-53-15</inkml:trace>
  <inkml:trace contextRef="#ctx0" brushRef="#br0" timeOffset="5">-608 524 186 0,'2'13'-25'0,"-2"1"-20"16</inkml:trace>
  <inkml:trace contextRef="#ctx0" brushRef="#br0" timeOffset="6">-603 804 953 0,'0'5'137'0,"0"2"-41"15,0-2-73 1,-3 2-22-16,-4 4-17 0,-8 5-52 16,3 0-26-16,-4 5-67 15,-4 1-123-15,-2 1-137 16</inkml:trace>
  <inkml:trace contextRef="#ctx0" brushRef="#br0" timeOffset="7">-837 1085 711 0,'-7'5'125'16,"-2"2"-45"-16,-4-1-47 16,-6 6-13-16,0-1-9 15,-4 2-4-15,-1-3-1 16,-3 2-31-16,-2-5-99 15,0-1-161-15,-2 0-149 16</inkml:trace>
  <inkml:trace contextRef="#ctx0" brushRef="#br0" timeOffset="8">0 453 863 0,'0'0'115'0,"0"0"-17"16,0 0-54-16,0 0-23 16,2 0 2-16,8 0 22 15,-3-2-1-15,6-3-1 16,3-2 5-16,2 0-12 16,5-6-11-16,2 2-4 15,1-3-14-15,2-4-2 16,3 4-1-16,1-6-1 15,1 1 1-15,-1 5 0 16,4-4-2-16,-3 3 0 16,3-4 3-16,-2 3-4 15,-2 2 2-15,1-2-1 16,-3 2 0-16,-3-1 3 16,1 5-1-16,-3 1 2 15,1 0 2-15,-3 3-4 16,3 1-2-16,-1 2 1 15,-3-3 0-15,2 0 3 16,0 1-2-16,-5 4-2 16,1-4-2-16,-8-1 4 15,2 5 0-15,-4 1-1 16,-5-4-3-16,2 4 0 16,-2 0 0-16,2-2-1 0,6-2 0 15,-4 3 2-15,6-5 1 16,5 1 0-16,1 5 3 15,3-6 1-15,-1 6 3 16,-4-1 0-16,1-3-3 16,-3 3-5-16,4 1 1 15,-4-6-2-15,1 6 2 16,-1-1 0-16,0-3-2 16,-5 3-1-16,4-1 2 15,-6-1 2-15,-3 2-6 16,-2-1 3-16,-2 2-4 15,-1-4 1-15,-2 3-12 16,0 1 3-16,0 0 2 16,5 0 7-16,0 0 6 15,0-2 3-15,7 2-5 16,-2-3 0-16,4 1 0 16,-2 2-1-16,-6-2 0 15,3 2 1-15,-7-2-2 16,1 0-8-16,-1 2-8 15,-2 0-8-15,0 0-12 16,3 0 4-16,-3 0 5 16,2 0 6-16,-2 0-7 15,0 0-7-15,0 0-39 16,0-7-48-16,0 0-78 16,0-4-91-16,0-3-93 15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64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-1249 1243 930 0,'-5'1'82'15,"-7"-1"-43"-15,-3 0-50 16,-7 0 2-16,-3 2 3 15,-4-2-23-15,-2 0-39 16,2 0-43-16,-1 0-83 16,2 0-77-16</inkml:trace>
  <inkml:trace contextRef="#ctx0" brushRef="#br0" timeOffset="1">-1673 1208 784 0,'-5'-3'144'0,"1"3"-53"15,-3 0-69-15,-3 0-21 0,-5-2 5 16,-2-3-5-16,-3 0-2 16,-1-3-47-16,-1-3-68 15,2-2-49-15,1-1-105 16</inkml:trace>
  <inkml:trace contextRef="#ctx0" brushRef="#br0" timeOffset="2">-1981 1067 693 0,'0'0'165'16,"-2"-5"-13"-16,-3 5-86 16,0-2-56-16,-3-3-9 15,-4 1 1-15,0-2-5 16,-3-2-36-16,-2 0-39 16,-2-6-18-16,2 2-50 15,-3-5-90-15,1 4-81 16</inkml:trace>
  <inkml:trace contextRef="#ctx0" brushRef="#br0" timeOffset="3">-2253 869 434 0,'-5'-8'97'0,"-2"-2"-53"16,2 2-24-16,-1-2-3 15,0 0-12-15,1 1-4 16,-3-8-39-16,-1 2-73 15,1-4-129-15</inkml:trace>
  <inkml:trace contextRef="#ctx0" brushRef="#br0" timeOffset="4">-2394 604 1142 0,'0'-4'113'0,"0"-3"-57"16,0-5-70-16,0 0-61 15,0-6-50-15,0-2 13 16,0-5 5-16,2 4-78 16,7-2-102-16</inkml:trace>
  <inkml:trace contextRef="#ctx0" brushRef="#br0" timeOffset="5">-2317 271 1004 0,'10'-7'162'16,"2"0"-89"-16,-2-2-60 16,4-4-14-16,-1 1-49 15,3 0-39-15,-1-2-72 16,0 3-119-16,-3-1-210 16</inkml:trace>
  <inkml:trace contextRef="#ctx0" brushRef="#br0" timeOffset="6">-2088 82 1014 0,'170'-90'145'0,"-160"90"-72"16,4 0-60-16,-1 0-20 16,-1 0-83-16,5-4-180 15</inkml:trace>
  <inkml:trace contextRef="#ctx0" brushRef="#br0" timeOffset="7">-2088 82 1000 0,'9'-6'122'0,"-3"0"-92"16,0-2-41-16,4-3-37 16,-3 2-64-16,4-2-50 15,-2-1-142-15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72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-1 1783 472 0,'0'0'107'16,"-3"0"-36"-16,3 0-19 15,0 0-27-15,0 0 16 16,-2 0 27-16,2 0 30 15,0 0 9-15,0 0-22 16,0 0-19-16,0 0-16 16,0 0-17-16,0 0-18 15,0 0-6-15,0 0 0 16,0 0 3-16,0 0 3 16,0 0 3-16,0 0 9 15,0 0 3-15,0 0 0 16,0 0-4-16,0 0 0 15,0 0 1-15,0 0-3 16,0 0-3-16,2 0-9 16,6-1-5-16,-3-6-1 15,-2 2 1-15,6 0 2 16,-4 0 3-16,2-2 6 16,-4 2 1-16,4 2-1 15,0-3-5-15,1-4-5 16,-1 4-5-16,3-1-2 15,1-2 1-15,-6 0-4 16,1 0 3-16,5 1-1 16,-1 2 1-16,-3-6-2 15,1 2 2-15,2 2 0 0,-3-3 0 16,3 0 0-16,-3-1 2 16,3 5 3-16,4-4-1 15,-6 2 2-15,3-2 0 16,2 3-5-16,-4-5 1 15,-4 2-5-15,5 5 1 16,0-4 1-16,0 2 0 16,-3-2 0-16,3 2 1 15,1-4 0-15,0 1 1 16,0 0 4-16,2 2 2 16,-3-3-1-16,-1 4 0 15,1-4-4-15,0 5-4 16,-1-5 2-16,-1-3-2 15,2 7 1-15,1-3 0 16,-3-1 0-16,-1 4 0 16,3-4 2-16,-3 4-2 15,1-4-1-15,-1 5 2 16,0-5-1-16,3 5 0 16,-1-4-1-16,-1 0 1 15,-3 0 0-15,6-1 1 16,-1 1 0-16,2 2 0 15,-4-3 0-15,-1 5 0 16,3-1 1-16,-1-4-2 16,-1 3 1-16,-3 0-1 15,5 1 0-15,4-3-1 16,-6 0 2-16,6 0-1 0,-2 0 1 16,0 3-1-1,3-4 1-15,-1-1 1 0,-1 0-1 16,3 5 1-16,1-7-2 15,-2 5 2-15,2-1-1 16,2-5-2-16,-1 4-2 16,6-1 5-16,-5-1-2 15,5 1 1-15,-6 1-2 16,4-1 2-16,4 1 3 16,-4 0-7-16,2-3 4 15,-1 1-3-15,0 2 0 16,2 1 4-16,-3-1-2 15,4 4 2-15,-4-1-2 16,0 3 0-16,0-6 1 16,2 7 0-16,-6-3-1 15,3 2 1-15,-1-3-2 16,0 1 1-16,-3 2 0 16,6-3 0-16,-3 2 0 15,2 0 1-15,4 0-1 16,-4 0-1-16,1 1 1 15,3-1 1-15,-4 2-4 16,5-1 3-16,-1-1 0 16,1 0-1-16,0 0 1 15,4-2-1-15,-1 1 1 16,-1 2 0-16,2-1 1 16,-2-2-1-16,1 3-3 15,1-1 1-15,-2 1 3 16,-2 0-1-16,0 1 0 15,0-2-1-15,2 0 2 0,-5 1-1 16,1-1-1-16,2-2 0 16,-1 4 2-16,3-2 1 15,-4 1-3-15,2 0-1 16,-1 1 1-16,-2-1 1 16,5 4-1-16,-2-3 1 15,0-1-2-15,-3-3 1 16,5 2 1-16,-6 1 1 15,3-2 0-15,-1-2-1 16,-1 4 0-16,-2-1 0 16,7 0 1-16,-7 1 1 15,-3-1-1-15,5 2-1 16,-11 1 2-16,8 0-3 16,-8 1 1-16,1-1 0 15,-1-1 0-15,1-2-2 16,0 6 1-16,1-5 0 15,-1 1 4-15,6-1-1 16,2 1-2-16,-2 1 0 16,1-3 1-16,-1 6 1 15,2-6-2-15,-8 3 1 16,5-2-1-16,-4 1 0 16,2 2-2-16,0-2 2 15,-2-1 1-15,6 1 0 16,-3 1 1-16,3-1-1 15,1-1 1-15,-2 4 1 16,2-5-1-16,-1-1-3 16,1 5 1-16,0-3-2 0,-4-1 1 15,1 0 2 1,3-1 0-16,2 5-1 16,-5-6 0-16,6 3 0 0,-3-1 2 15,-1 2-2-15,-1-1 3 16,-1-1-2-16,-1 6 0 15,-2-6-1-15,-3 1-1 16,6 1 1-16,-5-2-3 16,6 0 1-16,-3 1 1 15,10-6 1-15,-1 6 2 16,1-2-3-16,0-3 1 16,4 4 2-16,-1-2-2 15,-6 2 1-15,3 1-1 16,-3 0 1-16,0-1 0 15,-2 1 0-15,-2 1-2 16,-3-2 1-16,2 2 4 16,-6 3-6-16,-2 1 3 15,2-2 0-15,-1 1-1 16,0 0-1-16,7-3 1 16,-1 3 0-16,10-3-2 15,0 1 2-15,5-1-1 16,-1 1 0-16,0-1-1 15,-3 0 2-15,-2 3 1 16,-1-3-1-16,-4 3 0 16,-3-3 0-16,-1 1 1 15,1 1-1-15,-5 3-1 16,4 0-1-16,-1 0 0 16,0 0 0-16,0 0-1 15,4 0 1-15,-4 0 1 16,3 0 1-16,-3 0 3 0,-2 0-2 15,-1 0 1-15,-2 0-3 16,0 0 1 0,-4 0 1-16,1 0-1 0,1 0 2 15,3-3-1 1,-2 2-1-16,6-3 2 0,0 4-2 16,3-2-2-16,-1 2 3 15,-1-5-1-15,-2 5 1 16,-3 0 0-16,1 0-1 15,-4 0-1-15,-1 0 0 16,-1 0 0-16,-1 0 0 16,1 0-2-16,-1 0 2 15,0 0 2-15,-2 0-1 16,0 0 1-16,-1-1 0 16,1 1 0-16,-4 0-2 15,-1 0 0-15,4 0-1 16,-4 0 3-16,0 0-1 15,0 0 0-15,5 0 0 16,-5 0-1-16,0 0 2 16,0 0-1-16,0 0 2 15,2 0-1-15,-1 0 3 16,4 0 3-16,0 0-3 16,0 0-1-16,1 0 0 15,-1 0-3-15,-2 0 1 16,2 0-1-16,-1 0 0 15,1 0 0-15,0 0 1 16,0 0-1-16,3 0 1 16,3 0-1-16,-5 0 0 15,5 0 1-15,-5 0-1 16,3 0 0-16,-4 0-1 0,-3 0 0 16,-2 0-1-16,1 0 1 15,-1 0-2-15,0 0 1 16,0 0 2-16,0 0 0 15,0 0 1-15,0 0 1 16,0 0-1-16,0 0 0 16,0 0 1-16,0 0 2 15,0 0-1-15,0 0-2 16,0 0 1-16,0 0-1 16,0 0-2-16,0 0 0 15,0 0-4-15,0 0-25 16,0 0-44-16,0-2-74 15,0-6-94-15,0 1-158 16,0-1-286-16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7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2210 146 622 0,'0'0'145'0,"0"0"-69"15,0 0-21-15,-1 0-35 16,-1 0 3-16,2 0 33 16,0 0 34-16,0 0 8 15,0 0-19-15,0 0-24 16,0 0-14-16,0 0-18 16,-3 0-15-16,-2 0-7 15,-1 0-4-15,-4 0 2 16,2-2 3-16,-6-2-2 15,4 3 2-15,-2 1 0 16,0-4 5-16,-1 4 6 16,-1-3-1-16,0 3 2 15,-1 0-1-15,2 0-5 0,-6 0 0 16,2 0-5-16,-5-4-1 16,-4 3 0-16,-1-2-1 15,-5 0 8-15,1-2 3 16,-1-2 16-16,5 3-1 15,0 3-10-15,1-4-10 16,2 5-4-16,-1 0-1 16,-2 0 1-16,-4 0-3 15,-1 0 3-15,-11 0-2 16,3 0 0-16,-11-1-2 16,-7-6 6-16,3 0 1 15,-6 1 4-15,-5-6-1 16,7 6-2-16,2-1-5 15,1 0 0-15,5 0-2 16,4 3 0-16,1 3 1 16,3-6 0-16,-1 2 1 15,0-1-2-15,2-1 1 16,-4 3 1-16,3-1-1 16,6 5 1-16,0 0-3 15,-1 0 0-15,9 0 0 16,2 0 4-16,-3 0-3 15,2 0 3-15,3 0 2 16,3 0 3-16,-4 0 0 16,-1 0 0-16,5 0-3 15,-3 0 3-15,1 0 0 16,2 0 0-16,-2 0-1 16,7 0-2-16,-3 0 0 15,6 0 1-15,-5 0-1 16,6 0-1-16,-1 0 0 0,-1 0-3 15,1 0 1-15,1 0-2 16,1 0 1-16,1 0 0 16,-4 0-1-16,5 0 0 15,-2 0 1-15,0 0 0 16,4 0 0-16,1 0 2 16,2 0-1-16,0 0 0 15,3 0 0-15,2 0 0 16,0 0 0-16,0-2 2 15,0 2-3-15,0 0 0 16,0 0-6-16,0 0-47 16,0 0-68-16,0 0-77 15,19 0-110-15,5 0-449 16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74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53-2 732 0,'0'0'88'0,"0"0"-12"16,0 0-47-16,0 0-19 16,0 0 26-16,0 0 17 15,0 0 5-15,-4 0-1 16,3 1-13-16,-3 16-12 15,-2 4-14-15,-3 11 24 16,1 5-8-16,2 11-7 16,1-3-11-16,2 5-2 15,3-9-2-15,0-3-1 16,0-5-2-16,0-8-5 16,0-6 0-16,8-7 0 15,4-4 3-15,5-6-2 16,5-2-1-16,4 0-7 15,1 0-14-15,4-15-19 16,-4-5 14-16,-2 1-1 16,-8-1-17-16,-5 6 34 15,-3 8 8-15,-6 5 0 16,2 1 3-16,-1 0-5 16,2 1-3-16,5 16 0 15,0 1-4-15,10 5 9 16,1-4 1-16,3 1 2 0,1-7 4 15,1-6-1-15,0-2-3 16,0-5-3-16,-4-5-15 16,-1-27 11-16,-9-4-12 15,-3-8 2-15,-8-5-23 16,-2 5 1-16,0-4 19 16,-7 11 7-16,-8 5-4 15,0 8-6-15,-1 5 3 16,6 3-12-16,2 7-32 15,3-2-21-15,0 6-1 16,1 1-17-16,4-1-26 16,0 5-47-16,0 0-162 15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75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142 41 405 0,'4'0'103'0,"-3"0"3"15,-1 0-18-15,0 0-13 16,0 0-13-16,4 0-10 16,-4 0 4-16,0 0 1 15,0 0-11-15,0 0-20 16,0 0-15-16,0-6-6 15,0-3-7-15,0 2 5 16,-12 1-1-16,-7-2 2 16,1 3-3-16,-1 5-4 15,0 0-1-15,0 0 6 16,4 0 5-16,2 5-2 16,4 8 2-16,4 6 4 15,5-2 0-15,0 7-2 16,0-5-2-16,0 1-5 15,14-1-5-15,-1-6-9 16,2-1-6-16,4-7-1 16,-5-5-13-16,4 0-37 15,-1 0-36-15,-1-17 14 16,-3-2 5-16,3 2 34 16,-3 3 26-16,-6 0 26 15,-2 8 2-15,2 1 9 16,-7 5 24-16,3 0 13 0,-3 0-9 15,2 0-9-15,1 0 17 16,-1 9-2-16,7 5-25 16,-4 1-13-16,1 1 21 15,5-1 7-15,-1-4-6 16,-2 0-9-16,3-8-16 16,7 0-26-16,-4-3-57 15,10 0-94-15,-1 0-139 16</inkml:trace>
  <inkml:trace contextRef="#ctx0" brushRef="#br0" timeOffset="1">348-33 812 0,'0'0'139'0,"0"-5"-35"15,7 5-64-15,10-2-28 16,6-3-6-16,5 4-1 16,-1-4-5-16,2-1-10 15,0 0-24-15,-6 0-41 16,-1 0-70-16,-6-5-129 16,-6 5-140-16</inkml:trace>
  <inkml:trace contextRef="#ctx0" brushRef="#br0" timeOffset="2">457-175 557 0,'0'34'109'16,"0"3"-23"-16,0 15-62 0,0-6-21 15,0 1 2-15,8-3-9 16,1-5-50-16,6-9-53 15,-1-7-148-15</inkml:trace>
  <inkml:trace contextRef="#ctx0" brushRef="#br0" timeOffset="3">621 56 727 0,'16'-8'89'0,"-1"1"-30"16,-6 7-40-16,1-3 27 16,-2 3 17-16,-1 0-32 15,0 0 19-15,-2 15-14 16,3-1 3-16,-3 4-14 16,-5 2-13-16,0-6-7 15,0 2-7-15,-8-9-3 16,-6-6-11-16,-4-1-16 15,2 0-5-15,3 0-34 16,-1-13 23-16,9-7-16 16,5 2-44-16,0 5-49 15,0 0-52-15,21 7-138 16</inkml:trace>
  <inkml:trace contextRef="#ctx0" brushRef="#br0" timeOffset="4">858 83 680 0,'5'18'66'0,"0"1"-11"16,-2 3-28-16,-3-6 1 15,2-6 4-15,-2-2 12 16,0-8-11-16,0 0-13 15,0 0-4-15,0 0-24 16,0-4-17-16,0-7 28 16,2-7 8-16,6-1 5 15,2-6-4-15,2 4-2 16,0 3-2-16,7 2 4 16,-6 10 21-16,-2 5 3 15,4 1-18-15,-3 0-12 16,-2 16-18-16,0 3 19 15,-1 6-9-15,-4-5 6 16,-2-2-3-16,1-5-1 16,-4-8-3-16,0-4 2 15,1-1 4-15,-1 0 2 16,4 0-7-16,2-6-16 16,5-17 17-16,0-3 11 15,8-1-1-15,0-4-3 16,5 5-1-16,-7 7 1 15,3 12 24-15,-6 7 3 16,1 0-18-16,2 7-12 16,-2 22-7-16,4 6 8 15,-6-1-4-15,3 3-14 16,-6-2-59-16,2-11-109 0,-2-7-163 16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28:26.073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F272538-79FC-43C4-8333-DCACC3AC3F86}" emma:medium="tactile" emma:mode="ink">
          <msink:context xmlns:msink="http://schemas.microsoft.com/ink/2010/main" type="writingRegion" rotatedBoundingBox="15962,12194 16541,12194 16541,13150 15962,13150"/>
        </emma:interpretation>
      </emma:emma>
    </inkml:annotationXML>
    <inkml:traceGroup>
      <inkml:annotationXML>
        <emma:emma xmlns:emma="http://www.w3.org/2003/04/emma" version="1.0">
          <emma:interpretation id="{9048943C-BA6D-4313-B868-0A9B3E3736FB}" emma:medium="tactile" emma:mode="ink">
            <msink:context xmlns:msink="http://schemas.microsoft.com/ink/2010/main" type="paragraph" rotatedBoundingBox="15962,12194 16541,12194 16541,13150 15962,131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C29F24-54AB-4EC2-8EC1-1AEA321F24BE}" emma:medium="tactile" emma:mode="ink">
              <msink:context xmlns:msink="http://schemas.microsoft.com/ink/2010/main" type="line" rotatedBoundingBox="15962,12194 16541,12194 16541,13150 15962,13150"/>
            </emma:interpretation>
          </emma:emma>
        </inkml:annotationXML>
        <inkml:traceGroup>
          <inkml:annotationXML>
            <emma:emma xmlns:emma="http://www.w3.org/2003/04/emma" version="1.0">
              <emma:interpretation id="{E31F61DA-0C50-45C9-BC95-7B50C5DE3C75}" emma:medium="tactile" emma:mode="ink">
                <msink:context xmlns:msink="http://schemas.microsoft.com/ink/2010/main" type="inkWord" rotatedBoundingBox="15962,12194 16541,12194 16541,13150 15962,13150"/>
              </emma:interpretation>
              <emma:one-of disjunction-type="recognition" id="oneOf0">
                <emma:interpretation id="interp0" emma:lang="en-US" emma:confidence="1">
                  <emma:literal>+</emma:literal>
                </emma:interpretation>
                <emma:interpretation id="interp1" emma:lang="en-US" emma:confidence="0">
                  <emma:literal>y</emma:literal>
                </emma:interpretation>
                <emma:interpretation id="interp2" emma:lang="en-US" emma:confidence="0">
                  <emma:literal>t</emma:literal>
                </emma:interpretation>
                <emma:interpretation id="interp3" emma:lang="en-US" emma:confidence="0">
                  <emma:literal>T</emma:literal>
                </emma:interpretation>
                <emma:interpretation id="interp4" emma:lang="en-US" emma:confidence="0">
                  <emma:literal>Y</emma:literal>
                </emma:interpretation>
              </emma:one-of>
            </emma:emma>
          </inkml:annotationXML>
          <inkml:trace contextRef="#ctx0" brushRef="#br0">204 27 418 0,'0'0'54'15,"0"0"-26"-15,0 0-17 16,0 0-8-16,0 0-1 16,0 0-2-16,0 0 12 15,0 0 25-15,0 0 2 16,0 0-7-16,0 0-4 15,0 0-3-15,0 0-9 16,0 0-4-16,0 6-7 16,0 5-7-16,3 2 3 15,3 1 1-15,1 2-2 0,-3 4 1 16,1 2 1-16,1 0 7 16,-2 5-8-16,2-2 4 15,-2 3 0-15,1 2 3 16,1 0-5-16,2 1 4 15,0 6 0-15,3-1 6 16,-1 4-5-16,1-4-4 16,3 1 16-16,0-1-12 15,-3-1 10-15,4-2-9 16,3 0-1-16,-1 0-6 16,2 1 9-16,3-1-9 15,-1 0 4-15,-2-7 9 16,-1-1-7-16,-4-5 5 15,-3-7 2-15,-4-2-7 16,-4-7-6-16,-2 1-1 16,2-4-2-16,-3 0 2 15,1 1-1-15,-1 0 1 16,3 1-1-16,-1 1 0 16,3 1 0-16,0 0-2 15,0 3 0-15,2 0-2 16,-2 1 2-16,2-4-4 15,-6 0-13-15,1-1-8 16,-2 0-26-16,0 0-31 16,0-4-112-16,0 0-99 15</inkml:trace>
          <inkml:trace contextRef="#ctx0" brushRef="#br0" timeOffset="1142.801">173-4 527 0,'4'0'76'0,"-4"0"-29"15,0 0-44-15,0 0-6 16,0 0-13-16,0 3-5 16,0 4 7-16,-10 6 15 15,-5 1 39-15,0 7-14 16,-3 4-7-16,-3 0 7 15,1 3-15-15,1-2-7 16,4-3-3-16,1-6 7 16,3-3-4-16,4-2-3 15,0-5 2-15,5-2 13 16,0-3 14-16,0-2-4 16,2 0 3-16,0 0 5 15,0 0 4-15,0 3 9 16,0-3 4-16,0 1-12 15,5-1-23-15,6 1-6 16,8 2 1-16,0 0-3 16,4-1-9-16,7 3 6 15,1 0-4-15,-1 0-2 16,2 2 0-16,-2-2 1 16,-2 0-1-16,-5-2-1 15,-4 0 2-15,-3-1-16 16,-5-2-15-16,0 0 14 15,-5 0 2-15,-2-2-3 16,-4-9-3-16,0-9-7 16,0 0-1-16,0-5 0 0,-4-2 13 15,-9-1 6-15,2 2 4 16,0 1-2-16,3 8-7 16,1 2 9-16,4 7-4 15,3 8 5-15,0 0 15 16,0 8-37-16,6 9-127 15,9 4-204-15</inkml:trace>
        </inkml:traceGroup>
      </inkml:traceGroup>
    </inkml:traceGroup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28:40.31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B2E8110-603C-4D4C-90C3-EDF147930FA1}" emma:medium="tactile" emma:mode="ink">
          <msink:context xmlns:msink="http://schemas.microsoft.com/ink/2010/main" type="writingRegion" rotatedBoundingBox="12738,12400 18757,12405 18755,13693 12737,13687"/>
        </emma:interpretation>
      </emma:emma>
    </inkml:annotationXML>
    <inkml:traceGroup>
      <inkml:annotationXML>
        <emma:emma xmlns:emma="http://www.w3.org/2003/04/emma" version="1.0">
          <emma:interpretation id="{B54AF03F-308B-449F-8B96-3DBF568BEAB6}" emma:medium="tactile" emma:mode="ink">
            <msink:context xmlns:msink="http://schemas.microsoft.com/ink/2010/main" type="paragraph" rotatedBoundingBox="13225,12904 13588,12336 13889,12528 13525,1309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51988A1-FD19-4362-8241-7B189952025C}" emma:medium="tactile" emma:mode="ink">
              <msink:context xmlns:msink="http://schemas.microsoft.com/ink/2010/main" type="line" rotatedBoundingBox="13225,12904 13588,12336 13889,12528 13525,13096"/>
            </emma:interpretation>
          </emma:emma>
        </inkml:annotationXML>
        <inkml:traceGroup>
          <inkml:annotationXML>
            <emma:emma xmlns:emma="http://www.w3.org/2003/04/emma" version="1.0">
              <emma:interpretation id="{4A92EC97-D7D8-4B32-BCA8-556B882B407D}" emma:medium="tactile" emma:mode="ink">
                <msink:context xmlns:msink="http://schemas.microsoft.com/ink/2010/main" type="inkWord" rotatedBoundingBox="13225,12904 13588,12336 13889,12528 13525,13096"/>
              </emma:interpretation>
              <emma:one-of disjunction-type="recognition" id="oneOf0">
                <emma:interpretation id="interp0" emma:lang="en-US" emma:confidence="1">
                  <emma:literal>to</emma:literal>
                </emma:interpretation>
                <emma:interpretation id="interp1" emma:lang="en-US" emma:confidence="0">
                  <emma:literal>p</emma:literal>
                </emma:interpretation>
                <emma:interpretation id="interp2" emma:lang="en-US" emma:confidence="0">
                  <emma:literal>yo</emma:literal>
                </emma:interpretation>
                <emma:interpretation id="interp3" emma:lang="en-US" emma:confidence="0">
                  <emma:literal>t'</emma:literal>
                </emma:interpretation>
                <emma:interpretation id="interp4" emma:lang="en-US" emma:confidence="0">
                  <emma:literal>po</emma:literal>
                </emma:interpretation>
              </emma:one-of>
            </emma:emma>
          </inkml:annotationXML>
          <inkml:trace contextRef="#ctx0" brushRef="#br0">9912-3286 465 0,'0'-1'103'16,"0"1"-39"-16,0 0-26 15,0 0-8-15,0 0-7 16,0 0-3-16,0 0 11 0,1 0 19 16,-1 0 6-16,0 0-14 15,0 0-10-15,0 0-20 16,0 5-13-16,0 13-3 15,-10 9-2-15,-6 7 15 16,-5 5 4-16,-2 9-7 16,-2 0 2-16,-3-7-11 15,2-1 7-15,1-3 0 16,0-6-6-16,4-6 3 16,2-5 2-16,5-3-5 15,1-6 2-15,5-1 2 16,1-2-3-16,0 0 3 15,4-1-1-15,-2-1 6 16,2 5 0-16,-2-1-6 16,-1 3 0-16,2 0 0 15,-3 0 4-15,2 2-1 16,-1-3 0-16,3-4 0 16,2-3-3-16,1-2 2 15,0-2-4-15,0-1 4 16,0 0-6-16,0 0 1 15,0 0-30-15,-2 0-40 16,2-4-59-16,0-9-54 16,2-7-9-16</inkml:trace>
          <inkml:trace contextRef="#ctx0" brushRef="#br0" timeOffset="722.5117">9801-3295 353 0,'4'0'71'0,"0"0"15"16,-4 0-37-16,0 0-23 16,0 0-12-16,0 0 20 15,0 0 28-15,0 0 11 16,0 0-15-16,0 0-13 16,0 0-28-16,0 0-18 15,0 9-13-15,-8 3 13 16,-4 2 7-16,-4-1-3 15,-2 5 4-15,2-5-9 16,-1-1 6-16,3-2-3 16,2-2-1-16,4-3-3 15,3-1 5-15,5-3-2 16,0 2 2-16,0-2-3 16,0 5 10-16,0-4 8 15,0 6 1-15,0-4-10 16,0 4 3-16,3-1-4 15,3-2 6-15,2 2-2 16,3-3 3-16,8 2-7 0,2 2-2 16,8-2-5-16,9 2 4 15,0 4-4-15,1-4-1 16,-2 3 3-16,-6-3-2 16,-6-2 0-16,-7-3 0 15,-7-3 0-15,-7 0 1 16,0-5-19-16,-4-13-29 15,0-4 33-15,0 0 8 16,-12-3 3-16,-2-2-6 16,0 6 4-16,-3 2-2 15,1 0-9-15,-1 2-11 16,6 4 8-16,0 1 7 16,3 3 1-16,1 3 4 15,7 3-5-15,0 3 4 16,0 0-1-16,0 0-46 15,12 9-229-15</inkml:trace>
        </inkml:traceGroup>
      </inkml:traceGroup>
    </inkml:traceGroup>
    <inkml:traceGroup>
      <inkml:annotationXML>
        <emma:emma xmlns:emma="http://www.w3.org/2003/04/emma" version="1.0">
          <emma:interpretation id="{DEC154A3-30BE-446E-AB45-32EEACB5BA33}" emma:medium="tactile" emma:mode="ink">
            <msink:context xmlns:msink="http://schemas.microsoft.com/ink/2010/main" type="paragraph" rotatedBoundingBox="12738,13144 18756,13149 18755,13693 12737,136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AE3428-1B73-41F3-A65D-03116C495671}" emma:medium="tactile" emma:mode="ink">
              <msink:context xmlns:msink="http://schemas.microsoft.com/ink/2010/main" type="line" rotatedBoundingBox="12738,13144 18756,13149 18755,13693 12737,13687"/>
            </emma:interpretation>
          </emma:emma>
        </inkml:annotationXML>
        <inkml:traceGroup>
          <inkml:annotationXML>
            <emma:emma xmlns:emma="http://www.w3.org/2003/04/emma" version="1.0">
              <emma:interpretation id="{CC2E258D-556D-4FA8-BB44-980757D52670}" emma:medium="tactile" emma:mode="ink">
                <msink:context xmlns:msink="http://schemas.microsoft.com/ink/2010/main" type="inkWord" rotatedBoundingBox="12738,13144 15043,13146 15042,13679 12737,13677"/>
              </emma:interpretation>
              <emma:one-of disjunction-type="recognition" id="oneOf1">
                <emma:interpretation id="interp5" emma:lang="en-US" emma:confidence="1">
                  <emma:literal>detector</emma:literal>
                </emma:interpretation>
                <emma:interpretation id="interp6" emma:lang="en-US" emma:confidence="0">
                  <emma:literal>detects</emma:literal>
                </emma:interpretation>
                <emma:interpretation id="interp7" emma:lang="en-US" emma:confidence="0">
                  <emma:literal>detects:</emma:literal>
                </emma:interpretation>
                <emma:interpretation id="interp8" emma:lang="en-US" emma:confidence="0">
                  <emma:literal>detects?</emma:literal>
                </emma:interpretation>
                <emma:interpretation id="interp9" emma:lang="en-US" emma:confidence="0">
                  <emma:literal>detects]</emma:literal>
                </emma:interpretation>
              </emma:one-of>
            </emma:emma>
          </inkml:annotationXML>
          <inkml:trace contextRef="#ctx0" brushRef="#br0" timeOffset="3254.2919">9902-2164 609 0,'26'-1'28'15,"0"-6"13"-15,-6-3-33 16,0 0-3-16,-3-2-5 16,-6 0 2-16,0 0 2 15,-5 0-5-15,-6 3-4 16,0-2-4-16,-4-2-2 15,-13 4 0-15,-5 5-5 16,0 4 8-16,2 0-14 16,1 10-1-16,5 14 28 15,9 8-8-15,5 3 57 16,0 1-2-16,0 1-12 16,8-6 18-16,5 0-20 15,2-14-25-15,1-6-5 16,7-7-19-16,3-4-56 0,7 0-183 15,4-15-112 1</inkml:trace>
          <inkml:trace contextRef="#ctx0" brushRef="#br0" timeOffset="3406.4011">10329-2257 643 0,'0'0'78'16,"0"0"-91"-16,-11 0-15 16,-11 2 21-16,-3 9 10 15,-4-2 7-15,4 6 0 16,4-7 1-16,8 0-10 16,7 1-10-16,6-3 30 15,0 2 68-15,4 4-7 16,13 0-38-16,5 4-24 15,4-4-4-15,5-4-12 16,-1 1-4-16,-1-7 1 16,0-2-18-16,-3 0-46 15,-2-14-39-15,-3-3-40 16,-3-7-142-16</inkml:trace>
          <inkml:trace contextRef="#ctx0" brushRef="#br0" timeOffset="3614.5475">10407-2368 780 0,'15'-1'130'0,"2"-1"-29"16,2 0-33-16,0 1-38 16,5 0-27-16,-1 1-3 15,-1-4 0-15,0 4-15 16,-1-3-21-16,-6-2-26 15,-4-2-66-15,-1-3-49 16,-4-1-163-16</inkml:trace>
          <inkml:trace contextRef="#ctx0" brushRef="#br0" timeOffset="3813.7076">10539-2550 617 0,'0'32'97'0,"6"11"-24"16,-1 8-48-16,-2 7-2 16,0 2-14-16,0-2-5 15,-2-5-4-15,1-10-7 16,-1-9-46-16,1-10-28 16,0-11-67-16,6-8-48 15,-1-5-167-15</inkml:trace>
          <inkml:trace contextRef="#ctx0" brushRef="#br0" timeOffset="4097.8912">10737-2220 334 0,'17'-12'49'0,"-1"1"1"15,0 6-20-15,-3 0 18 16,2 5 21-16,1 0 4 15,-4 0-26-15,2 4-26 16,-3 5 1-16,-3 3-6 16,-3 3 1-16,-5 0-9 15,0 1-12-15,-2 0 10 16,-13-4-10-16,-3-3 1 16,-3-5 3-16,2-4-11 15,-2 0-37-15,4-8-2 16,5-4-58-16,8-1-22 15,4 2-22-15</inkml:trace>
          <inkml:trace contextRef="#ctx0" brushRef="#br0" timeOffset="4412.1145">10935-2136 508 0,'0'0'11'15,"0"0"-31"-15,2-10 9 16,0-5 54-16,2-1 51 16,3-2-11-16,5-7-16 15,5 1-4-15,4 0 15 16,2 1-33-16,2 6-18 15,-1-2-16-15,3 8 32 16,-2 5-6-16,-1 4-27 16,1 2-8-16,-2 0-17 0,-5 2-66 15,-4 3-74-15,1 1-92 16,-4-4-312-16</inkml:trace>
          <inkml:trace contextRef="#ctx0" brushRef="#br0" timeOffset="1872.3213">9171-2303 709 0,'0'-5'33'0,"0"-5"-44"15,0 1-35-15,-13 0 38 16,1 1 3-16,-4-1 2 15,0 5-1-15,-5 2-5 16,2 2 7-16,-4 0 54 16,0 3 6-16,-1 14-26 15,4 4-20-15,5 5 7 16,3 1 9-16,6 3-19 16,4-1 4-16,2-4 1 15,0 0-4-15,4-2 3 16,10-6-4-16,1-7-5 15,2-2-1-15,2-8-8 16,-1 0-22-16,0-12-23 16,3-10-21-16,-3-7 11 15,0-5 36-15,-5-7 16 16,0-5 4-16,-6 1-10 16,1 1-18-16,-5 0 8 15,0 6-5-15,-3 6 8 16,0 10-1-16,1 6 22 15,-1 9 0-15,2 4 11 16,-1 3 43-16,3 0 31 16,1 7-15-16,0 17-34 15,2 12-31-15,1 11 2 16,0 7 10-16,2 5 12 0,-3 0 10 16,4-3-15-16,-3-10 8 15,-1-11-20-15,-1-11-9 16,-1-8 2-16,-3-9-15 15,2-7-50-15,0-2-77 16,3-14-133-16,-2-4-35 16</inkml:trace>
          <inkml:trace contextRef="#ctx0" brushRef="#br0" timeOffset="2294.6171">9383-2206 490 0,'9'0'97'0,"0"0"-24"15,4-3-37-15,-2-4 1 16,1-2-11-16,-2-2-24 15,-3-1-1-15,-2 0-1 16,-5-2-3-16,0 2-3 16,0 2-3-16,0-1 2 15,-12 3-9-15,2 3-1 16,-1 5-2-16,0 0 0 16,-1 4 6-16,4 16 24 15,-1 4 61-15,6 8-33 16,2 2-14-16,1 3 5 15,0-4 8-15,4-2 9 0,11-4-12 16,1-5-4-16,3-5-7 16,-1-6-20-16,4-7-5 15,3-4-36-15,0 0-98 16,1-9-63-16,-1-6-114 16</inkml:trace>
          <inkml:trace contextRef="#ctx0" brushRef="#br0" timeOffset="2535.7835">9624-2273 794 0,'22'-1'114'0,"-2"-3"-50"16,2-1-42-16,4 1-18 15,0-1 4-15,4 2-8 16,1 2-3-16,2-3 3 16,-5 4-7-16,-5-2-11 15,-5 0-48-15,-5-2-70 16,-5-6-176-16</inkml:trace>
          <inkml:trace contextRef="#ctx0" brushRef="#br0" timeOffset="2738.9263">9769-2436 807 0,'0'25'34'0,"0"9"-32"16,0 5 1-16,0 4-2 15,1-1 2-15,1-1-3 16,2-3-3-16,0-5-19 15,3-6-39-15,0-6-79 16,0-6-111-16</inkml:trace>
        </inkml:traceGroup>
        <inkml:traceGroup>
          <inkml:annotationXML>
            <emma:emma xmlns:emma="http://www.w3.org/2003/04/emma" version="1.0">
              <emma:interpretation id="{29FCD659-FD1B-445C-9C1A-00E67ABA0206}" emma:medium="tactile" emma:mode="ink">
                <msink:context xmlns:msink="http://schemas.microsoft.com/ink/2010/main" type="inkWord" rotatedBoundingBox="16809,13205 18756,13207 18755,13693 16808,13691"/>
              </emma:interpretation>
              <emma:one-of disjunction-type="recognition" id="oneOf2">
                <emma:interpretation id="interp10" emma:lang="en-US" emma:confidence="1">
                  <emma:literal>source</emma:literal>
                </emma:interpretation>
                <emma:interpretation id="interp11" emma:lang="en-US" emma:confidence="0">
                  <emma:literal>Source</emma:literal>
                </emma:interpretation>
                <emma:interpretation id="interp12" emma:lang="en-US" emma:confidence="0">
                  <emma:literal>bounce</emma:literal>
                </emma:interpretation>
                <emma:interpretation id="interp13" emma:lang="en-US" emma:confidence="0">
                  <emma:literal>•ounce</emma:literal>
                </emma:interpretation>
                <emma:interpretation id="interp14" emma:lang="en-US" emma:confidence="0">
                  <emma:literal>Jounce</emma:literal>
                </emma:interpretation>
              </emma:one-of>
            </emma:emma>
          </inkml:annotationXML>
          <inkml:trace contextRef="#ctx0" brushRef="#br1" timeOffset="-12154.6358">13200-2424 655 0,'5'-3'71'0,"-5"-1"-49"0,0-4-28 15,0-1-15-15,0 0 19 16,-10 0-5-16,-2-4 3 15,-3 7 5-15,0 1-9 16,-2 5-9-16,-2 0 6 16,4 0 9-16,2 15-5 15,2 3 13-15,4 3 5 16,7 1 3-16,0 1-1 16,0-3 7-16,0 0 9 15,11 0 16-15,4-2 3 16,-1 0-27-16,4-1 23 15,-4 1-28-15,3-1 23 16,-4 3-1-16,-3-1 6 16,-3-1-27-16,-5-4-16 15,-2 2-2-15,0-1-8 16,-9-3-1-16,-10-4-4 16,-2-2-43-16,-5-3-21 15,0-1-7-15,-2-2-26 16,9 0-4-16,3 0-17 15,8 0-48-15</inkml:trace>
          <inkml:trace contextRef="#ctx0" brushRef="#br1" timeOffset="-11599.2444">13439-2302 414 0,'3'-2'46'16,"-1"-2"-8"-16,1-1-29 15,0 0 7-15,3-1 38 16,1-1 19-16,1 0 3 16,4 1-19-16,-1 2-12 15,3-1-16-15,1 5 8 16,-1 0-18-16,3 0-4 15,-1 0-7-15,0 9 7 16,0 7-9-16,-2 4-6 16,-4 2-1-16,-3 4 0 15,-6-1 1-15,-1 3-3 16,0-3 3-16,-8-4-5 16,-13-4 4-16,-2-8-2 15,-4-3-3-15,1-6-13 16,1-4-17-16,4-12 2 15,2-7 7-15,5 0 0 0,8-2-22 16,1 1-21 0,5 3 0-16,0 3-52 0,5 5-15 15,8 2-78-15</inkml:trace>
          <inkml:trace contextRef="#ctx0" brushRef="#br1" timeOffset="-11041.8488">13828-2415 404 0,'1'-1'45'0,"-1"1"-19"16,0 0-5-16,0 0 1 16,0 2 25-16,0 17 3 15,0 10 39-15,0 6-36 16,0 4-16-16,0 0-16 16,0-1 3-16,6-5-10 15,2-8-2-15,4-5 9 16,-1-7 7-16,3-5-19 15,3-7-4-15,3-1-13 16,0-1-21-16,2-16-18 16,0-4-10-16,-1-2 17 15,-3-4 9-15,-3-2 0 16,-4 5 16-16,-1 1 0 16,-6 5-5-16,1 3-2 15,-3 5-2-15,-2 5 13 16,0 2 12-16,0 3 4 15,0 0 15-15,0 0 15 16,0 0-21-16,0 13 6 0,0 5-7 16,0 5-7-16,0 6 0 15,0-1-3-15,0 6 3 16,1-4 0-16,6-3 3 16,2-4-7-16,1-3 0 15,0-8-43-15,1-4-106 16,3-5-118-16</inkml:trace>
          <inkml:trace contextRef="#ctx0" brushRef="#br1" timeOffset="-10670.5849">14245-2124 265 0,'0'3'51'0,"0"-1"3"16,0-2-47-16,0-2-28 16,0-13-1-16,0-6 45 15,0-4 28-15,0-2-17 16,0-4-18-16,0 6 2 15,0 3 2-15,6 5 26 16,7 5 29-16,4 4-2 16,1 1-9-16,4 7-17 15,2 0-14-15,-1 0-17 0,1 0-16 16,-2 0-2 0,-4 0 1-16,-3 0-40 15,-2 0-44-15,-5 0-70 0,0 0-87 16</inkml:trace>
          <inkml:trace contextRef="#ctx0" brushRef="#br1" timeOffset="-10312.3254">14605-2316 406 0,'0'-4'3'16,"0"1"-14"-16,-6 2 12 16,-6 1-4-16,-1 0-2 15,-2 6 12-15,1 12 63 16,6 8 34-16,1 1-42 15,6 7-4-15,1-3 5 16,0-1-11-16,8-3 28 16,7-5-29-16,0-4 16 15,2-6-39-15,-2-2-20 0,3-10-8 16,1 0-40 0,-2-10-114-16,0-13-41 0,-1 0-127 15</inkml:trace>
          <inkml:trace contextRef="#ctx0" brushRef="#br1" timeOffset="-9922.0554">14717-2235 513 0,'14'0'77'16,"2"3"-3"-16,1-3-41 15,0 0 3-15,3 0-15 16,-2 0-9-16,4 0-10 16,-5-3 14-16,-2-6-8 15,-4-3-9-15,-4-1 1 16,-6-4-6-16,-1-1-11 16,0 2-15-16,-7 0-12 15,-8 4 3-15,0 7 32 16,-2 5-4-16,-2 0-10 15,4 22 7-15,2 5 46 16,3 10 18-16,7 6-7 16,3-1 22-16,0-1-8 15,9-5 15-15,11-4 12 16,-1-4-32-16,2-7-27 16,1-7-16-16,1-7-7 15,1-7-77-15,1 0-137 16,1 0-124-16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7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47 1 621 0,'-5'0'-8'0,"0"0"15"16,-1 0 22-16,1 3 27 15,-2 18 31-15,4 9 47 0,-2 9-16 16,0 5-72-16,0 2-32 16,4 3-10-16,1-11 1 15,0-5-32-15,0-8-73 16,0-8-80-16,0-10-73 16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2:22.33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4D5CE1B-5F29-4753-9699-06B6D201217D}" emma:medium="tactile" emma:mode="ink">
          <msink:context xmlns:msink="http://schemas.microsoft.com/ink/2010/main" type="writingRegion" rotatedBoundingBox="4366,3918 14847,4432 14765,6111 4284,5597"/>
        </emma:interpretation>
      </emma:emma>
    </inkml:annotationXML>
    <inkml:traceGroup>
      <inkml:annotationXML>
        <emma:emma xmlns:emma="http://www.w3.org/2003/04/emma" version="1.0">
          <emma:interpretation id="{5E284C2D-83F9-4767-88C6-2AB802B27579}" emma:medium="tactile" emma:mode="ink">
            <msink:context xmlns:msink="http://schemas.microsoft.com/ink/2010/main" type="paragraph" rotatedBoundingBox="4366,3918 14847,4432 14765,6111 4284,55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82AF6F-EFDE-4D1E-B19F-D2F1B7CA5875}" emma:medium="tactile" emma:mode="ink">
              <msink:context xmlns:msink="http://schemas.microsoft.com/ink/2010/main" type="line" rotatedBoundingBox="4366,3918 14847,4432 14765,6111 4284,5597"/>
            </emma:interpretation>
          </emma:emma>
        </inkml:annotationXML>
        <inkml:traceGroup>
          <inkml:annotationXML>
            <emma:emma xmlns:emma="http://www.w3.org/2003/04/emma" version="1.0">
              <emma:interpretation id="{90FAE436-3CD4-4063-8AC0-2A2B282D3B7B}" emma:medium="tactile" emma:mode="ink">
                <msink:context xmlns:msink="http://schemas.microsoft.com/ink/2010/main" type="inkWord" rotatedBoundingBox="4366,3918 13500,4366 13418,6045 4284,5597"/>
              </emma:interpretation>
              <emma:one-of disjunction-type="recognition" id="oneOf0">
                <emma:interpretation id="interp0" emma:lang="en-US" emma:confidence="0">
                  <emma:literal>[latex-watering]</emma:literal>
                </emma:interpretation>
                <emma:interpretation id="interp1" emma:lang="en-US" emma:confidence="0">
                  <emma:literal>[latex-watermen]</emma:literal>
                </emma:interpretation>
                <emma:interpretation id="interp2" emma:lang="en-US" emma:confidence="0">
                  <emma:literal>[la-ex-watering]</emma:literal>
                </emma:interpretation>
                <emma:interpretation id="interp3" emma:lang="en-US" emma:confidence="0">
                  <emma:literal>[latex-water...)]</emma:literal>
                </emma:interpretation>
                <emma:interpretation id="interp4" emma:lang="en-US" emma:confidence="0">
                  <emma:literal>[latex-waiter...)]</emma:literal>
                </emma:interpretation>
              </emma:one-of>
            </emma:emma>
          </inkml:annotationXML>
          <inkml:trace contextRef="#ctx0" brushRef="#br0">7707 1863 397 0,'0'0'73'15,"0"0"-11"-15,0 0-2 16,2 0 15-16,0 0-2 15,-2 2 7-15,1-2-8 16,3 0 0-16,-4 0-8 16,2 0-15-16,-1 0-13 15,-1 0-2-15,0 0-10 16,0 0-14-16,2 0-6 16,-2 0-4-16,0 0-2 15,0-6-4-15,0-2 1 16,0-1 1-16,-9 0-2 0,-2 1 3 15,-4 0-3-15,0 1 2 16,-4 6 0-16,-1-1 3 16,-2 2 0-16,1 0 4 15,3 5-6-15,2 8 0 16,2 4 1 0,4 3 0-16,3-2 3 0,0 3 5 15,6-1 1-15,1 0-3 16,0-5 2-16,0-2-3 15,3 2 3-15,9-4-4 16,-1-5 1-16,2-3-2 16,-2 0-5-16,3-3-14 15,-6 0 4-15,-1 0 15 16,0 0 3-16,-6 0-3 16,-1 0-2-16,0 0-7 15,0 0-9-15,-3 0-8 16,-11 2 15-16,-1 6 11 15,-4 1 2-15,2 3 1 16,1 2-3-16,2 4 8 16,1 1 3-16,3 1 13 15,5-2-2-15,0 3 3 16,5-3 1-16,0-1-4 16,0 0-7-16,7-3 1 15,6 2-4-15,4-4-8 16,1 0 6-16,1-7 4 15,1-1-10-15,0-2-5 16,0-2-2-16,-2 0-8 16,0 0-46-16,-2 0-53 15,5 0-136-15,-3 0-257 16</inkml:trace>
          <inkml:trace contextRef="#ctx0" brushRef="#br0" timeOffset="674.4844">8104 1544 617 0,'-3'0'75'15,"-4"3"-57"-15,-4 14 5 16,-3 8 65-16,-4 8-19 16,-3 11 10-16,3 8-5 15,2 6-29-15,3-1-5 16,5 3-19-16,7-2 4 15,1-5 4-15,0-2-6 16,8-6-5-16,7-6-1 16,0-7-11-16,2-3-2 15,-2-10-4-15,-1-4-3 16,-3-8-28-16,1-3-24 16,-2-4-53-16,4 0-32 15,-1-11-97-15,2 3-96 16</inkml:trace>
          <inkml:trace contextRef="#ctx0" brushRef="#br0" timeOffset="1104.7793">8236 2151 554 0,'6'15'94'0,"-2"-6"-17"0,-4-1-29 16,3-3-4-16,-3-2-26 16,0-3-11-1,0 0-3-15,0 0-8 0,0 0-28 16,0-10 39-16,0-5 5 15,-7-3 5-15,4-8-4 16,2 1-8-16,1-4 1 16,0 0 4-16,0 3 14 15,8 2 21-15,9 4 27 16,3 3-17-16,7 6 3 16,2 0-25-16,3 5 13 15,-1 2-26-15,1 2-9 16,-4 0-9-16,-6 2-4 15,-5 0-4-15,-6 0-39 16,-3 0-59-16,-2 0-91 16,0 0-149-16</inkml:trace>
          <inkml:trace contextRef="#ctx0" brushRef="#br0" timeOffset="1443.0185">8618 2175 706 0,'8'0'131'16,"-2"8"-68"-16,-6 4-56 15,0 4-6-15,0 4 3 16,0 5-2-16,-7 0 14 16,-7-1-5-16,-1 1-8 15,-3-5-6-15,0-7-17 16,9-5-115-16,2-6-136 15</inkml:trace>
          <inkml:trace contextRef="#ctx0" brushRef="#br0" timeOffset="2203.5683">8856 1939 451 0,'0'0'106'0,"0"0"-25"15,-4 8-28-15,1 9-4 16,2 8-17-16,-2 7 11 16,-1 4-11-16,1 7-6 15,0-3 3-15,3 0-10 16,0-6 9-16,0-9-3 16,0-8 0-16,0-6-8 15,7-7 5-15,1-4-10 16,6 0-20-16,3-8-11 15,1-9-3-15,1-6-27 16,1 0 16-16,-4-2 27 16,0 3-9-16,-6 4-3 15,0 2 0-15,-4 7 13 16,-2 5 4-16,-3 2 6 16,3 2 2-16,-1 0-12 15,4 0 5-15,-1 6 3 16,2 2 6-16,2 1 3 15,-1-1 14-15,2 0 5 16,3-3 2-16,-3-2 2 16,3-3-7-16,4 0-18 15,-3 0-8-15,1-11-3 16,-3-2 0-16,-3-1 0 16,-6-2-18-16,-4 1-41 15,0 0-24-15,-14-1-20 16,-6 0-15-16,-2 3 13 0,2 1-16 15,5 1-87 1</inkml:trace>
          <inkml:trace contextRef="#ctx0" brushRef="#br0" timeOffset="2873.0355">9296 1512 570 0,'12'0'106'0,"-2"3"-8"15,2 11-46-15,6 7-14 16,3 8-26-16,1 11 18 16,5 12 18-16,0 11 1 15,-3 5-3-15,-8 8-19 16,-3 2-11-16,-6 1 5 15,-7-8-9-15,0-11-10 16,-20-12-5-16,-12-16-14 16,-2-18-118-16,-1-14-139 15,3 0-188-15</inkml:trace>
          <inkml:trace contextRef="#ctx0" brushRef="#br0" timeOffset="6732.7753">9550 1148 897 0,'0'-2'121'0,"0"2"-39"16,0 0-39-16,9 0-9 15,3 0-12-15,6 0 0 16,6 0 13-16,5 0 20 16,4 0-6-16,3 0 1 15,-2 0-29-15,-2 0 4 16,1 0-14-16,-6 0-6 15,-5 0-4-15,-6 0-2 16,-2 0-2-16,-4 0 0 16,-3 0 2-16,-2 0 3 15,-3 0-1-15,-1 0-2 16,-1 0-1-16,0 0 1 16,0 0-4-16,0 0-3 15,0 7 3-15,0 6-4 16,4 11-4-16,-3 11 6 15,1 9 5-15,3 15 1 16,1 2-4-16,0 9 4 16,-1 1 2-16,3-1-1 15,-2 0 0-15,-2-6 1 16,1-1-1-16,-2-6 1 16,-1-2-1-16,3-4 2 15,-3-7-2-15,0-4 3 16,-2-6-3-16,2-9 0 15,-1-7 1-15,-1-8-2 0,0-2-1 16,0-1-1-16,2-2 2 16,-1 2-1-16,-1 1 3 15,3 5-2-15,-2 0-2 16,-1 4-2-16,1 0-2 16,1 2-1-16,-2-5 5 15,0 1 2-15,1-6 0 16,2 0 1-16,-3 0-2 15,1-1 0-15,1 1-2 16,-1 1 1-16,3-1 1 16,-4 1-1-16,0 1-1 15,0-6 3-15,2 3-1 16,-2-7 0-16,0 3-3 16,0-4-4-16,0 0-3 15,0 1 3-15,0 2 4 16,0 5 3-16,0 1 3 15,0 5 3-15,0-3 3 16,0 3-3-16,0-5 0 16,0-1-1-16,0-5-2 15,0 0-4-15,1-1 2 16,-1 1-2-16,0-3 3 16,0 1-1-16,0 3 2 15,3-1 1-15,-3 1 1 16,1 1-1-16,1-2-1 15,-1 2-1-15,0-3 0 16,-1 0-1-16,0 1-5 16,0 0-6-16,3 2-10 15,-3 0 4-15,0 4 8 16,0 0 9-16,1 2 1 0,1-2 0 16,-2-1 1-16,0-3-2 15,0 2 1-15,0-6-1 16,0 2-1-16,0-2-6 15,0-1 7-15,0 0 0 16,0 0-6-16,0 3 5 16,0-1-2-16,-3 0-2 15,-9 2-4-15,-9 0 7 16,-4 0-9-16,-4-4 14 16,-4 0-1-16,0 0-3 15,1 0 1-15,3 0 2 16,5 1-2-16,2 2-9 15,5 2-44-15,2 3-30 16,2-4-66-16,3-3-129 16,3-1-281-16</inkml:trace>
          <inkml:trace contextRef="#ctx0" brushRef="#br0" timeOffset="-15368.9002">1181 1280 640 0,'0'0'81'15,"0"0"-42"-15,0 0-26 16,0 0-14-16,0 0-2 16,0 0 4-16,0 0 16 15,0 0 32-15,0 0 4 16,0 0-2-16,0 0-8 16,0 0-16-16,0 0-11 15,0 0-12-15,0 0-3 16,0 0-3-16,0 0-2 15,-6 0 0-15,-1 0-1 16,-1 2 3-16,-4-2-4 16,-4 0 10-16,4 0-4 0,-7 0 4 15,2 0-2 1,2 0 0-16,1 0-1 0,1 0-2 16,0 0 2-16,3 0-1 15,-2 0-1 1,3 0 2-16,-2 0-1 0,3 0-5 15,1 2 1-15,0-2 2 16,1 0-2-16,4 0 0 16,-1 0 2-16,2 3 1 15,1-3 1-15,0 0 0 16,0 0 0-16,-2 0-1 16,1 1 1-16,-3 0-1 15,2 1 1-15,1-2 1 16,-5 1 0-16,3-1-3 15,0 1 2-15,3-1 1 16,0 0-1-16,-2 0 0 16,2 0 1-16,0 3 1 15,0-3-1-15,0 0 1 16,0 0-1-16,0 0 0 16,0 1-2-16,0 3 1 15,0 3-1-15,0 4 3 16,0 2-1-16,0 8 0 15,0 5 0-15,2 5-1 16,3 5 0-16,-1 4 1 16,-1 4-1-16,-2 3 1 15,1 1-2-15,-2 0 2 16,0 0-1-16,0-1 1 16,2-2-2-16,0 1 1 15,-1-3 3-15,1-4 0 16,-2-2-1-16,1-4 2 0,-1-5-4 15,0-4 1 1,0 0-1-16,0-8 2 0,0-2-1 16,0-4 0-16,0-3-1 15,0-4 1-15,0-2-1 16,0 0-1-16,0-1 1 16,0 3 0-16,0 0 0 15,0 2-2-15,0-1 2 16,0 7 1-16,0 2 0 15,0-1 0-15,0 3-1 16,0-2-1-16,0-1 2 16,0-1-2-16,-1-3 1 15,1-2 1-15,-2 0-2 16,2-1 1-16,-1 2 1 16,-3 2 0-16,4 0 0 15,0 0-2-15,-2 0-1 16,1 1 4-16,1-2-1 15,0-6-2-15,0 1 2 16,0-2-1-16,0-1 1 16,0 0-1-16,0 0-1 15,0 3 3-15,0-3 3 16,0 0 4-16,0 0 2 16,0 0 5-16,0 0 2 15,0 0 1-15,0 0 0 16,3 0 4-16,8 0 1 15,7 0-21-15,4-4 0 16,4 3-1-16,5-1 1 16,-3 1 5-16,1 1 2 15,-2 0 10-15,-2 0-11 16,-5 0-3-16,-1 0-2 16,0 0-2-16,-3 5 0 0,-4 0-3 15,1 1 0-15,0-1 8 16,-8-1-1-16,1 0-4 15,-2-3-3-15,-1 0 0 16,-3 1-2-16,0-2-18 16,0 0-32-16,0 0-49 15,0 0-73-15,0 0-206 16</inkml:trace>
          <inkml:trace contextRef="#ctx0" brushRef="#br0" timeOffset="-14197.0762">1766 1495 425 0,'0'0'46'0,"0"0"-27"16,0 0-20-16,-3 0 2 15,-3 0 14-15,-3 8 35 16,-2 6 22-16,0 10-15 16,-5 6 10-16,1 13-5 15,0 8-29-15,1 6-8 16,3 8-3-16,0 6-5 16,3-1-2-16,3 0 3 15,1-5 3-15,3-2 5 16,1-6-11-16,0-4 10 15,0-10 3-15,7-5-5 16,7-6-4-16,1-5-10 16,0-7 1-16,2-6-4 15,-2-4-5-15,2-6 3 16,-2 0-16-16,-3-4 0 16,1 0-38-16,0 0-43 15,3 0-43-15,-4 0-104 0,1 0-256 16</inkml:trace>
          <inkml:trace contextRef="#ctx0" brushRef="#br0" timeOffset="-13088.2845">2468 1709 627 0,'3'0'139'0,"-3"0"-42"16,0 0-90-16,0 0-12 15,-15 0 11-15,-6 0 6 16,-5 0-3-16,-6 0 11 15,-5 0 16-15,-2 0-5 16,0 0 7-16,0 0-35 16,8 4-1-16,0 0-1 15,8-3-2-15,5 2 3 16,7-2-1-16,1 2 0 16,5-3-2-16,3 0 5 15,1 3-4-15,1-3 1 16,0 1 0-16,-2-1-1 15,2 0 0-15,0 0 0 16,0 0 4-16,0 0 3 16,0 0-3-16,0 0-2 15,0 0-1-15,0 0 1 16,0 0 0-16,0 1 3 16,0-1 8-16,0 6 4 15,0-1 2-15,5 7-6 16,7 10-13-16,2 4-1 15,4 13 2-15,0 5-1 16,4 5 2-16,0 5-2 16,1-2 5-16,0-1 1 15,-1-3 10-15,-4-7 2 0,-2-7-5 16,-3-3-4-16,-2-13 5 16,-4-2-8-16,-3-10-5 15,-1-1 3-15,-2-3-2 16,2-2 2-16,1-2-1 15,4-14 6-15,3-4-1 16,2-15-10-16,3-5 3 16,4-8 2-16,-4 0-1 15,1-5 0-15,0 4 0 16,-2 6 0-16,0 3-1 16,-1 9 0-16,1 2 1 15,-5 11-2-15,1-1 2 16,-3 8-2-16,-4 4 0 15,-1 3-1-15,-2 1-2 16,-1-2-17-16,0 2-36 16,0-2 10-16,-5 1-2 15,-2-1-11-15,-1 2-9 16,1 3-29-16,7 0-55 16,0 0-39-16,0 12-8 15</inkml:trace>
          <inkml:trace contextRef="#ctx0" brushRef="#br0" timeOffset="-12406.8064">3099 1912 526 0,'-3'0'59'0,"-5"3"-58"0,-3 11-8 16,-6 11 55-16,-1 1 45 16,-4 8-29-16,-6 1-1 15,2-3-33-15,1-5-25 16,3-6-5-16,3-5-8 15,5-7-77-15,7-5-107 16,7-4-89-16</inkml:trace>
          <inkml:trace contextRef="#ctx0" brushRef="#br0" timeOffset="-12638.9707">2919 1879 592 0,'0'-4'72'16,"0"-1"-42"-16,0 2-8 15,0 0 13-15,0 0 22 16,0 3 14-16,0 0 29 16,0 0 6-16,7 5-30 15,6 9-41-15,9 8-30 16,0 6-4-16,7 5 4 16,-1-1 10-16,2 1 12 15,-4-2 3-15,-6-4-18 16,-1-6-9-16,-8-6-1 15,-3-3-5-15,-2-5 0 16,-6-3-56-16,0 1-67 16,1-5-98-16,2 0-142 15</inkml:trace>
          <inkml:trace contextRef="#ctx0" brushRef="#br0" timeOffset="-11375.0546">3853 1603 605 0,'0'0'85'0,"0"0"-85"16,-13 0-7-16,-6 0 13 15,-5 0 9-15,-6 0 1 16,0 5-4-16,-2-2 30 16,4 2-21-16,-1-1-9 15,7-2-9-15,1 1 3 16,6-2-3-16,4-1-3 15,4 0 0-15,0 0 1 16,3 0 1-16,-2 0 2 16,5 0 4-16,1 0-2 15,-3 0 6-15,3 0 13 16,0 0 7-16,0 0-1 16,0 0-7-16,0 0-12 15,0 0-10-15,0 0-3 16,0 0-1-16,0 0 6 15,0 0-2-15,0 0 3 16,0 8 5-16,0 8 13 16,11 4-4-16,4 10 0 15,3 14-3-15,6 8 2 16,1 9-10-16,1 3 5 16,2 5-1-16,-2-5-2 15,-1-1 10-15,-3-7-6 16,-6-12 4-16,0-8-2 15,-5-11-6-15,-4-7-5 16,-3-10 1-16,-1-3-6 0,-2-3-2 16,-1-2-2-16,0 0 2 15,3 0 0-15,0 0 4 16,-1-11-1-16,5-5 1 16,2-7 3-16,3-8-4 15,2-9 0-15,4-5 0 16,0-8-1-16,4-2-1 15,0-3 0-15,0 3-1 16,2 6 3-16,-2 6-1 16,-4 8-1-16,-3 9 2 15,-4 8-2-15,-1 1-2 16,-5 6-1-16,-1 7-1 16,-2 1-16-16,-2 3-12 15,0 0-5-15,0 0-6 16,0 0-32-16,0 0-38 15,0 7-26-15,0-2-47 16,0 1-131-16</inkml:trace>
          <inkml:trace contextRef="#ctx0" brushRef="#br0" timeOffset="-10935.7613">4272 1917 561 0,'0'-2'90'16,"0"2"19"-16,0 0-40 16,0 0-3-16,0 0 1 15,0 0-8-15,0 0 1 16,8 0-9-16,6 9-24 15,2 8-16-15,5 5-2 16,4 3 1-16,0 7 1 16,1-1 0-16,-1 0-1 15,-4-2-7-15,-5-6 3 16,-3-7-6-16,-2-4-2 16,-7-5-12-16,-4-3-60 15,3-4-75-15,-2 0-82 16,5 0-56-16,-2-4-47 15</inkml:trace>
          <inkml:trace contextRef="#ctx0" brushRef="#br0" timeOffset="-8437.9898">3750 1599 388 0,'0'0'104'16,"0"0"-24"-16,0 0-28 15,0 0-18-15,0 0 19 16,0 0 2-16,0 0-6 15,2 0-17-15,3 0-6 16,-1 0 4-16,3 0 7 16,3 1-17-16,-4 2-7 15,6 2-2-15,-4-1-7 16,6 1-5-16,-6-1 2 16,3 0 2-16,0 0 0 15,-2 1 8-15,-1-5-1 16,2 4-5-16,-2-3-3 15,3 1 4-15,-1-1 3 16,1 2 1-16,0-3-7 16,0 2-5-16,3 0 3 15,-3-1 3-15,1 1-1 16,2 0-4-16,-4-2 3 16,-2 4 1-16,2-2-1 15,-3 0-1-15,1-2-1 16,3 3-1-16,-3-3-1 15,2 4 5-15,0-3-5 16,1 2 3-16,-2-2-1 16,-2 3 1-16,0-3 0 15,0 0 2-15,-4 1-2 0,-2-2 0 16,1 0-2 0,-2 0-6-16,2 0-2 15,-2 0 5-15,0 0 3 16,2 0 3-16,-2 0 1 15,0 0-2-15,0 0 1 0,0 0 1 16,0 0-2-16,0 0-1 16,1 0-1-16,-1 0-2 15,0 0-2-15,0 0 4 16,0 0 0-16,0 0-3 16,0 0-23-16,0 3-40 15,0 2-37-15,0-1-86 16,0 1-111-16</inkml:trace>
          <inkml:trace contextRef="#ctx0" brushRef="#br0" timeOffset="-10687.5852">4511 1897 418 0,'-10'0'21'0,"-5"13"21"16,-3 5 62-16,-11 9-9 16,-2 6-17-16,-2 7-33 15,-1 3-20-15,2-2-8 16,6-3-6-16,0-6-9 16,9-11-3-16,2-6-23 15,6-8-67-15,9-4-96 16,0-3-63-16</inkml:trace>
          <inkml:trace contextRef="#ctx0" brushRef="#br0" timeOffset="-9614.8257">4894 1559 442 0,'0'0'62'0,"0"0"20"16,0 0 25-16,0 0 1 16,0 0-33-16,8 0-30 15,5 4-19-15,2 10-7 16,4 3-11-16,2 6-3 16,5 7 1-16,-1 6 2 15,4 6-3-15,-4 9 1 16,0 5 9-16,-1 4-4 15,-8 7 4-15,-4 2-8 16,-9-3 1-16,-3-3-1 16,0-7 2-16,-18-3-8 15,-2-11 1-15,-4-6-2 16,2-4-1-16,4-4 5 16,1-4-1-16,5-3-2 15,4-3 2-15,1-5 1 16,4-1 3-16,1-4 3 15,1-5-3-15,1 1-1 16,0-4-8-16,-4 0-4 16,1 0-12-16,-4 0-49 15,-1-15-47-15,-4 1 9 16,2-1-164-16</inkml:trace>
          <inkml:trace contextRef="#ctx0" brushRef="#br0" timeOffset="-6461.583">5422 2041 676 0,'0'0'124'15,"0"0"-36"-15,0 0-37 16,0 0-7-16,0 0 5 16,0 0-1-16,0 0 14 15,0 0 3-15,0 0 1 16,7 0-7-16,3 0-15 16,5 0-10-16,3 0-9 15,3 0-3-15,2 0-8 16,2 0-5-16,4 0-2 15,-2 0-2-15,0 0-7 16,-2 0 3-16,-1 0 1 16,-4 0 4-16,-2 0-4 0,-4 2-2 15,-3 1-5 1,-4 1-3-16,-7-3-69 0,0 2-76 16,0 1-140-1,0-3-169-15</inkml:trace>
          <inkml:trace contextRef="#ctx0" brushRef="#br0" timeOffset="-4383.1146">6884 1300 676 0,'4'-4'114'16,"7"-1"-66"-16,0 1-15 16,2-1-1-16,-1 3 12 15,2 2-7-15,-3 0-18 16,-3 0-15-16,2 9-7 15,-3 6 2-15,-7 8-5 16,0-1 9-16,0 4-5 16,0 3 3-16,-10-4-2 15,-1 0 0-15,0-8 0 16,3-2 1-16,5-7 2 16,-1-4 3-16,4-3 7 15,0 3 36-15,4-4 20 16,11 0-40-16,3 0-20 15,6 0-6-15,-2 3-7 16,1-3-2-16,-1 5-33 16,-2 2-60-16,-1 5-64 15,-2 5-180-15</inkml:trace>
          <inkml:trace contextRef="#ctx0" brushRef="#br0" timeOffset="-2716.9296">6783 2225 666 0,'8'-3'121'0,"5"1"-52"16,0-2-32-16,4 1 0 15,1-1-15-15,1 4 17 16,1 0 8-16,-1 0-25 15,-5 4-10-15,1 8-9 16,-5 7-3-16,-4-2-6 16,-4 4 5-16,-2 1-10 15,0 5-5-15,0-3-6 16,-14-2 2-16,5-2-7 16,-2-2-5-16,2-9 12 15,5-4 10-15,0-2 10 16,4-3 4-16,0 0 16 15,0 0 57-15,7 0 7 16,3 0-61-16,9 0-7 16,-4 0-8-16,3 0-4 15,0 0-6-15,3 0-22 16,-3 0-72-16,4 0-90 16,-1 5-203-16</inkml:trace>
          <inkml:trace contextRef="#ctx0" brushRef="#br0" timeOffset="-5019.5626">6334 1538 290 0,'0'0'32'0,"0"0"-30"16,0-1-6-16,0 1 3 15,0 0 22-15,0-3 54 16,0 3 21-16,0 0-1 15,0 0-4-15,2 0-12 16,0-2-15-16,-1 2-26 16,1 0-17-16,-1-2-2 15,-1 1 0-15,0 1-1 16,2 0-3-16,0 0-1 16,-2 0 3-16,0 0 0 0,0 0-1 15,0 0-2-15,0 0-7 16,0 0-3-16,1 0 7 15,-1 8-8-15,0 5-2 16,2 7-3-16,-2 4 4 16,0 7 0-16,0 1-2 15,0-2 0-15,1 1 2 16,3-1-1-16,-1-3 2 16,4-6-1-16,-2-5 2 15,2 0 0-15,0-4 1 16,3-6-3-16,4-1 0 15,-2 1 0-15,6-5-3 16,-1-1-9-16,1 0 6 16,-1-14 4-16,-2-2-11 15,-3-6-7-15,-4 0 2 16,-1-1 11-16,-4 2 4 16,1 3 2-16,-2 5-5 15,-1 5 5-15,-1 4 0 16,1 1 1-16,1 3 5 15,0 0 0-15,0 0 8 16,-1 0-3-16,2 0-15 16,3 5 9-16,-1 4-7 15,3 5 0-15,2 4 4 16,2 0-3-16,1-1 3 16,2-1-1-16,5-3 2 0,-5-4-2 15,4-3 3 1,-1-6-5-16,0 0-17 15,0-3 22-15,-3-13-9 0,-1-5 5 16,-4-2-7-16,-6 3 3 16,-3-3 2-16,-1 6-1 15,0-1-10-15,-4 5-10 16,-4 0 6-16,-3-1-1 16,-1 3 0-16,0 1 9 15,2 1-4-15,5 2 4 16,-2 2 9-16,4 3-1 15,1 0-1-15,2 2-21 16,0 0-45-16,0 0-51 16,5 0-137-16</inkml:trace>
          <inkml:trace contextRef="#ctx0" brushRef="#br0" timeOffset="-3739.6547">7125 2062 417 0,'-21'0'87'0,"-12"-3"52"16,-9 0-47-16,-5 3-14 15,-8 0-23-15,-5 0-20 16,0 0 8-16,-4 5 17 16,2 1-31-16,1-2-13 15,7 2 3-15,4-5 1 16,6 2-15-16,5-1 3 16,9 1-2-16,6-2-5 15,6-1-1-15,6 0 1 16,5 0 0-16,4 0-1 15,2 0 2-15,1 0 0 16,0 0 8-16,-2 0 10 16,2 0-4-16,0 0-11 15,-4 0-6-15,1 0-3 0,-1 0 3 16,1 0 2 0,-2 0-1-16,2 0 0 0,-2 0 0 15,3 0-1 1,2 0 1-16,0 0-3 15,0 0-6-15,-1 0-6 0,-2 0-11 16,2 0-22-16,-2 0 10 16,-1 0-43-16,4 0-43 15,0 0-57-15,0 5-56 16</inkml:trace>
          <inkml:trace contextRef="#ctx0" brushRef="#br0" timeOffset="-3315.3562">6588 2367 763 0,'0'-3'100'0,"0"-3"-107"16,-15 1-5-16,-7-2 19 16,-5 1 12-16,-2 3 0 15,-1 3 28-15,2 0 22 0,2 4-36 16,4 14 5-16,4 5-20 15,8 5 13-15,3 2-11 16,7-2-8-16,0 3 1 16,7-2-5-16,10-3 1 15,5-2-5-15,4-3-3 16,3-4-2-16,0-4 2 16,3-3-14-16,-4-3-31 15,-1-7-65-15,0 0-43 16,2 0-151-16</inkml:trace>
        </inkml:traceGroup>
        <inkml:traceGroup>
          <inkml:annotationXML>
            <emma:emma xmlns:emma="http://www.w3.org/2003/04/emma" version="1.0">
              <emma:interpretation id="{F1427540-6FDD-47ED-8003-E110379E9B24}" emma:medium="tactile" emma:mode="ink">
                <msink:context xmlns:msink="http://schemas.microsoft.com/ink/2010/main" type="inkWord" rotatedBoundingBox="14219,5552 14791,5580 14767,6066 14195,6038"/>
              </emma:interpretation>
              <emma:one-of disjunction-type="recognition" id="oneOf1">
                <emma:interpretation id="interp5" emma:lang="en-US" emma:confidence="0">
                  <emma:literal>of</emma:literal>
                </emma:interpretation>
                <emma:interpretation id="interp6" emma:lang="en-US" emma:confidence="0">
                  <emma:literal>on</emma:literal>
                </emma:interpretation>
                <emma:interpretation id="interp7" emma:lang="en-US" emma:confidence="0">
                  <emma:literal>%</emma:literal>
                </emma:interpretation>
                <emma:interpretation id="interp8" emma:lang="en-US" emma:confidence="0">
                  <emma:literal>o</emma:literal>
                </emma:interpretation>
                <emma:interpretation id="interp9" emma:lang="en-US" emma:confidence="0">
                  <emma:literal>in</emma:literal>
                </emma:interpretation>
              </emma:one-of>
            </emma:emma>
          </inkml:annotationXML>
          <inkml:trace contextRef="#ctx0" brushRef="#br0" timeOffset="53061.6565">11033 2555 414 0,'0'0'37'0,"0"0"-26"16,0 0-18-16,0 0-10 15,0 0 14-15,0 0 14 16,0 0 24-16,0 0 24 16,0 0-16-16,0 0-12 15,0 0-8-15,0 0-10 16,0 0-15-16,0 0-7 0,0 0 9 15,0 0 1-15,0 0 2 16,-1 0-2-16,-2 0 3 16,-1-7-4-16,-1 1 1 15,-3-1-1-15,1-4 0 16,-1 0 2-16,-3 2 2 16,3-4-5-16,-1 1 3 15,-2 1-2-15,0 2-2 16,1 0-1-16,1 0-11 15,0 1 6-15,1 4 5 16,0-3 1-16,1 5-2 16,0-2 2-16,0 4-4 15,2 0-6-15,0 0-11 16,-3 0 30-16,3 4-4 16,-2 3 5-16,1 0 3 15,-2 1-3-15,0 1 12 16,1-1-7-16,2-3 0 15,0 0-5-15,0 2 5 16,2-3 2-16,3 0 3 16,-2 1-1-16,2-1 6 15,0 4 3-15,0-1 0 16,0 0-11-16,0 0-9 16,3 1-1-16,4 1 4 15,0-1-5-15,-2-3-7 16,4 0 4-16,-5-2 2 15,4 1 2-15,2-4-8 16,-2 0-9-16,5 0-8 0,0 0 37 16,1-4-13-16,1-4-4 15,0 0 2-15,1-3-8 16,-5-1-2-16,1-3 3 16,-5-2 3-1,-1 0 0-15,2 1 1 0,-4 2 1 16,-1 2 0-16,1 2 2 15,-1 2 1-15,1 4 1 16,-4 1 1-16,4-1 1 16,-1 4-1-16,-2 0-3 15,-1 0-3-15,0 0-17 16,2 0 2-16,-1 0-6 16,3 0-22-16,-1 0-19 15,5 0-21-15,-1 0-58 16,3 0-269-16</inkml:trace>
          <inkml:trace contextRef="#ctx0" brushRef="#br0" timeOffset="54877.9313">11168 2845 424 0,'0'0'34'0,"0"0"-22"16,0 0-10-16,0 0 4 0,0 0 17 15,0 0 31 1,0 0 18-16,0 0-12 0,0 0-12 16,0 0-24-16,0 0-13 15,0-4-8-15,0 0-3 16,0-8 0-16,-1 1 10 15,-2-6-5-15,3 0-3 16,-3-1 0-16,2-1 1 16,1 2-2-16,-3-3 7 15,2 3-7-15,1 0 0 16,-1 3-1-16,1-2 1 16,0 1-1-16,0 0 1 15,0-2 1-15,0 1-1 16,0-3 4-16,0 1-3 15,5-3 4-15,3 4-1 16,-2-6 0-16,2 3-4 16,2 1 0-16,-3 2-1 15,1 1 0-15,-4 4 1 16,3 0 2-16,-1 3-4 16,-5 4 3-16,3 1-2 15,-4 4 1-15,2-4 2 16,-1 4 2-16,-1 0 5 15,5 0 6-15,-2 0-3 16,-1 0-12-16,3 0-10 16,1 0 9-16,-2 0 11 15,1 0 3-15,1 0-3 16,-2 4-7-16,2 0-4 16,-1 1 1-16,3-1 0 0,-5 4-1 15,1 1-1-15,1 3 0 16,-4 4-1-16,1 0-1 15,0-1 2-15,-2 2 2 16,0-1-3-16,0-1 3 16,0-7-3-16,0 1-2 15,-5-4-5-15,-2-1-4 16,2-3-9-16,-2 1-7 16,2-2-4-16,2 0 3 15,2 0 33-15,1 0-6 16,0 0 6-16,0 0 7 15,0 0 3-15,0 0 4 16,11 2 4-16,1 3-15 16,2 2-31-16,4 3 36 15,-5 3-4-15,-1 0 0 16,-4 4 2-16,-2-5-4 16,-6 2-4-16,0-5-3 15,0 2-6-15,-13-4 2 16,-2-1-6-16,-3 1 8 15,-1-7-3-15,2 2 7 16,1 0-3-16,4-2-34 16,2 0 11-16,3 0-33 15,7 0-71-15,0 0-79 16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2:30.70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534CDCA-8756-4E11-AF70-3E4878965AE6}" emma:medium="tactile" emma:mode="ink">
          <msink:context xmlns:msink="http://schemas.microsoft.com/ink/2010/main" type="writingRegion" rotatedBoundingBox="13827,4582 22879,4287 22916,5400 13863,5696"/>
        </emma:interpretation>
      </emma:emma>
    </inkml:annotationXML>
    <inkml:traceGroup>
      <inkml:annotationXML>
        <emma:emma xmlns:emma="http://www.w3.org/2003/04/emma" version="1.0">
          <emma:interpretation id="{7CA6794D-B04C-498F-8DD9-6DF2862649B8}" emma:medium="tactile" emma:mode="ink">
            <msink:context xmlns:msink="http://schemas.microsoft.com/ink/2010/main" type="paragraph" rotatedBoundingBox="13827,4582 22879,4287 22916,5400 13863,5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E92CF0-78FF-40C5-B51F-EBD3DEE7519E}" emma:medium="tactile" emma:mode="ink">
              <msink:context xmlns:msink="http://schemas.microsoft.com/ink/2010/main" type="line" rotatedBoundingBox="13827,4582 22879,4287 22916,5400 13863,5696"/>
            </emma:interpretation>
          </emma:emma>
        </inkml:annotationXML>
        <inkml:traceGroup>
          <inkml:annotationXML>
            <emma:emma xmlns:emma="http://www.w3.org/2003/04/emma" version="1.0">
              <emma:interpretation id="{0E4E27F4-E94C-40E9-83A5-6D5187430360}" emma:medium="tactile" emma:mode="ink">
                <msink:context xmlns:msink="http://schemas.microsoft.com/ink/2010/main" type="inkWord" rotatedBoundingBox="13827,4582 18013,4445 18049,5559 13863,5696"/>
              </emma:interpretation>
              <emma:one-of disjunction-type="recognition" id="oneOf0">
                <emma:interpretation id="interp0" emma:lang="en-US" emma:confidence="0">
                  <emma:literal>Grin):</emma:literal>
                </emma:interpretation>
                <emma:interpretation id="interp1" emma:lang="en-US" emma:confidence="0">
                  <emma:literal>Orrin):</emma:literal>
                </emma:interpretation>
                <emma:interpretation id="interp2" emma:lang="en-US" emma:confidence="0">
                  <emma:literal>orris):</emma:literal>
                </emma:interpretation>
                <emma:interpretation id="interp3" emma:lang="en-US" emma:confidence="0">
                  <emma:literal>Gerry):</emma:literal>
                </emma:interpretation>
                <emma:interpretation id="interp4" emma:lang="en-US" emma:confidence="0">
                  <emma:literal>Glr,ri,u)=</emma:literal>
                </emma:interpretation>
              </emma:one-of>
            </emma:emma>
          </inkml:annotationXML>
          <inkml:trace contextRef="#ctx0" brushRef="#br0">10969 1571 760 0,'0'0'123'15,"0"-2"-36"-15,0-4-64 16,0 4-24-16,0-5 0 16,0 3-3-16,-3-3 3 15,-6-2 3-15,-4 0 8 16,-2 0-5-16,-2-4 0 15,-3 4 6-15,-4-5-5 16,-1 5 1-16,0 4-3 16,-1-1-4-16,0 5 1 15,2 1 2-15,-3 0 0 16,0 4 4-16,2 8 5 16,-1 3-4-16,0 1 7 15,1 3-7-15,1-1-2 16,1 2 9-16,1 4 6 15,5 1-2-15,2 4-5 16,4 0-1-16,0 0-1 16,4 2-3-16,2-2-1 0,0 0-1 15,0 0-3 1,3-2-4-16,1 1 6 0,1 2-4 16,0-3 1-16,0-1 0 15,0-1 3-15,3 1 4 16,7-3-3-16,1-1 1 15,1-2-6-15,-1-1-1 16,0-2 2-16,-1-4-3 16,2-3 2-16,1-2 1 15,-1 1-2-15,-1-2 3 16,3-3-4-16,4 0-1 16,-1-1-4-16,2-3 1 15,-1 0 0-15,2 0 1 16,-4 0-2-16,2 0 3 15,-3 0 2-15,-1 0-3 16,1-11-4-16,1-5-14 16,1 3 12-16,1-5 5 15,1 1-3-15,0-2 9 16,0 4-1-16,-1 0-5 16,0 3 1-16,-3 1-19 15,-5 1 5-15,1 1 15 16,-7-2-4-16,0 1-5 15,-1-1-3-15,0-1-9 16,-3 3 14-16,2 3 8 16,0-1 2-16,-2 6 1 15,0-1 3-15,1 1-1 16,-1-4-4-16,2 1 0 16,-2-1-5-16,0 0 1 15,0-1 1-15,0 4 3 16,0-1 0-16,0 1 1 15,0 2 3-15,0 0 1 16,0 0 2-16,0 0-1 0,0 0 5 16,0 0-4-16,0 0-6 15,0 0-5-15,0 0-2 16,0 0-4-16,-7 0 0 16,-3 0 10-16,-5 0 5 15,-2 0 0-15,1 0 2 16,-2 0-2-16,0 3-5 15,5-1 1-15,1 0-1 16,4-2-35-16,5 0-87 16,3 0-96-16,0 0-156 15</inkml:trace>
          <inkml:trace contextRef="#ctx0" brushRef="#br0" timeOffset="599.4168">11446 1336 643 0,'-2'0'55'0,"-1"0"-30"16,-3 8-35-16,-5 10 35 15,-3 12 79-15,-2 10-28 16,-2 8-8-16,-3 9 6 15,4 5-13-15,2 4-4 16,1-2-31-16,9-2 3 16,2-3-2-16,3-5 3 15,0-4-11-15,0-6-7 16,10-10 0-16,4-3-4 16,-1-7-6-16,0-4 0 15,2-7-6-15,-1-4-28 16,5-4-44-16,-5-1-35 15,3-4-84-15,-1 0-42 16,-1 0-109-16</inkml:trace>
          <inkml:trace contextRef="#ctx0" brushRef="#br0" timeOffset="1073.7539">11587 1954 543 0,'6'1'130'16,"0"12"-48"-16,-2 5-55 16,1-1-7-16,-1 3 16 15,-2-2 6-15,2-5 7 16,-4-5-6-16,1-3-8 15,-1-5-19-15,0 0-15 16,0 0-8-16,0 0-7 16,0-8 5-16,0-8 7 15,0-6 9-15,-3-4-4 16,-1-6-2-16,4 1 2 16,0 1 2-16,0 3-1 15,7 1 10-15,11 8 32 16,4 3 15-16,9 3-25 15,1 4 11-15,2 3-8 16,-5 2-15-16,-1 3-26 16,-8 0-4-16,-8 0 0 15,-4 0-63-15,-3 8-72 16,2 4-125-16,0 4-460 16</inkml:trace>
          <inkml:trace contextRef="#ctx0" brushRef="#br0" timeOffset="1327.934">12033 2134 730 0,'2'16'93'15,"1"4"-58"-15,-3 4-31 16,0 2-6-16,-5 3 2 16,-12 0 5-16,-1-3-4 15,-3-3-2-15,3-6-36 16,5-6-89-16,3-8-117 15</inkml:trace>
          <inkml:trace contextRef="#ctx0" brushRef="#br0" timeOffset="1910.3488">12306 1928 516 0,'0'13'64'0,"0"9"-16"15,0 2-11-15,0 3 30 16,2 0-2-16,2-1-21 16,2-3-1-16,-1-6-8 15,-2-8-2-15,-2-4 2 16,2-4-22-16,-3-1-18 15,0 0-8-15,0 0-17 16,0-5-6-16,0-9 18 16,-6-7 19-16,-2-3 1 15,-4-5 0-15,2 3-6 16,2-5-3-16,2 8 7 16,6 2 2-16,0 1 2 15,0 4 20-15,11 1 33 16,7 2-12-16,4 0 15 15,2 3-10-15,-1 2-20 16,2 3-20-16,-1 1-3 16,-4 1 0-16,-3 1-10 15,-3 2-11-15,-3 0-50 16,-4 0-64-16,1 0-72 16,1-2-232-16</inkml:trace>
          <inkml:trace contextRef="#ctx0" brushRef="#br0" timeOffset="2226.5727">12785 1601 812 0,'0'0'80'0,"-1"0"-42"16,-4 13-32-16,-3 10-4 16,-4 5 34-16,-2 7-10 15,0 5-18-15,0-2-7 16,3-3-2-16,1-2-33 15,8-4-79-15,2-7-94 16,0-2-171-16</inkml:trace>
          <inkml:trace contextRef="#ctx0" brushRef="#br0" timeOffset="2510.7752">12983 2180 777 0,'0'25'71'16,"0"3"-57"-16,0 0-10 15,-14 0 4-15,-4-4-6 16,-1-1-2-16,-1-13-12 16,1-7-66-16,6-3-122 15,5 0-47-15</inkml:trace>
          <inkml:trace contextRef="#ctx0" brushRef="#br0" timeOffset="3223.2797">13153 1821 618 0,'0'0'67'16,"0"6"-52"-16,0 11-30 15,0 5 23-15,0 7 7 0,0 8 35 16,0-2-1-16,0 1 5 16,0-5-12-16,0-3-3 15,3-9-1-15,4-4-13 16,1-4 1-16,0-7-13 15,5-3 1-15,3-1-20 16,1 0-21-16,3-15 23 16,2-4-22-16,-2-3 17 15,1 3 2-15,-5-1 6 16,-3 6-3-16,-4 5 7 16,-2 3 1-16,-4 6 1 15,-1 0 0-15,-1 0-1 16,6 0-18-16,-2 2 14 15,4 6-3-15,1-3 2 16,0 1 8-16,3-1 0 16,1-3 1-16,1-2 2 15,0 0-17-15,2-8 25 16,-3-5-24-16,-1-3 2 16,-6-4 1-16,-5-1-4 15,-2 2-14-15,0-3-22 16,-14 0-22-16,-8-2-3 15,-2 4-27-15,-1-2-58 16,5 2-29-16</inkml:trace>
          <inkml:trace contextRef="#ctx0" brushRef="#br0" timeOffset="4020.8447">13731 1327 641 0,'0'0'118'16,"6"0"-48"-16,3 0-23 15,2 0 2-15,6 14-13 16,2 11-20-16,6 6 0 0,3 18 12 15,1 13-1 1,-3 11 1-16,2 8-5 0,-9 5-4 16,0-3 0-16,-9-7-1 15,-6-5 0-15,-4-10-1 16,0-9-10-16,-7-6-4 16,-12-7-6-16,0-2 1 15,-6-6-4-15,-6-4-25 16,1-1-62-16,-2 1-44 15,6-2-69-15,6 1-135 16</inkml:trace>
          <inkml:trace contextRef="#ctx0" brushRef="#br0" timeOffset="49430.0718">14418 1694 293 0,'0'0'65'15,"-1"0"-8"-15,1 0 4 16,0 0 5-16,0 0-7 16,0 0 4-16,0 0-3 15,0 0 5-15,0 0-8 16,0 0-10-16,0 0-8 16,0 0-7-16,0 0 0 15,0 0-1-15,0 0 7 16,0 0 8-16,0 0-3 15,4 0-1-15,6 0-4 16,-1 0-27-16,5 0-3 0,1 0 2 16,-2 0 0-1,2 0-3-15,0 0 5 0,-1 0 0 16,1 0-5 0,-2 0-2-16,-2 0 4 15,-1 0-5-15,-2 0-3 0,-1 0 1 16,-2 0 1-16,-2 0-3 15,3 0 0-15,-5 0-1 16,0 0 0-16,2 0-2 16,-2 0-12-16,1 0-11 15,-1 0-6-15,-1 0-12 16,0 0-27-16,0 0-30 16,0 0-49-16,0 0-91 15,0 6-171-15</inkml:trace>
          <inkml:trace contextRef="#ctx0" brushRef="#br0" timeOffset="49698.2492">14449 1871 729 0,'0'0'106'16,"0"0"-18"-16,0 0-7 16,0 4 9-16,8-3 3 15,7 2-26-15,6-2-14 16,0 3-26-16,2-1-3 0,-2-2-24 16,0 0-8-1,-9 1-17-15,2-1-68 16,-2 2-132-16,-3 2-226 0</inkml:trace>
        </inkml:traceGroup>
        <inkml:traceGroup>
          <inkml:annotationXML>
            <emma:emma xmlns:emma="http://www.w3.org/2003/04/emma" version="1.0">
              <emma:interpretation id="{AAD41A80-58AD-4574-A1F8-774DE092D7F5}" emma:medium="tactile" emma:mode="ink">
                <msink:context xmlns:msink="http://schemas.microsoft.com/ink/2010/main" type="inkWord" rotatedBoundingBox="18618,4533 22883,4394 22914,5342 18648,5481"/>
              </emma:interpretation>
              <emma:one-of disjunction-type="recognition" id="oneOf1">
                <emma:interpretation id="interp5" emma:lang="en-US" emma:confidence="0">
                  <emma:literal>Slr-ryes,</emma:literal>
                </emma:interpretation>
                <emma:interpretation id="interp6" emma:lang="en-US" emma:confidence="0">
                  <emma:literal>Slr-ryes</emma:literal>
                </emma:interpretation>
                <emma:interpretation id="interp7" emma:lang="en-US" emma:confidence="0">
                  <emma:literal>SFr-ryes,</emma:literal>
                </emma:interpretation>
                <emma:interpretation id="interp8" emma:lang="en-US" emma:confidence="0">
                  <emma:literal>Slr-ryas,</emma:literal>
                </emma:interpretation>
                <emma:interpretation id="interp9" emma:lang="en-US" emma:confidence="0">
                  <emma:literal>Sr-ryes,</emma:literal>
                </emma:interpretation>
              </emma:one-of>
            </emma:emma>
          </inkml:annotationXML>
          <inkml:trace contextRef="#ctx0" brushRef="#br0" timeOffset="51101.2518">15588 1390 632 0,'0'0'88'0,"0"0"-61"0,0 0-30 16,-3-2-10-16,-4-2 15 15,-2-1 12-15,-3-3 10 16,-1 3 6-16,-3-3-9 15,1 3-14-15,-3 1-2 16,-2-1-5-16,-1 5 2 16,0 0 1-16,-1 0 0 15,1 0 1-15,-1 13 4 16,7 0 0-16,2 1 5 16,1 4 6-16,4-3 9 15,2 1 20-15,5 2-6 16,-1 1-7-16,2-1-13 15,0 0-8-15,0-1-7 16,0-1 1-16,3 4-5 16,10-2-1-16,-2 4-1 15,5 0 1-15,2 4-3 16,2 0 3-16,0 2-2 16,1 0-1-16,-4-4 2 15,-1 1-4-15,-3-4 8 16,-8-1-5-16,2 1-1 15,0 0-3-15,-5 2 0 16,-2 5 4-16,0-2-2 16,0-1-1-16,0 0 2 15,-5-4-4-15,-10-5-9 16,-7-4-4-16,-6-8-3 16,-2-4 2-16,-3 0-16 15,-1-3-1-15,3-12 3 0,5-5 3 16,6 5 7-16,2-3 10 15,12 2 9-15,3-5 6 16,3 7 7-16,0-8 25 16,0 4 1-16,3 0-5 15,3 3-9-15,5 1 2 16,-4 3 9-16,1 2-6 16,4 1 10-16,0 0-6 15,2 3-18-15,2 1-9 16,6 1-4-16,-1 3-14 15,1 0-47-15,0 0-71 16,1 0-158-16</inkml:trace>
          <inkml:trace contextRef="#ctx0" brushRef="#br0" timeOffset="51930.8326">15921 1297 604 0,'0'0'104'16,"0"0"-43"-16,0 0-58 16,0 0-7-16,0 0-8 15,-7 12-5-15,-8 10 53 16,-4 8 84-16,-5 12-32 16,3 9-36-16,-1 9-8 15,2 3-18-15,3 2-15 16,3 1 3-16,10-6-1 0,0-4 4 15,4-3-3-15,0-7-2 16,0-6 0-16,0-3-4 16,4-8 3-16,4-4 0 15,3-8-10-15,-1-2 5 16,3-7-12-16,3-3-34 16,3-5-72-16,1 0-96 15,5-5-188-15</inkml:trace>
          <inkml:trace contextRef="#ctx0" brushRef="#br0" timeOffset="52368.142">16029 1915 554 0,'0'13'59'15,"0"0"-6"-15,1 4-23 16,2 3 19-16,3-3-1 16,-1 0 3-16,-2-4 6 15,-1-4 3-15,-2-5-17 16,0-4-27-16,0 0-27 15,0 0-12-15,0-9-20 0,0-9 29 16,-2-10 23-16,-5-5-7 16,6-2 2-16,1-5 4 15,0 1-6-15,0 3-4 16,15 9 9-16,8 4 10 16,6 3 42-16,5 10-15 15,4 3-22-15,4 2-8 16,-1 5-8-16,-5 0-6 15,-4 0-14-15,-7 5-38 16,-7 4-64-16,-3 5-52 16,-4-5-223-16</inkml:trace>
          <inkml:trace contextRef="#ctx0" brushRef="#br0" timeOffset="53008.5968">16525 1827 670 0,'0'-3'157'15,"0"3"-48"-15,0 0-7 16,10 0-5-16,7 0-35 16,3 0-26-16,5 3 0 15,0-1-6-15,1 0-26 16,-2-1-3-16,-4-1-5 15,-1 0-11-15,-4 0-77 16,0 0-68-16,0 0-97 16,-1-1-233-16</inkml:trace>
          <inkml:trace contextRef="#ctx0" brushRef="#br0" timeOffset="53441.9036">16882 1917 468 0,'6'38'34'0,"-1"5"0"15,1-4-9-15,-2-5 6 16,-1-8 41-16,-2-7-30 16,1-10-12-16,-2-5-10 15,0-4-24-15,0 0-33 16,0-13-25-16,-2-9 85 16,-2-9-16-16,-2-2 3 15,2-3-6-15,3-7-3 16,1 7 2-16,0 1-2 15,0 8 1-15,11 6 6 16,5 6 31-16,3 2 49 16,3 6-6-16,1 3-20 15,4 0-14-15,0 2-7 16,-5-1-31-16,-2 3-15 16,-4 0 3-16,-2-2-21 15,-6 2-54-15,3-2-55 16,-5 0-150-16</inkml:trace>
          <inkml:trace contextRef="#ctx0" brushRef="#br0" timeOffset="53788.1502">17409 1571 681 0,'0'0'36'0,"0"0"-31"15,-7 15-13-15,-3 7 27 16,1 9 82-16,-8 8-37 16,3 0-44-16,-1 0-15 15,1-7-1-15,2-7-6 16,4-7-39-16,6-11-103 16,2-5-141-16</inkml:trace>
          <inkml:trace contextRef="#ctx0" brushRef="#br0" timeOffset="54286.5041">17596 1304 578 0,'0'0'106'15,"0"0"-5"-15,5 7-38 16,9 9-31-16,4 3 0 16,4 10 11-16,3 8 1 15,-1 10 1-15,3 11-15 16,-3 11 2-16,-3 10-6 15,-8 5-10-15,-3 3 3 16,-7-8 0-16,-3-4-15 16,-19-11-6-16,-15-11-5 15,-10-18-2-15,-3-8-39 16,0-13-102-16,8-6-105 16,10-6-204-16</inkml:trace>
          <inkml:trace contextRef="#ctx0" brushRef="#br0" timeOffset="69495.2941">18118 1534 553 0,'0'0'32'15,"0"0"-16"-15,0 0-11 16,0 0 22-16,0 0 61 15,0 0 17-15,0 0-10 16,0 0-25-16,0 0-21 16,0 0-11-16,0 0-6 15,0 0-8-15,0 0-8 16,0 0-5-16,5 0-2 0,0 0-9 16,1-2 2-1,2-1-1-15,-4 2-1 0,3-4 5 16,-1 0-1-16,0 3-1 15,1-5-2-15,2 1 0 16,-4 2-1-16,6-1 0 16,-1-1 1-16,0-2-1 15,1 3 0-15,-2 1 1 16,4 0-1-16,-4 0 1 16,5-1-1-16,-4 1-2 15,1 0 1-15,-1 0 0 16,-1 1 2-16,0 1 0 15,-2-1 1-15,1 0-3 16,-4 1 1-16,7 1-1 16,-4 1 0-16,1-2-1 15,1 2 0-15,0 0-3 16,4 0-9-16,-3 0-2 16,5 7 10-16,-2 2 8 15,3 3-5-15,-4 1 2 16,1 4 1-16,-2-2-2 15,-2-2-5-15,0 1 0 16,-5-1 4-16,1 2-1 16,1-2 4-16,-3 3-1 15,4-3 2-15,-5 4-1 16,2 0 2-16,-1 3-1 16,1-3-3-16,-4 0-1 15,0 0 1-15,0-1 0 0,0-1-1 16,0-3-3-1,0-1 3-15,0 0 2 16,-7-1 1-16,1 1-4 0,-1-2 0 16,-3 2 4-16,-2-1-1 15,0 1 0-15,-1-3-3 16,-3 1-8-16,0-1-11 16,-3-4-5-16,1 1-1 15,1-3 13-15,0 0 3 16,2 0 6-16,3 1 1 15,0-1 4-15,4 0 2 16,-3-2-2-16,2 0-6 16,0 0 2-16,-5 0 2 15,5-4 2-15,-7-9 1 16,3 1-2-16,-1 0 4 16,1 1 1-16,3-3-2 15,0 5 2-15,0 2-1 16,2 1-2-16,1 2 0 15,-2 1 2-15,4 1-2 16,-2-2 2-16,3 1-1 16,-2-4-1-16,-1-2-4 15,2 0 3-15,1-1 1 16,-2-1 0-16,3 0 4 16,-1 2-2-16,1 4-1 15,3 0 0-15,0 0 1 16,0 1-5-16,0-3-11 15,0 3-31-15,0-2-29 16,0 2-39-16,0 2-15 16,0 2-30-16,3 0-221 15</inkml:trace>
          <inkml:trace contextRef="#ctx0" brushRef="#br0" timeOffset="70708.1533">18456 1558 306 0,'0'0'91'0,"0"0"-37"16,0 0-10-16,0 0-14 15,0 0 11-15,0 0-1 16,-3 0 19-16,-5 11 1 16,-5 6 14-16,-2 5 3 15,-1 4-32-15,-6 5-24 16,3 3-13-16,-3-4-9 16,4-6 1-16,2-2-1 15,2-6-5-15,3-6-17 16,5-3-48-16,4-3-75 15,2 0-100-15</inkml:trace>
          <inkml:trace contextRef="#ctx0" brushRef="#br0" timeOffset="70125.7401">18271 1541 437 0,'0'0'66'0,"0"0"-47"16,0 0-28-16,0 0 8 16,0 0 26-16,0 0 37 15,0 0 19-15,0 0-11 16,2 2-4-16,0 1-12 15,-1 1-14-15,2 5-15 16,1 1-18-16,0 4-6 0,6 4 4 16,-3 6 13-16,2-2-1 15,3 4 3-15,-2 0 11 16,6 0-7-16,-5 2-3 16,4-2-3-16,-5-5-13 15,1-4-1-15,-4-6-2 16,-4-3-4-16,-2-4-2 15,0-4-21-15,-1 0-33 16,0 1-49-16,0-1-73 16,0 3-38-16,4-3 6 15</inkml:trace>
          <inkml:trace contextRef="#ctx0" brushRef="#br0" timeOffset="73387.0527">19476 1233 475 0,'0'0'115'0,"0"0"-39"16,0 0-35-16,0 0-16 15,0 0 20-15,-8 0-1 16,-11 0 0-16,-12 3 18 16,-10 6-10-16,-8 2 6 15,-11 0-12-15,-6 1-25 16,0 0-1-16,6-4-7 16,6-3-9-16,7-2-3 15,12-2 3-15,10-1-2 16,7 0 1-16,5 0 2 15,7 0 0-15,2 0 5 16,2 0-3-16,1 0-2 16,1 0-2-16,0 0-2 15,0 0 2-15,0 0-1 16,0 0 2-16,0 0-1 16,0 0 2-16,0 0 5 15,0 0-1-15,0 0-3 0,0 0 1 16,0 0-1-16,0 0-1 15,0 0-3-15,-2 0 0 16,2 0 0-16,-4 0-3 16,1 0 0-16,-1 0-1 15,-1 0 6-15,-5 0-1 16,2 0 5-16,0 0-2 16,1 0 0-16,-2 0-1 15,2 0-2-15,-1 0-1 16,-2 0 1-16,4 0-2 15,-4-1-1-15,1 1 1 16,3 0-1-16,-1 0 0 16,0 0 0-16,1 0 0 15,3 0 0-15,-2-3 2 16,4 3-2-16,-2 0 0 16,0 0 1-16,0 0 1 15,0 0-1-15,1 0 1 16,0 0 2-16,1 0 0 15,-1 0 0-15,2 0-1 16,0 0-1-16,0 0-2 16,0 0 4-16,0 0 0 15,0 0 2-15,0 0 7 16,0 0 1-16,0 0-5 16,0 0-7-16,0 0-2 15,0 0-1-15,0 0-1 16,0 0 2-16,0 0 0 15,0 0 0-15,0 0 0 16,0 0 1-16,0 0-3 16,0 0-4-16,0 0-60 15,7 3-101-15,6 3-245 0</inkml:trace>
          <inkml:trace contextRef="#ctx0" brushRef="#br0" timeOffset="72243.2459">19067 1311 256 0,'0'0'81'15,"0"0"15"-15,0 0 13 16,0 0 10-16,0 0-16 15,0 0-28-15,0 0-13 16,0 2-21-16,0 16-13 16,0 9-8-16,0 14-14 15,0 14-2-15,0 7-3 0,3 8 1 16,0-2 6-16,-2-1 8 16,1-10 20-16,-2-11-7 15,0-12-4 1,0-8-9-16,0-8-10 15,0-10-3-15,0-3-3 0,0-1 0 16,0-4 1-16,0 0 0 16,0 1 3-16,0 2-2 15,0 0 1-15,0 1 2 16,0-1 0-16,0 4-2 16,0-6-1-16,0 2-2 15,0-3 1-15,0 2-1 16,0-2 2-16,0 0 1 15,0 0 4-15,0 0 7 16,0 0 12-16,3 0 4 16,4 0 7-16,2 0 1 15,6 0-14-15,4 0-22 16,7 0-1-16,5 0 1 16,2 0-1-16,4 1 0 15,0 1 7-15,-2 0-3 16,-3 1 2-16,-4-2-3 15,-10 2-2-15,-4-3 1 16,-8 1 2-16,-3-1 3 16,-3 0-4-16,0 1-9 15,0-1-1-15,0 3-3 16,-6-3-2-16,-18 4-3 16,-9-1 8-16,-14-1 5 15,-10 1-3-15,-5 1 2 0,0-4 0 16,5 1 5-1,8-1-2-15,12 0 0 0,7 0 0 16,9 3 0 0,8-3 0-16,5 3-1 0,-3-2 1 15,2 0-1-15,-1-1-1 16,-1 2-1 0,3-2 3-16,3 0-2 0,-2 1-1 15,7-1 0-15,-1 0-5 16,1 3-3-16,0-3-12 15,0 0-15-15,0 0-45 16,0 0-78-16,4 0-142 16,5 1-277-16</inkml:trace>
        </inkml:traceGroup>
      </inkml:traceGroup>
    </inkml:traceGroup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9:17.17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37-1 827 0,'-2'0'47'16,"-2"0"-49"-16,-6 0-38 15,3 0-55-15,0 0-99 16,-1 0-246-16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9:18.33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B5DCF8E-B4D0-4EB6-9347-0C5F7988CA42}" emma:medium="tactile" emma:mode="ink">
          <msink:context xmlns:msink="http://schemas.microsoft.com/ink/2010/main" type="writingRegion" rotatedBoundingBox="5652,10603 7216,12058 6376,12961 4812,11506"/>
        </emma:interpretation>
      </emma:emma>
    </inkml:annotationXML>
    <inkml:traceGroup>
      <inkml:annotationXML>
        <emma:emma xmlns:emma="http://www.w3.org/2003/04/emma" version="1.0">
          <emma:interpretation id="{CE722DF3-8200-40A0-91BF-7844F8A0A0AF}" emma:medium="tactile" emma:mode="ink">
            <msink:context xmlns:msink="http://schemas.microsoft.com/ink/2010/main" type="paragraph" rotatedBoundingBox="5652,10603 7216,12058 6376,12961 4812,115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177F72-140A-4356-A436-B9EDB2F9A6F3}" emma:medium="tactile" emma:mode="ink">
              <msink:context xmlns:msink="http://schemas.microsoft.com/ink/2010/main" type="line" rotatedBoundingBox="5652,10603 7216,12058 6376,12961 4812,11506"/>
            </emma:interpretation>
          </emma:emma>
        </inkml:annotationXML>
        <inkml:traceGroup>
          <inkml:annotationXML>
            <emma:emma xmlns:emma="http://www.w3.org/2003/04/emma" version="1.0">
              <emma:interpretation id="{E10186A7-9985-461E-AB7C-97FB11044A37}" emma:medium="tactile" emma:mode="ink">
                <msink:context xmlns:msink="http://schemas.microsoft.com/ink/2010/main" type="inkWord" rotatedBoundingBox="5384,10891 5760,11253 5745,11269 5370,10907"/>
              </emma:interpretation>
              <emma:one-of disjunction-type="recognition" id="oneOf0">
                <emma:interpretation id="interp0" emma:lang="en-US" emma:confidence="0">
                  <emma:literal>..</emma:literal>
                </emma:interpretation>
                <emma:interpretation id="interp1" emma:lang="en-US" emma:confidence="0">
                  <emma:literal>:</emma:literal>
                </emma:interpretation>
                <emma:interpretation id="interp2" emma:lang="en-US" emma:confidence="0">
                  <emma:literal>i.</emma:literal>
                </emma:interpretation>
                <emma:interpretation id="interp3" emma:lang="en-US" emma:confidence="0">
                  <emma:literal>:.</emma:literal>
                </emma:interpretation>
                <emma:interpretation id="interp4" emma:lang="en-US" emma:confidence="0">
                  <emma:literal>i</emma:literal>
                </emma:interpretation>
              </emma:one-of>
            </emma:emma>
          </inkml:annotationXML>
          <inkml:trace contextRef="#ctx0" brushRef="#br0">2366 1728 590 0,'9'4'97'0,"-8"1"-87"16,1-2-50-16,0 1-65 0,1-3-41 15,0 6-82-15</inkml:trace>
          <inkml:trace contextRef="#ctx0" brushRef="#br0" timeOffset="-176.1262">2009 1391 881 0,'5'3'76'0,"0"-2"-70"15,1 3-90-15,1 0-102 16,1 4-207-16</inkml:trace>
          <inkml:trace contextRef="#ctx0" brushRef="#br0" timeOffset="-93.0669">2173 1535 617 0,'8'3'49'15,"0"2"-67"-15,2 1-154 16,2 1-174-16</inkml:trace>
        </inkml:traceGroup>
        <inkml:traceGroup>
          <inkml:annotationXML>
            <emma:emma xmlns:emma="http://www.w3.org/2003/04/emma" version="1.0">
              <emma:interpretation id="{5C3CF87A-17AC-42FA-9C9D-37FD6AAE315F}" emma:medium="tactile" emma:mode="ink">
                <msink:context xmlns:msink="http://schemas.microsoft.com/ink/2010/main" type="inkWord" rotatedBoundingBox="6070,11088 7217,11994 6460,12952 5313,12046"/>
              </emma:interpretation>
              <emma:one-of disjunction-type="recognition" id="oneOf1">
                <emma:interpretation id="interp5" emma:lang="en-US" emma:confidence="0">
                  <emma:literal>Ea.</emma:literal>
                </emma:interpretation>
                <emma:interpretation id="interp6" emma:lang="en-US" emma:confidence="0">
                  <emma:literal>sea.</emma:literal>
                </emma:interpretation>
                <emma:interpretation id="interp7" emma:lang="en-US" emma:confidence="0">
                  <emma:literal>sta.</emma:literal>
                </emma:interpretation>
                <emma:interpretation id="interp8" emma:lang="en-US" emma:confidence="0">
                  <emma:literal>Isa.</emma:literal>
                </emma:interpretation>
                <emma:interpretation id="interp9" emma:lang="en-US" emma:confidence="0">
                  <emma:literal>n/a.</emma:literal>
                </emma:interpretation>
              </emma:one-of>
            </emma:emma>
          </inkml:annotationXML>
          <inkml:trace contextRef="#ctx0" brushRef="#br1" timeOffset="9195.5238">3412 2874 566 0,'0'-8'96'0,"0"3"-39"15,0-2-24-15,0-3-14 16,0 0 22-16,7 2 20 16,2 3 8-16,0-5 8 15,4 5-4-15,-1 3-17 16,0-1-15-16,-2 3-11 15,1 0-24-15,0 0 0 16,-4 3-8-16,0 7-3 16,-3 2-1-16,-2 1 11 15,-2 2-1-15,0 1-4 16,0-3 0-16,0 1 0 16,-12-2-3-16,2-4-4 15,-3-3-1-15,-1-3-11 16,3-2-3-16,1 0-2 15,-1-2 13-15,3-10 5 16,5-1 5-16,3-1 0 16,0-3 8-16,0 0-2 15,4-1 6-15,10 5-4 16,3 1-2-16,-2 1 3 16,0 8-1-16,-4 2 8 15,-1 1 6-15,-2 0-7 16,-5 1-10-16,1 11-13 15,-4 5 22-15,0 1-13 16,0 0 0-16,0 0-4 16,-7-1 1-16,-8-5-2 15,1-3-3-15,-1-5-1 16,1-4-1-16,3 0-9 16,1-4 6-16,2-9 5 15,1-7 3-15,3-3 5 16,4 3 2-16,0 1 1 15,0 1-5-15,4 7-2 16,6 4 7-16,2 7 7 16,-1 0-4-16,1 0 4 0,-2 4 8 15,-3 10-2-15,-4 0-1 16,1 3-8-16,-4 2-4 16,0-3-7-16,0-2-8 15,-8-1-34-15,-3-6-71 16,2-5-103-16,4-2-152 15</inkml:trace>
          <inkml:trace contextRef="#ctx0" brushRef="#br0" timeOffset="1129.802">2777 1985 390 0,'0'5'67'0,"0"-1"-42"16,0 4-24-16,0-3-1 15,0 1 0-15,0 2-1 16,0 1 6-16,-5 0 7 16,-2 3 0-16,-5 2-4 15,0 4 2-15,-2 0 2 16,2 3-4-16,-7 1 0 16,0 2 0-16,1 0-3 15,-5-3-3-15,-3 0-2 16,-2-1-3-16,-1-3 1 15,0-5 5-15,3-2-1 16,1-2 1-16,4-2-3 16,6-3-43-16,3-1-42 15,9 0-34-15,3-1-26 16</inkml:trace>
          <inkml:trace contextRef="#ctx0" brushRef="#br0" timeOffset="162.1129">2469 1877 804 0,'5'1'104'15,"-3"1"-71"-15,-2-2-48 16,0 3-78-16,2 1-98 16,4 3-34-16,-1 1-95 15</inkml:trace>
          <inkml:trace contextRef="#ctx0" brushRef="#br0" timeOffset="253.1792">2469 1877 276 0,'57'77'53'0,"-57"-75"-49"15,2-2-71-15,1 1-49 16</inkml:trace>
          <inkml:trace contextRef="#ctx0" brushRef="#br0" timeOffset="1905.3568">3002 2196 380 0,'2'0'26'0,"-2"-3"-28"15,0 2-29-15,0 1 5 0,0-2 1 16,0 2 10-16,0 0 17 15,0 0 24 1,0 0 6-16,0 0-3 0,0 0-6 16,0 6-1-16,-3 3-1 15,-8 3-12-15,-2 2-6 16,-3 2-2-16,-3 4-2 16,-3 1 1-16,1 5-2 15,-4 2 4-15,0 3-2 16,0 1 3-16,-1 1 19 15,-3-2 25-15,-3-1-6 16,-3-4-34-16,2-5-9 16,0-6 2-16,-1-4-8 15,6-3-27-15,-1-7-13 16,7-1-22-16,3 0-19 16,9 0-89-16</inkml:trace>
          <inkml:trace contextRef="#ctx0" brushRef="#br0" timeOffset="2954.0991">3390 2110 363 0,'0'9'18'16,"0"4"-11"-16,0 1-3 16,-10 5 5-16,2 2 14 15,-6 6 16-15,-3 5-1 16,-3-1-2-16,-3 4-11 16,-3 1-12-16,-7 2-5 15,-7 1-7-15,0-3 1 16,-3-1 1-16,-3 3-6 15,0-1 8-15,1 1-5 16,2 2 3-16,2-3 0 16,2 1 8-16,0-2 10 15,2-1-1-15,4-3 9 16,-1-1 4-16,1-8-24 16,5-2 12-16,1-5-19 15,1-3-1-15,1-6-6 16,-3-4-15-16,2-2-78 15,1-1-15-15,6 3-66 16</inkml:trace>
        </inkml:traceGroup>
      </inkml:traceGroup>
    </inkml:traceGroup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8:45.116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7242A6D-946A-4A02-B166-0BD2D093961C}" emma:medium="tactile" emma:mode="ink">
          <msink:context xmlns:msink="http://schemas.microsoft.com/ink/2010/main" type="writingRegion" rotatedBoundingBox="8958,9739 11724,9148 11860,9782 9093,10374"/>
        </emma:interpretation>
      </emma:emma>
    </inkml:annotationXML>
    <inkml:traceGroup>
      <inkml:annotationXML>
        <emma:emma xmlns:emma="http://www.w3.org/2003/04/emma" version="1.0">
          <emma:interpretation id="{E616199B-D07F-4548-B5A3-9B934A8BCE8B}" emma:medium="tactile" emma:mode="ink">
            <msink:context xmlns:msink="http://schemas.microsoft.com/ink/2010/main" type="paragraph" rotatedBoundingBox="8958,9739 11724,9148 11860,9782 9093,103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39ED28-F979-4182-8041-0E6AE0230447}" emma:medium="tactile" emma:mode="ink">
              <msink:context xmlns:msink="http://schemas.microsoft.com/ink/2010/main" type="line" rotatedBoundingBox="8958,9739 11724,9148 11860,9782 9093,10374"/>
            </emma:interpretation>
          </emma:emma>
        </inkml:annotationXML>
        <inkml:traceGroup>
          <inkml:annotationXML>
            <emma:emma xmlns:emma="http://www.w3.org/2003/04/emma" version="1.0">
              <emma:interpretation id="{E9725423-4EE3-4809-BC36-CCB5F97526AA}" emma:medium="tactile" emma:mode="ink">
                <msink:context xmlns:msink="http://schemas.microsoft.com/ink/2010/main" type="inkWord" rotatedBoundingBox="8958,9739 11724,9148 11860,9782 9093,10374"/>
              </emma:interpretation>
              <emma:one-of disjunction-type="recognition" id="oneOf0">
                <emma:interpretation id="interp0" emma:lang="en-US" emma:confidence="0">
                  <emma:literal>Poe-int</emma:literal>
                </emma:interpretation>
                <emma:interpretation id="interp1" emma:lang="en-US" emma:confidence="0">
                  <emma:literal>poetize</emma:literal>
                </emma:interpretation>
                <emma:interpretation id="interp2" emma:lang="en-US" emma:confidence="0">
                  <emma:literal>poet-wt.</emma:literal>
                </emma:interpretation>
                <emma:interpretation id="interp3" emma:lang="en-US" emma:confidence="0">
                  <emma:literal>Poe-awe</emma:literal>
                </emma:interpretation>
                <emma:interpretation id="interp4" emma:lang="en-US" emma:confidence="0">
                  <emma:literal>{water</emma:literal>
                </emma:interpretation>
              </emma:one-of>
            </emma:emma>
          </inkml:annotationXML>
          <inkml:trace contextRef="#ctx0" brushRef="#br0">6498 515 614 0,'0'0'128'15,"0"0"-33"-15,0 0-30 16,0 0-2-16,0 0-4 15,0 0 4-15,8-3-4 16,8-5-21-16,3-2-24 16,9-5-7-16,1-2 6 15,2-1-5-15,0-6-7 16,2-1-1-16,-6-1-3 16,-5 1-18-16,-7-3-12 15,-3 3-11-15,-9 3 1 16,-3 2-9-16,0 0 14 15,-1 8 7-15,-12 2 21 16,2 6 1-16,-4-1 4 16,1 5 0-16,-1 0-1 15,1 9 2-15,1 10 24 16,0 7 17-16,3 0-10 16,-1 4 0-16,4 5-7 15,7-4 8-15,0 1 0 16,0-3 8-16,3-2-11 15,12-6 1-15,0-2-4 0,5-2 2 16,2-4-10-16,3-4-11 16,2-2-8-16,2-5-11 15,-2-2-24-15,-1 0-44 16,0-4-60-16,-4-6-130 16,-1-2-294-16</inkml:trace>
          <inkml:trace contextRef="#ctx0" brushRef="#br0" timeOffset="439.3117">6993 94 757 0,'3'0'140'0,"2"0"-31"0,4-1-27 16,2 1-15 0,4-3-20-16,4-2-20 0,2 2-6 15,4-1-18-15,-4 0-4 16,1 0-13-16,0-1-40 15,-4 2-51-15,3-1-104 16,-3 4-110-16</inkml:trace>
          <inkml:trace contextRef="#ctx0" brushRef="#br0" timeOffset="853.606">7314 169 573 0,'0'0'158'16,"0"0"-43"-16,0 0-49 15,0 0-3-15,8 0-24 16,3-3-32-16,2-9-6 16,2-1-5-16,0-4 2 15,2-3-5-15,-2-2-17 16,-1-2-3-16,-2 3 4 15,-2 3-5-15,0 5 14 16,-3 1 10-16,-2 5 3 16,-2 4 4-16,-3 2 2 15,0 1 9-15,0 0-3 16,0 0-12-16,0 8-17 16,0 7 6-16,0 3 40 15,0 6-3-15,0 3 0 16,0 0 11-16,0-5-9 15,7-1 11-15,3-3-2 16,-2-5-14-16,4-6-12 0,-2-4-8 16,1-3-28-16,0 0-65 15,-1-10-73-15,2-10-185 16</inkml:trace>
          <inkml:trace contextRef="#ctx0" brushRef="#br0" timeOffset="1006.7138">7520-187 633 0,'0'0'82'0,"0"0"-61"16,0 0-29-16,0 0-56 16,0 7-105-16,0 5-21 15</inkml:trace>
          <inkml:trace contextRef="#ctx0" brushRef="#br0" timeOffset="1600.1561">7708-9 462 0,'0'11'141'0,"0"6"-44"0,0 6-44 15,0 1-3-15,0 3-12 16,0-5-11-16,7-1 5 15,-2-7 2-15,1-1-6 16,1-7-17-16,0-2-3 16,0-4-11-16,3 0-19 15,0-3 14-15,3-9-11 16,-2-5 1-16,3-2 7 16,-3 0 5-16,-3 1 2 15,-1 3 0-15,-4 7 1 16,1 0 0-16,-4 7 2 15,2 1 0-15,-1 0 1 16,0 0 6-16,5 2-17 16,2 6 16-16,-1 2 0 15,5-1 6-15,1-1 7 16,-2-1 14-16,4-2 0 16,-5-5-17-16,1 0-20 15,-3 0 21-15,3-5-23 16,-8-10 2-16,1-5 5 15,-2-1-19-15,-2-1-6 16,0 2-2-16,0 0-15 16,-7 3-18-16,0 8-29 15,1 1-67-15,6 7-61 16</inkml:trace>
          <inkml:trace contextRef="#ctx0" brushRef="#br0" timeOffset="2230.585">8112 133 627 0,'0'0'117'0,"4"0"-33"15,-1 0-55-15,2 0-10 16,4-1 4-16,2-12-16 16,4 0-2-16,0-8-1 15,3-6 0-15,-1-4-3 16,-5-9 6-16,2-1-9 15,-3-1 0-15,-1 3 1 16,-4 6-14-16,-1 5-1 16,0 10-4-16,-2 6 11 15,1 7 9-15,-4 0 0 16,0 3 0-16,0 0 0 16,2 2 3-16,-2 0-2 15,0 0 1-15,0 0-5 16,0 0 0-16,0 2-1 15,0 9-26-15,0 7 27 16,-6 4 10-16,-2 10-3 16,1 6 5-16,-1 6-8 15,2 3 15-15,2-2-3 16,1-2 16-16,3-7 5 0,0-1 10 16,0-10 7-1,7-5 6-15,6-4-7 0,0-6-7 16,5-2-13-16,3-4-19 15,-3-3-13-15,4-1-5 16,-1 0 3-16,2 0-17 16,-3-2-25-16,-1-9-63 15,-5 1-58-15,-3-3-128 16</inkml:trace>
          <inkml:trace contextRef="#ctx0" brushRef="#br0" timeOffset="2472.7533">8424-86 361 0,'-23'0'167'16,"-13"0"3"-16,-3 0 6 15,-5 0-75-15,-2 0-32 16,2 0-31-16,3 0-28 16,6 0-10-16,7-6-49 15,13 1-118-15,12 1-188 16</inkml:trace>
          <inkml:trace contextRef="#ctx0" brushRef="#br0" timeOffset="-3756.662">5698 254 579 0,'0'0'133'0,"0"0"-57"0,0 0-40 16,0 0-30-16,0 0 8 16,0 0 7-16,0 0 22 15,0 0 7-15,0 0-7 16,0 0-8-16,0 0-4 16,0 0-14-16,0 0-8 15,0 0-1-15,0 0-4 16,0 0-3-16,0 0-1 15,0 0 1-15,-2 0-1 16,2 0 2-16,0 0-2 16,0 0 1-16,0 0 1 15,0 0 2-15,0 0 5 16,0 6 6-16,0 3-3 16,0-1-5-16,0 9 9 15,0-3-6-15,0 7-2 16,0 3 0-16,0 0 6 15,0-1 3-15,2-3 0 16,-2 0 0-16,2 2-8 16,0-1 2-16,-1 2 1 15,-1 1 0-15,3 3 5 16,1 1 8-16,-1-3-9 16,-2-2 0-16,2-3-2 15,-3-5-4-15,1-2-4 16,-1 1-3-16,2-2-1 15,-1 2 0-15,-1 5 0 16,3 1 5-16,-2-2 9 0,2 0-4 16,-3-2 0-16,0-4-1 15,0-4-7-15,0-4-4 16,0-3-3-16,0-1-2 16,0 0-1-16,0 0 0 15,0 0-10-15,0 0-13 16,0 0-5-16,4 3 4 15,-4 0 9-15,3 1 2 16,1-2-2-16,-4 2-17 16,1-1 17-16,-1-3-12 15,0 0-27-15,2 0-79 16,-1-9-103-16,3-9-63 16</inkml:trace>
          <inkml:trace contextRef="#ctx0" brushRef="#br0" timeOffset="-2883.0401">5745 343 378 0,'0'0'51'0,"0"0"-45"16,-2 0-9-16,2 0 5 15,0 0 28-15,0 0 51 16,0 0 29-16,0 0-13 16,0 0-31-16,0 0-19 15,0 0-11-15,0 0-7 16,0 0-6-16,0 0-13 15,0 0-4-15,0-3 5 16,0-2-1-16,0-1-4 16,0 2-2-16,2-1-1 15,0 2 2-15,0 2-2 16,-1 0 4-16,-1-1 9 16,4 1 5-16,-4-2-6 15,0 2-8-15,0 0-3 16,1-1-3-16,1 1 0 15,-2 0 0-15,3 1 2 16,-3-3 4-16,4 3 5 16,0-4 0-16,0 2 0 15,2-1-6-15,-2-2 0 16,1 1 0-16,2-1 7 16,0 0 3-16,3 2 1 15,-2-2 0-15,2 1 0 16,1 0-8-16,0 0-4 15,1 1-3-15,1 0-1 16,2 2 2-16,0 1-5 16,-1 0 2-16,0 0-2 15,-3 1-2-15,1 9-2 0,-2 3 4 16,-3 0-5-16,1 5 1 16,-1-1 2-16,-1 9 1 15,-2-4 6-15,-4 1-1 16,0 2 2-16,0-3-7 15,-4-3 2-15,-14-2-6 16,-3-1-2-16,-3-4-1 16,-3-5-28-16,2-3-31 15,3-4-38-15,7 0-33 16,6 0-126-16,4 0-141 16</inkml:trace>
          <inkml:trace contextRef="#ctx0" brushRef="#br0" timeOffset="-2117.5038">6173 522 437 0,'0'0'101'0,"0"0"-46"15,0-1-15-15,0-1 8 16,0 2 3-16,0-4 1 16,0 3 3-16,0-2-7 15,0-1-8-15,0-1-7 16,0-1-7-16,0 0-1 15,7-1-9-15,1-1-1 16,1 3 5-16,2 0-2 16,-3 2 0-16,4 3 7 0,0 0-9 15,0 0-8 1,2 0-4-16,-3 3-6 16,1 7-15-16,-1 5 19 0,-5 1-3 15,-2 3 4-15,-4 2-4 16,0-1 2-16,-4 1-1 15,-13-5-2-15,-2-4-2 16,-3-6-9-16,1-4-15 16,2-2 1-16,1 0-1 15,4-8-40-15,4-5-7 16,5-4-21-16,5-1-38 16,0 1-40-16,0-1-108 15</inkml:trace>
        </inkml:traceGroup>
      </inkml:traceGroup>
    </inkml:traceGroup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9:16.72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177D36"/>
      <inkml:brushProperty name="fitToCurve" value="1"/>
    </inkml:brush>
    <inkml:brush xml:id="br2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FB4651-EC0D-448B-9F18-E97394453C52}" emma:medium="tactile" emma:mode="ink">
          <msink:context xmlns:msink="http://schemas.microsoft.com/ink/2010/main" type="writingRegion" rotatedBoundingBox="9613,12037 3234,11313 3466,9272 9845,9996"/>
        </emma:interpretation>
      </emma:emma>
    </inkml:annotationXML>
    <inkml:traceGroup>
      <inkml:annotationXML>
        <emma:emma xmlns:emma="http://www.w3.org/2003/04/emma" version="1.0">
          <emma:interpretation id="{8344A7B8-1F34-4887-B743-D906BE91E62D}" emma:medium="tactile" emma:mode="ink">
            <msink:context xmlns:msink="http://schemas.microsoft.com/ink/2010/main" type="paragraph" rotatedBoundingBox="9613,12037 3234,11313 3466,9272 9845,99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C7330A-3B04-4299-B1BF-B8BFE7642EC1}" emma:medium="tactile" emma:mode="ink">
              <msink:context xmlns:msink="http://schemas.microsoft.com/ink/2010/main" type="line" rotatedBoundingBox="9613,12037 3234,11313 3466,9272 9845,9996"/>
            </emma:interpretation>
          </emma:emma>
        </inkml:annotationXML>
        <inkml:traceGroup>
          <inkml:annotationXML>
            <emma:emma xmlns:emma="http://www.w3.org/2003/04/emma" version="1.0">
              <emma:interpretation id="{753EA27F-E423-4DA7-95E2-912DFCDC6B90}" emma:medium="tactile" emma:mode="ink">
                <msink:context xmlns:msink="http://schemas.microsoft.com/ink/2010/main" type="inkWord" rotatedBoundingBox="6711,11708 3234,11313 3466,9272 6943,9667"/>
              </emma:interpretation>
              <emma:one-of disjunction-type="recognition" id="oneOf0">
                <emma:interpretation id="interp0" emma:lang="en-US" emma:confidence="0.5">
                  <emma:literal>Get</emma:literal>
                </emma:interpretation>
                <emma:interpretation id="interp1" emma:lang="en-US" emma:confidence="0">
                  <emma:literal>Fiat</emma:literal>
                </emma:interpretation>
                <emma:interpretation id="interp2" emma:lang="en-US" emma:confidence="0">
                  <emma:literal>Gat</emma:literal>
                </emma:interpretation>
                <emma:interpretation id="interp3" emma:lang="en-US" emma:confidence="0">
                  <emma:literal>Gatt</emma:literal>
                </emma:interpretation>
                <emma:interpretation id="interp4" emma:lang="en-US" emma:confidence="0">
                  <emma:literal>Drat</emma:literal>
                </emma:interpretation>
              </emma:one-of>
            </emma:emma>
          </inkml:annotationXML>
          <inkml:trace contextRef="#ctx0" brushRef="#br0">2773 911 1028 0,'0'0'129'0,"-3"0"-83"16,-5 0-47-16,-6 0-25 16,-1 0-35-16,-3 0-66 15,1 0-44-15,2 4-95 16,3 1-83-16</inkml:trace>
          <inkml:trace contextRef="#ctx0" brushRef="#br0" timeOffset="153.112">2504 953 899 0,'-2'0'64'0,"-1"0"-58"16,-5 0-20-16,-2 0-61 16,-1 0-18-16,3 0-91 15,-2 0-65-15</inkml:trace>
          <inkml:trace contextRef="#ctx0" brushRef="#br0" timeOffset="306.2168">2315 994 796 0,'-4'0'42'0,"-2"0"-33"16,0 0-8-1,-4 0 1-15,1 2-37 16,-1 4-102-16,4-4-98 0,-6 3-197 15</inkml:trace>
          <inkml:trace contextRef="#ctx0" brushRef="#br0" timeOffset="1142.8183">1750 1145 789 0,'0'0'159'16,"0"0"-53"-16,4 0-79 16,-1 0-27-16,2 0-13 15,5 8-41-15,0 1-1 16,5 6-7-16,4 1-24 16,-1 2-116-16,4 2-67 0</inkml:trace>
          <inkml:trace contextRef="#ctx0" brushRef="#br0" timeOffset="736.5219">1905 1070 784 0,'-45'17'33'16,"44"-17"-54"-16,1 2-177 15,-1-1-60-15</inkml:trace>
          <inkml:trace contextRef="#ctx0" brushRef="#br0" timeOffset="-19538.8613">2866 70 556 0,'0'0'78'0,"0"0"-40"16,0 3-33-16,-9 7 46 15,-2 4 33-15,-1 4-17 16,-3 8 13-16,-1 3-7 16,1 6-33-16,-1 4-12 15,2 3-17-15,0 5-6 16,3 3-3-16,0-2-1 16,4 4 0-16,-4 1-2 15,1-2 0-15,0-2 1 16,-2 0-1-16,2-5-3 15,0 1 5-15,4-3 3 16,6-4-7-16,0 3 4 16,0-1-1-16,3 0-1 15,9 0-3-15,2 2-1 16,1-2-1-16,-1-5 0 16,0-6 1-16,-1-1 7 15,0-5-1-15,-2-3-1 0,1-6-10 16,-1 0-42-16,3-5-25 15,0-1-10-15,3-1-50 16,-5 0-65-16,2-2-217 16</inkml:trace>
          <inkml:trace contextRef="#ctx0" brushRef="#br1" timeOffset="-71003.3695">1679 168 557 0,'5'0'103'16,"0"0"25"-16,-1 0-75 16,-4 0-38-16,0 0-2 15,0 0-3-15,0 0 5 16,0 0 16-16,0 0 15 15,0 0 2-15,0 0 0 16,0 0-10-16,1 0-13 16,1 0-7-16,3 1-6 15,-2 6-10-15,1 2 0 16,-1 0-5-16,-2 1-1 16,2 1 2-16,-3 0 3 15,0 3-2-15,0 0-2 16,0 1 4-16,0 2-1 15,0 0 1-15,0 4 1 16,0-1-1-16,3 1-2 16,2 0 2-16,4-1 1 15,-1 2-1-15,2-2-2 16,2-2 4-16,-1 0-4 0,3 0 3 16,1-1 1-1,3-4-1-15,3-1 0 0,5-3-1 16,5 1-4-16,3 0 3 15,1 2 3-15,7-2 1 16,4 2-2-16,-1 5-1 16,3 0-1-16,-5 0 0 15,-1 6 0-15,-7-3 14 16,-4 3-12-16,-8-1-1 16,-5 1 0-16,-5-1-2 15,-4 3 0-15,-3 2-3 16,-1-1 1-16,-3 1 2 15,-1 3 2-15,-1-3-1 16,0-1 1-16,0-3-4 16,0-6 5-16,0 0-2 15,-5-3-2-15,-1-2-1 16,-4 1 0-16,5-1-2 16,-2 3 5-16,0-2 3 15,0 0-1-15,2 1-1 16,0-2 1-16,-3 2-3 15,0-4-3-15,-3 1 3 16,-4-2-9-16,-1 2 6 16,0-1 2-16,-2 0 4 15,-3 2-2-15,4 3 4 16,4-2-4-16,-1 4 4 16,3 0-3-16,1 0 2 15,-1 0 2-15,3 2-3 16,-1-1 4-16,2 0-3 15,-1 3 0-15,1 1-4 16,3 0 1-16,-3 3 2 0,6-1 1 16,-3 5-3-16,4-2 5 15,0-2-7-15,0 3 2 16,0-6-1-16,0-1 3 16,0-2-4-16,-3-1 1 15,3-1 0-15,-4 0 2 16,1-1-3-16,-1 0 2 15,-2 0 1-15,-3-4-5 16,-1-1 1-16,-5-4-5 16,-2-1-2-16,-6-2-7 15,-2-1 14-15,-7 1 4 16,-1-3 1-16,-3 6 1 16,-3-2 1-16,-2 5-3 15,-2-5-1-15,-2-1-1 16,0-4 1-16,-2 0-3 15,0 0 2-15,1-3 0 16,5-5 3-16,2 3-2 16,4 1-4-16,8 3 0 15,1-1 0-15,3 2 5 16,5 0-2-16,2 0 0 16,1 0 2-16,1 2 1 15,3 7-1-15,1 3 1 16,-1 0-3-16,3 3 6 15,1 2 6-15,4-1-10 16,-6-4 1-16,-1-4-2 16,-2-4-12-16,-4-4 4 15,-8 0 8-15,-3-9 0 16,-2-2 1-16,-3-4 0 16,-1 3 0-16,1 1-4 0,0 0 2 15,2 0-1 1,2-2 0-16,0-1 4 0,1-2-1 15,2 0-2-15,-3-4 0 16,2 0 2-16,-2-3-1 16,0 3 2-16,1-3-3 15,-3 1 2-15,2-1-3 16,-1 0 3-16,0 2-2 16,1 0 1-16,0 2 1 15,0 3-2-15,3 5 1 16,2-1-1-16,1 4 3 15,3-1-2-15,-2-2-1 16,2 0 1-16,-7 2 0 16,2-3-1-16,1 1 2 15,-2-1-1-15,1-1 0 16,2-2 0-16,4 3 0 16,4-1-1-16,2-1 0 15,1-1 1-15,4-3-3 16,-2-6 6-16,0-1-5 15,-2-4 2-15,1-8 7 16,-4 0-2-16,2-5-5 16,-1 5 2-16,4-1 1 15,-2 4-4-15,5 3 3 16,0-3 5-16,5 3 5 16,-3-1-2-16,3-1-6 15,-2-3 1-15,-1 1-3 16,1 3 2-16,0 1-2 0,2 5 1 15,1 5-1 1,0 7 3-16,0 2 6 0,0 4 6 16,1 0-2-16,5 1-1 15,1-2-5 1,-1-4-5-16,6 0-5 0,-1-4 1 16,1 2 0-16,7-5 1 15,3 2-1-15,1 1 3 16,1 0-1-16,1-3 3 15,0 5-4-15,-2 1 7 16,-7 0-11-16,3 1 4 16,-3 2 1-16,2 0-2 15,-3 4 1-15,5 1 0 16,1-3 1-16,5 6 0 16,5 1 0-16,1 2-2 15,0 0-5-15,1 0 1 16,-1 5 4-16,-3 7-1 15,-7-2 10-15,-6 0 1 16,-3-5-1-16,-4-2-4 16,-7-1-2-16,-2-2-6 15,1 0-3-15,3 0-5 16,-1-5 9-16,3-10-2 16,1-2 0-16,2-2 6 15,4-5-1-15,-2 0-1 16,1 0 2-16,1 2-1 15,1 0 1-15,1-2-2 16,-3 7 6-16,1 0-5 16,2-1 2-16,-1 2 2 15,-1 1-4-15,3-1 0 16,2 2 0-16,-2-3-1 0,6 4 2 16,1-2 1-1,1 2 1-15,5 1 0 0,-2 2-6 16,6 0 4-1,-5 0-1-15,1 2 0 0,-4 3-1 16,3-2 1-16,-1 2-5 16,-1 5-2-16,0-3 2 15,-1 3 3-15,3 0-1 16,-3 3-1-16,0 8 1 16,1-2 6-16,-1-1-4 15,-3 1 0-15,-3-1 1 16,2-2 2-16,0-1-2 15,-3-1-5-15,-2 3 0 16,5 1 2-16,-1 3-3 16,-1 1-1-16,-4-2 3 15,2 2 1-15,-4 2 2 16,-1-4 2-16,-4-3-2 16,3 1 1-16,-1 0 1 15,-2-1-1-15,3 1 1 16,3 3 1-16,0 1-4 15,-5 0-4-15,4 1 5 16,-7-1-2-16,-1-1 0 16,-1-2-13-16,-4-5-58 15,0 0-76-15,4-4-90 16,6 0-201-16</inkml:trace>
          <inkml:trace contextRef="#ctx0" brushRef="#br0" timeOffset="597.4234">1905 1070 817 0,'0'0'74'0,"0"0"-59"16,0 0-57-16,-2 0-146 16,2 0-50-16,-1 0-137 15</inkml:trace>
          <inkml:trace contextRef="#ctx0" brushRef="#br1" timeOffset="-69492.2991">854 878 308 0,'4'0'93'0,"-3"0"5"16,1 0-21-16,2 0 9 15,-2 0 0-15,0 0-2 16,0 0-10-16,0 0-15 15,1 0-1-15,-3 0-12 16,0 0-13-16,0 0-17 16,0 0-17-16,0 0-13 15,0-1 3-15,-11-7 8 16,-3 4 6-16,-4-3-2 16,-4 3 0-16,0 3-2 15,-1 1-2-15,1 0-9 16,3 0-17-16,4 5-2 15,-1 8 20-15,6 2 14 16,1 2-1-16,6 3 0 16,3 1 7-16,0-2 0 15,0 1-4-15,6-1 0 16,7-2 0-16,-1-4-1 16,4-4-1-16,0-2 2 15,-3-2-4-15,0-5-4 0,-1 0-4 16,-3 0 1-1,-2 0 6-15,-5 0-4 0,-2 0-2 16,0 0-9-16,0 0-9 16,-1 0 7-16,-14 0 12 15,1 10 1-15,-3 2 13 16,5 6 20-16,-5-4-13 16,12 3-7-16,1 0 5 15,4-3 21-15,0 1 10 16,0-4 11-16,13-2-17 15,6-1-14-15,3 0-9 16,4-7-9-16,-1-1 2 16,1 0-5-16,2 0-7 15,-6-6-32-15,-1-3-61 16,1 2-132-16,-3 0-237 16</inkml:trace>
        </inkml:traceGroup>
        <inkml:traceGroup>
          <inkml:annotationXML>
            <emma:emma xmlns:emma="http://www.w3.org/2003/04/emma" version="1.0">
              <emma:interpretation id="{6D17FB86-1419-4993-8D42-4C62BD2C500C}" emma:medium="tactile" emma:mode="ink">
                <msink:context xmlns:msink="http://schemas.microsoft.com/ink/2010/main" type="inkWord" rotatedBoundingBox="6547,9490 9903,10595 9447,11981 6090,10876"/>
              </emma:interpretation>
              <emma:one-of disjunction-type="recognition" id="oneOf1">
                <emma:interpretation id="interp5" emma:lang="en-US" emma:confidence="0.5">
                  <emma:literal>cir"</emma:literal>
                </emma:interpretation>
                <emma:interpretation id="interp6" emma:lang="en-US" emma:confidence="0">
                  <emma:literal>cir")</emma:literal>
                </emma:interpretation>
                <emma:interpretation id="interp7" emma:lang="en-US" emma:confidence="0">
                  <emma:literal>cir."</emma:literal>
                </emma:interpretation>
                <emma:interpretation id="interp8" emma:lang="en-US" emma:confidence="0">
                  <emma:literal>cir",</emma:literal>
                </emma:interpretation>
                <emma:interpretation id="interp9" emma:lang="en-US" emma:confidence="0">
                  <emma:literal>dir.",</emma:literal>
                </emma:interpretation>
              </emma:one-of>
            </emma:emma>
          </inkml:annotationXML>
          <inkml:trace contextRef="#ctx0" brushRef="#br0" timeOffset="-10757.6187">5346 803 511 0,'0'0'85'0,"0"0"-32"16,0 0-31-16,0 0-28 15,3 4 3-15,3 4 10 0,-1 1 7 16,1 2 12-16,-1 6-4 16,2 0 5-16,0 6-3 15,0 3-2-15,0 7-1 16,1 3-11-16,-4 5-5 16,0 3-1-16,-2 3 2 15,-2 2 4-15,0-2 3 16,-7-2-2-16,-8-2-1 15,-2-6-6-15,2-6-4 16,0-7-1-16,5-6-4 16,3-5-52-16,7-8-57 15,0-5-142-15,0 0-151 16</inkml:trace>
          <inkml:trace contextRef="#ctx0" brushRef="#br0" timeOffset="-10136.1906">5743 916 570 0,'7'32'37'0,"-3"7"-19"16,-4 10-3-16,0 5 16 15,0 9 33-15,0 3-3 16,-11 6 1-16,0-5-6 15,-4-2-18-15,-4-9-17 16,-5-13-9-16,2-8-13 16,-1-9-6-16,3-12-71 15,5-8-109-15,8-3-129 16</inkml:trace>
          <inkml:trace contextRef="#ctx0" brushRef="#br2" timeOffset="-38144.0543">3986 977 577 0,'0'-4'112'0,"5"-1"-45"15,5 1-26-15,4 0 6 16,-3 4 13-16,1 0-8 16,2 0-13-16,-4 0-12 15,1 0 1-15,-3 0-5 16,3 4-9-16,-7 0 1 0,2 1 0 16,-2 2 2-16,-4-1-11 15,0 5-7-15,0 0-1 16,0 2 0-16,0-1 1 15,-13 0-6-15,4-1-17 16,-2-6-9-16,-2 2 1 16,1-6-6-16,1-1 3 15,0 0 2-15,4 0 22 16,-1-4 5-16,5-4 1 16,3-1 4-16,0-5 3 15,0 1 27-15,5-3 27 16,12-3-9-16,5 2-26 15,3 3-13-15,4 1-4 16,-1 6 0-16,1 2-5 16,-4 5-6-16,-3 0 9 15,-4 0-5-15,-3 12-5 16,-3 5-2-16,-5 1 16 16,-3 3-5-16,-4 0-2 15,0 2 2-15,0-5-2 16,-15 0-2-16,-4-4-5 15,-6-6-2-15,-3-4-2 16,2-4 2-16,0 0-6 16,6 0-10-16,4-6 6 15,3-3 13-15,6-2 7 16,6 2-8-16,1-3 9 16,0-1 23-16,1-1 8 15,13-1-8-15,7 0-17 16,0 2-2-16,1 3-2 15,0 6 3-15,0 0-2 16,-2 4 1-16,-1 0-5 16,-1 4-8-16,-3 8-9 15,-3 3 23-15,-3 4 6 0,-5 1 4 16,-4-1-4-16,0 1-9 16,0-2-5-16,-14-5-3 15,-7-1-5-15,2-8-12 16,-1-4-18-16,1 0 5 15,4 0 6-15,5-11 11 16,4-3 8-16,4-3 8 16,2-5 4-16,0 3 7 15,17-2 11-15,2 0-10 16,3 6-4-16,1 3 1 16,-2 4-1-16,-1 8 1 15,-5 0-11-15,-1 3-1 16,-3 11-11-16,-6 9 41 15,-2 2-15-15,-3 2 14 16,0 1 0-16,0-3-2 16,-11-4-6-16,-8-4-13 15,-3-9-11-15,1-4-3 16,-4-4 9-16,5 0-20 16,4-12-4-16,5-2 10 15,7-4 0-15,4 2 0 16,0-1 14-16,0 2 3 15,8 4 4-15,6 2-2 16,-2 5 0-16,1 4-30 16,2 0-67-16,-5 0-135 0,2 0-369 15</inkml:trace>
          <inkml:trace contextRef="#ctx0" brushRef="#br2" timeOffset="-44714.7198">5129 1229 881 0,'-4'0'117'16,"0"0"-98"-16,-5 8-41 15,-3 9 21-15,1 3 8 16,-3 6 0-16,2-1 3 16,1 3-13-16,0-4-41 15,6-5-104-15,0-2-220 16</inkml:trace>
          <inkml:trace contextRef="#ctx0" brushRef="#br0" timeOffset="-9164.503">6360 1019 241 0,'-2'0'112'15,"2"0"-17"-15,0 0 5 16,0 0 10-16,0 0-16 16,0 0-39-16,0 0-34 15,0 0-9-15,0 0 7 16,0 5-2-16,0 7 6 16,0 7-5-16,0 11 9 15,0 8 1-15,0 7-14 16,0 8 3-16,0 12 12 15,0 6-5-15,0 5 7 16,0 5 3-16,0-1-4 16,-15-1-2-16,-5-6-9 15,-4-3-8-15,-5-8-5 16,-3-5-1-16,3-9-1 16,1-6-2-16,1-5 6 15,2-7-2-15,1 1 8 16,4-4 7-16,-1 0-4 15,2 2 2-15,1 1 2 16,-3 3 5-16,0-4 5 16,3-2 1-16,0 0-1 15,3-8-7-15,1-4-13 16,6-6-8-16,0-4-5 0,2-5-3 16,5 0-1-1,-1 0 1-15,2 0-9 0,-1 0-21 16,-2 0-28-16,0 0-48 15,2-9-25-15,1-5-50 16,0 1-97-16,3-4-237 16</inkml:trace>
          <inkml:trace contextRef="#ctx0" brushRef="#br0" timeOffset="-21203.0415">3529 511 213 0,'-11'1'99'0,"3"6"-6"16,-3 2-27-16,0 5 17 15,0 2-5-15,1 5-1 16,0 6-34-16,2 0-5 15,0 3-8-15,-2 1 3 16,6 0-3-16,-3 1-4 16,4 2-4-16,1-2-7 15,-1-1-1-15,3 1 3 16,0-3 2-16,0-4-1 16,0 0-13-16,0-3 5 15,0 1-6-15,0-6-1 16,8 1-1-16,2 0 0 15,-3-2 0-15,0 0-2 0,1-3 6 16,-1-2 3-16,-4-3-6 16,1-2-1-16,-3-3-2 15,1-1 1-15,-1 1-1 16,-1-3-4-16,0 0-3 16,0 0-34-16,0 0-27 15,0 0-23-15,0 0-82 16,0 0-83-16</inkml:trace>
          <inkml:trace contextRef="#ctx0" brushRef="#br0" timeOffset="-20388.464">3250 356 461 0,'0'0'92'0,"0"0"-54"16,0 0-33-16,-2 0 3 16,-7 4 28-16,-5 7 22 15,2 5 13-15,-5 5 11 16,0 8-17-16,-2 5-26 15,0 7 2-15,-3 5-14 16,-2 3-8-16,-1 2-7 16,3 1 38-16,1-1-41 15,5-5-8-15,6-5 4 16,5-3-4-16,5 0 2 16,0-2 0-16,1-2 3 15,13-1-2-15,4-1-3 16,1-1 0-16,2-4 0 15,-7-3-10-15,1-7-16 16,-3-5 3-16,-3-4-27 0,-5-8-14 16,0 0-73-1,0-8-86-15,-3-4-73 0</inkml:trace>
          <inkml:trace contextRef="#ctx0" brushRef="#br2" timeOffset="-41974.7765">3903 1647 752 0,'0'0'84'15,"0"0"-64"-15,0 0-28 16,0 0 6-16,0 0 4 15,0 0 22-15,0 0 41 16,0 0 4-16,0 0-13 16,0 0-14-16,0 0-20 15,0 0-10-15,0 0-3 16,0 0-2-16,0 0-2 0,0 0 3 16,0 0-1-16,0-4 2 15,5 0-3-15,1-2 0 16,-2-2 0-16,1 1-3 15,2-4-1-15,0-1 1 16,0-1-1-16,0-2-2 16,-1-2 2-16,-1 0-2 15,2 1 2-15,0-1 1 16,-3 1-2-16,3 0 3 16,0 4 1-16,-2-2 5 15,4 1 4-15,-2 1 0 16,1-3-1-16,0 1-6 15,-1-1-3-15,3-2-1 16,-5 2 3-16,2 0 4 16,-1-1 0-16,1 0 4 15,0 1 1-15,1 2-2 16,-1-1 0-16,4-3-1 16,-3 4-1-16,2-4 0 15,-2-1-4-15,2 0-5 16,1 0-2-16,-1-2 0 15,-2 0 1-15,2 5 1 16,-2-3 0-16,-1 1 2 16,4 3 0-16,-3-2 4 0,2 0 3 15,-3-1-1 1,4-4-4-16,-4 1-3 0,1 1-4 16,0-2 1-1,-1-5-1-15,2 5 2 0,-2 2 0 16,1-5 1-16,0 3-2 15,3-2 2-15,-1 5 2 16,0-2-3-16,-2 3 3 16,3 0-5-16,-3 3 3 15,-1 2-2-15,1-1-1 16,-1-2 2-16,-1 6 1 16,1-2-2-16,0 2-1 15,-2 3 1-15,2-2 0 16,-4 4 3-16,1-1 0 15,-1 2 0-15,-2 2 1 16,-1 1 4-16,3 0 0 16,-3 0-4-16,0 0-4 15,0 0-2-15,0 0 3 16,0 0 1-16,0 0 0 16,0 0 2-16,1 0 0 15,1 0 6-15,-1-3-1 16,3 2-2-16,-1 1-4 15,-3-3-3-15,5 1-2 16,-2-1 2-16,1-1-2 16,1-3 2-16,0 1-2 15,2 0 0-15,0-2 0 16,-3 2 2-16,3 2 0 16,-3-1 4-16,-1 2-1 15,0 2-2-15,-3-1 1 16,0 2-3-16,0 0-2 15,0 0 3-15,0 0 0 16,0 0 1-16,0 0 0 0,0 0-2 16,0 0 0-16,0 0-1 15,0 0 2-15,0 0-1 16,0 0 1-16,0 0-1 16,0 0 2-16,0 0-4 15,0 0-1-15,0-1-3 16,0-3-1-16,0 0 0 15,0-1 2-15,0 0 10 16,0-4-2-16,0 2 1 16,0 1-3-16,0-1 2 15,2 1 0-15,0 1 1 16,-1 1-2-16,1-1-1 16,-1-2 0-16,3 0-2 15,-1 0 2-15,1-2 1 16,-1 1 4-16,1 3-2 15,0-2 2-15,0 1-3 16,-1 4 1-16,1-1-1 16,-1 1 0-16,1 0 0 15,-1-2 1-15,2 4-2 16,-2-5 2-16,0 3-2 16,2 0 0-16,-2-2-1 15,1 3 2-15,-2-2-1 16,-1 3 0-16,-1-1 0 15,0-3-4-15,0 4-1 16,0 0-2-16,0 0 1 16,0 0 2-16,0 0 1 15,0 0-2-15,0 0 2 16,0 0-4-16,0 0 0 16,0 0-3-16,0 0-1 0,-8 0 4 15,-7 4 5 1,-2 2 2-16,-5 2 0 15,1 2-2-15,-5-3-3 0,2 3 3 16,2-2-10-16,3-2 3 16,2 1 1-16,5-3 2 15,2-1 1-15,5 0-2 16,2 0 2-16,-1-3-1 16,4 0 4-16,0 0 1 15,0 0 3-15,0 0 2 16,0 0 1-16,0 0 0 15,0 0 0-15,0 0-2 16,0 0 1-16,0 0-4 16,0 0 0-16,5 0-3 15,1 0 2-15,-2 0-1 16,3-3 1-16,-3 2 0 16,0-3-2-16,2 3-2 15,2-3-7-15,2-1-5 16,2-3 6-16,-2 4 6 15,5-5-1-15,-1 4 2 16,1-2 3-16,-4 1-4 16,4 2-12-16,-2-1-3 15,-2 2 5-15,-3 1 4 16,3-1 7-16,-4 2 2 16,-1-1 0-16,1 0-1 15,1 2-3-15,-1 0 1 16,4 0-1-16,0 8-10 15,1 6 9-15,5 4 7 16,1 4 4-16,1 4 10 16,2-1-9-16,0-2 9 0,-3-1-5 15,-3-6-1-15,-3-6-7 16,-6-2-5-16,-5-6-42 16,-1-2-122-16,2 0-226 15</inkml:trace>
          <inkml:trace contextRef="#ctx0" brushRef="#br0" timeOffset="-168.1189">2914 852 429 0,'0'0'72'16,"0"0"-42"-16,0 0-22 15,-4 0 4-15,2 0-2 16,1 0-3-16,-5 2-3 15,4 0-7-15,-2 2-23 16,2 1-73-16,1 1-76 16</inkml:trace>
        </inkml:traceGroup>
      </inkml:traceGroup>
    </inkml:traceGroup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8:30.32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6B2B082-FC9F-46B3-9B1F-47D35601EC5A}" emma:medium="tactile" emma:mode="ink">
          <msink:context xmlns:msink="http://schemas.microsoft.com/ink/2010/main" type="writingRegion" rotatedBoundingBox="6954,12425 7486,9800 8150,9935 7618,12559"/>
        </emma:interpretation>
      </emma:emma>
    </inkml:annotationXML>
    <inkml:traceGroup>
      <inkml:annotationXML>
        <emma:emma xmlns:emma="http://www.w3.org/2003/04/emma" version="1.0">
          <emma:interpretation id="{D658762A-DC43-4319-8B71-92513B7AA3E7}" emma:medium="tactile" emma:mode="ink">
            <msink:context xmlns:msink="http://schemas.microsoft.com/ink/2010/main" type="paragraph" rotatedBoundingBox="6954,12425 7486,9800 8150,9935 7618,125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3A2BCB-FB94-4E7B-A48A-B645B9166330}" emma:medium="tactile" emma:mode="ink">
              <msink:context xmlns:msink="http://schemas.microsoft.com/ink/2010/main" type="line" rotatedBoundingBox="6954,12425 7486,9800 8150,9935 7618,12559"/>
            </emma:interpretation>
          </emma:emma>
        </inkml:annotationXML>
        <inkml:traceGroup>
          <inkml:annotationXML>
            <emma:emma xmlns:emma="http://www.w3.org/2003/04/emma" version="1.0">
              <emma:interpretation id="{9E586C49-67CB-47AB-9529-3EE3E294D707}" emma:medium="tactile" emma:mode="ink">
                <msink:context xmlns:msink="http://schemas.microsoft.com/ink/2010/main" type="inkWord" rotatedBoundingBox="7212,11152 7486,9800 8150,9935 7876,11287"/>
              </emma:interpretation>
              <emma:one-of disjunction-type="recognition" id="oneOf0">
                <emma:interpretation id="interp0" emma:lang="en-US" emma:confidence="0">
                  <emma:literal>..</emma:literal>
                </emma:interpretation>
                <emma:interpretation id="interp1" emma:lang="en-US" emma:confidence="0">
                  <emma:literal>...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E</emma:literal>
                </emma:interpretation>
                <emma:interpretation id="interp4" emma:lang="en-US" emma:confidence="0">
                  <emma:literal>£</emma:literal>
                </emma:interpretation>
              </emma:one-of>
            </emma:emma>
          </inkml:annotationXML>
          <inkml:trace contextRef="#ctx0" brushRef="#br0">4026 987 546 0,'0'0'134'16,"0"0"-46"-16,0 0-51 16,0 0-20-16,0-4 11 15,0-3 10-15,0 1 12 16,0-2 9-16,5-1-6 16,1 0-18-16,2 0-6 15,-1 2-6-15,-1-1-4 16,4 4-7-16,-1 1-5 15,-1 3 2-15,0 0-2 16,1 0-7-16,-1 0-3 16,-1 7-7-16,-2 4 14 15,-3 6-1-15,-1 0-4 16,-1 1 1-16,0 3 0 16,-1-3-2-16,-9-4-1 15,-2-2-5-15,1-6-5 16,-3-1-4-16,0-5-12 15,3 0 8-15,-1 0 17 16,5-5 4-16,-2-1 0 16,4-5-2-16,2 1 2 15,2-2 0-15,1 1 6 16,0-2 11-16,0-3-5 16,4 4 3-16,7 0 4 15,0 0-6-15,3 4 4 16,-3 0-3-16,0 3-1 15,-1 5-5-15,-2 0-4 16,3 0-3-16,-5 5-9 16,0 8 1-16,0 4 12 0,-3 1-4 15,-3-1 0-15,0 2-2 16,0-4-1-16,-10-4 1 16,-1-3-9-16,-7-5 0 15,3-3 0-15,2 0 1 16,1 0 6-16,2-12-4 15,5-4 1-15,2 2 8 16,3-5 3-16,0 1-2 16,0 1 3-16,1 4-1 15,8 4 2-15,3 3 10 16,-4 4 10-16,2 2-11 16,0 0-7-16,-3 6-7 15,1 6 4-15,-3 1-2 16,-2 3-4-16,-3-2 1 15,0 2-2-15,0-7-2 16,-3 1-3-16,-10-5-20 16,-3-5-41-16,0 0-11 15,1-3 7-15,1-9 6 16,3-1 29-16,4-2 12 16,7 4 16-16,0 0 13 15,0 5 19-15,0 0 46 16,7 4 7-16,1 2-25 15,2 0-29-15,-2 0-21 16,-1 0-34-16,-2 11-87 16,0 0-97-16,0 1-275 15</inkml:trace>
          <inkml:trace contextRef="#ctx0" brushRef="#br0" timeOffset="1370.9662">4521 1392 442 0,'0'0'123'16,"0"0"-50"-16,0 0-35 16,0 0-5-16,0 0 13 15,0 0 17-15,0 3 9 16,0 2-1-16,0 6-17 16,0 4-37-16,0 3-5 15,0 7-1-15,0 2-6 16,4 4-1-16,-1-4-4 15,1-2 8-15,-3-2 0 16,2-10 10-16,1-3-13 16,-4-3 9-16,0-7-15 15,0 0-2-15,0 0-5 16,0 0-21-16,0 0 2 16,0-13-1-16,0-3 21 15,0-4 7-15,0-6-5 16,0 1 6-16,-2 0-1 15,2 2-6-15,0 4 3 16,0 2 11-16,10 2 8 16,5 2 21-16,8 1 8 15,0 4 1-15,4-1-20 16,0 1 5-16,1 3 5 16,-6 2-12-16,0 1-12 0,-5 2-13 15,-2-2-1-15,-5 2 0 16,2 0-14-16,-2 0-30 15,1 0-25 1,0 0-27-16,0 0-83 0,7 0-109 16,-3 0-105-16</inkml:trace>
          <inkml:trace contextRef="#ctx0" brushRef="#br0" timeOffset="58105.2182">3925 2701 605 0,'0'0'106'0,"0"0"-65"16,0 0-37-16,0 6 0 15,0 8 15-15,0 6 5 16,0 3 27-16,4 5-1 16,3 1-14-16,-3-1-8 15,3 0-9-15,-3-8-2 16,-1 0 3-16,0-4-1 16,1-5-8-16,-1-2-8 15,-2-2-2-15,3 2 2 16,-1-3-3-16,-3-2-2 15,1 0-2-15,-1-1 1 16,0-3-25-16,0 0-17 16,0-6 8-16,0-5 24 0,0-7 7 15,-1 0 16 1,-1-3-4-16,1-3-7 16,1 4 5-16,0-1 2 15,-1-1-4-15,-2 0 3 16,2 0 5-16,1-2 15 0,0 0-6 15,0 1 0-15,5 0 15 16,9 2 1-16,1 1 14 16,6 6 4-16,6 1-7 15,4 4 8-15,-1 5-29 16,5 4-5-16,-1 0-3 16,-3 0-9-16,-5 0-2 15,-5 0-3-15,-6 2 0 16,-5 4-2-16,-9-5-16 15,-1 0-65-15,0 2-126 16,0 1-200-16</inkml:trace>
          <inkml:trace contextRef="#ctx0" brushRef="#br0" timeOffset="59954.5318">3792 2387 696 0,'0'-1'122'16,"0"-1"-45"-16,0 1-38 15,0 1-9-15,0 0 17 16,0 0 15-16,0 0 17 0,0 0-6 16,7-1-4-1,3-1-22-15,5-1-25 0,7 1-9 16,1 1-9-16,6 0-5 16,2-1 2-16,-1 0 0 15,1 1-2-15,-2-3-5 16,0 0-10-16,-4 1-3 15,-2-1 11-15,-2-2-4 16,-3 3-2-16,-3-1 2 16,-1-1 12-16,-4 3 2 15,-3-2-2-15,0 4 1 16,-6-2-2-16,3 0 0 16,-3 1-1-16,1 1-1 15,-2-4-3-15,0 0-2 16,0-3 0-16,0 1 5 15,0-8 0-15,-2 0 0 16,-7-3 1-16,-2 0 2 16,1 0 0-16,2 1 2 15,1 6-2-15,0-2 0 16,3 7 3-16,1 5-3 16,3 0 0-16,0 0-8 15,0 0-25-15,0 0-59 16,3 5-194-16,8 3-347 15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3:14.49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D2A7C93-4DCF-42E7-8424-C9B7210DA6B9}" emma:medium="tactile" emma:mode="ink">
          <msink:context xmlns:msink="http://schemas.microsoft.com/ink/2010/main" type="writingRegion" rotatedBoundingBox="3071,20203 4591,20172 4601,20658 3081,20688"/>
        </emma:interpretation>
      </emma:emma>
    </inkml:annotationXML>
    <inkml:traceGroup>
      <inkml:annotationXML>
        <emma:emma xmlns:emma="http://www.w3.org/2003/04/emma" version="1.0">
          <emma:interpretation id="{ACD3A59E-AD0A-41DF-A2F2-99EDCA75201E}" emma:medium="tactile" emma:mode="ink">
            <msink:context xmlns:msink="http://schemas.microsoft.com/ink/2010/main" type="paragraph" rotatedBoundingBox="3071,20203 4591,20172 4601,20658 3081,206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745B78-6DF7-4E75-A717-317DEDAA50C7}" emma:medium="tactile" emma:mode="ink">
              <msink:context xmlns:msink="http://schemas.microsoft.com/ink/2010/main" type="line" rotatedBoundingBox="3071,20203 4591,20172 4601,20658 3081,20688"/>
            </emma:interpretation>
          </emma:emma>
        </inkml:annotationXML>
        <inkml:traceGroup>
          <inkml:annotationXML>
            <emma:emma xmlns:emma="http://www.w3.org/2003/04/emma" version="1.0">
              <emma:interpretation id="{7DC0AC74-6C5B-4F39-84F0-A08F7D31711C}" emma:medium="tactile" emma:mode="ink">
                <msink:context xmlns:msink="http://schemas.microsoft.com/ink/2010/main" type="inkWord" rotatedBoundingBox="3071,20203 4591,20172 4601,20658 3081,20688"/>
              </emma:interpretation>
              <emma:one-of disjunction-type="recognition" id="oneOf0">
                <emma:interpretation id="interp0" emma:lang="en-US" emma:confidence="0">
                  <emma:literal>r'=0</emma:literal>
                </emma:interpretation>
                <emma:interpretation id="interp1" emma:lang="en-US" emma:confidence="0">
                  <emma:literal>r 1=0</emma:literal>
                </emma:interpretation>
                <emma:interpretation id="interp2" emma:lang="en-US" emma:confidence="0">
                  <emma:literal>r 10</emma:literal>
                </emma:interpretation>
                <emma:interpretation id="interp3" emma:lang="en-US" emma:confidence="0">
                  <emma:literal>rises</emma:literal>
                </emma:interpretation>
                <emma:interpretation id="interp4" emma:lang="en-US" emma:confidence="0">
                  <emma:literal>r '='</emma:literal>
                </emma:interpretation>
              </emma:one-of>
            </emma:emma>
          </inkml:annotationXML>
          <inkml:trace contextRef="#ctx0" brushRef="#br0">-1-1 327 0,'0'0'78'0,"0"0"-15"16,0 0 6-16,0 0-13 16,0 0 5-16,0 0 4 15,0 0-7-15,0 0-12 16,0 0-1-16,0 9-1 16,0 7-25-16,5 7-8 15,2 3-1-15,-4-1 11 16,2 0-8-16,-3-3-2 15,2-2 1-15,-4-7-6 16,0-5-6-16,1 0-1 16,-1-4 2-16,0 0-6 15,0-1 1-15,0-2-1 16,0-1 7-16,0 0-3 16,0 0 2-16,0 0-2 15,0 0-9-15,0 0-11 16,0-1-22-16,0-9 25 15,0-3 22-15,0 1 0 16,0-5 1-16,0 0-6 16,0 3 6-16,0-1 2 15,0-1-4-15,0 3 1 16,0-2 20-16,3 4 3 16,5-2 4-16,5 2 13 0,2 2-7 15,3 2 0-15,3 3-14 16,-2-1 0-16,2 1 0 15,1 4 0-15,-3 0-16 16,-1 0-10-16,-3 0 2 16,-4 0-2-16,-1 0-35 15,-3 0-22-15,1 0-47 16,-1 0-52-16,2 0-119 16,-2 0-201-16</inkml:trace>
          <inkml:trace contextRef="#ctx0" brushRef="#br0" timeOffset="548.4109">481-211 322 0,'4'-5'56'0,"2"-1"-45"16,-3 0-16-16,2 0-16 16,-2 1-5-16,1 0 23 15,-3 3 16-15,1 1 32 16,2 1-5-16,-4 0-10 15,0 0 9-15,0 0 13 16,0 0 2-16,0 0-22 16,0 0-21-16,0 0-9 15,0 0-10-15,0 9 4 16,0 7 35-16,-6 6 19 16,0 2-29-16,-3 5-18 15,2-1 0-15,0-3-4 16,5-3-20-16,-1-5-24 15,3-1-67-15,0-4-91 16</inkml:trace>
          <inkml:trace contextRef="#ctx0" brushRef="#br0" timeOffset="979.7006">690 12 739 0,'0'0'126'0,"1"0"-39"16,12 0-41-16,5 0-10 15,4 0-14-15,3 0-5 16,0 0-8-16,0 0-10 16,-3 0-2-16,-7 0-17 15,-3 0-47-15,-4 0-86 16,-5 7-187-16</inkml:trace>
          <inkml:trace contextRef="#ctx0" brushRef="#br0" timeOffset="1162.8215">696 171 1001 0,'22'0'135'0,"4"0"-76"16,-5 0-53-16,5 0-8 15,-1 0-35-15,0 0-69 16,4-5-116-16,1 1-127 15</inkml:trace>
          <inkml:trace contextRef="#ctx0" brushRef="#br0" timeOffset="1899.3431">1213 3 484 0,'9'-7'69'0,"1"1"-14"16,0-5-43-16,-1 2 5 15,4-1 31-15,-2-2-11 16,3 3 5-16,-1-5-4 16,3 5-8-16,-1 1-10 15,-2 2-9-15,6-2-6 16,-4 4 3-16,-1 4 10 15,0 0 2-15,1 0-8 16,0 0-3-16,-1 0-8 16,0 12 0-16,-3 2 14 15,1 5-5-15,-2 6-2 16,1 3 2-16,-5 7 1 16,-2 3-9-16,-3 0 0 15,-1-2 2-15,0-5-4 16,-11-4-1-16,-11-10-2 15,-4-9-6-15,-2-6 0 16,-4-2-7-16,-2-4-13 16,2-11 11-16,3-8-4 15,2 1-22-15,7-1 7 16,3 0-33-16,6 0-25 16,5 4 18-16,2-1 3 15,4 6-16-15,0-1-16 16,0 2-95-16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3:07.00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DA2355-CDEE-43DE-B8B2-3DCC057C1DF3}" emma:medium="tactile" emma:mode="ink">
          <msink:context xmlns:msink="http://schemas.microsoft.com/ink/2010/main" type="writingRegion" rotatedBoundingBox="4413,18639 4416,19958 3940,19959 3937,18640"/>
        </emma:interpretation>
      </emma:emma>
    </inkml:annotationXML>
    <inkml:traceGroup>
      <inkml:annotationXML>
        <emma:emma xmlns:emma="http://www.w3.org/2003/04/emma" version="1.0">
          <emma:interpretation id="{18283E36-840F-4CE8-9EEC-5013A0D40D85}" emma:medium="tactile" emma:mode="ink">
            <msink:context xmlns:msink="http://schemas.microsoft.com/ink/2010/main" type="paragraph" rotatedBoundingBox="4413,18639 4416,19958 3940,19959 3937,186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A28F5F-8D93-48B9-9D2C-2D05349E740D}" emma:medium="tactile" emma:mode="ink">
              <msink:context xmlns:msink="http://schemas.microsoft.com/ink/2010/main" type="line" rotatedBoundingBox="4413,18639 4416,19958 3940,19959 3937,18640"/>
            </emma:interpretation>
          </emma:emma>
        </inkml:annotationXML>
        <inkml:traceGroup>
          <inkml:annotationXML>
            <emma:emma xmlns:emma="http://www.w3.org/2003/04/emma" version="1.0">
              <emma:interpretation id="{9AF8CB1B-6A51-4EBC-BD6D-00696F3C42EA}" emma:medium="tactile" emma:mode="ink">
                <msink:context xmlns:msink="http://schemas.microsoft.com/ink/2010/main" type="inkWord" rotatedBoundingBox="4413,18639 4416,19958 3940,19959 3937,18640"/>
              </emma:interpretation>
              <emma:one-of disjunction-type="recognition" id="oneOf0">
                <emma:interpretation id="interp0" emma:lang="en-US" emma:confidence="0">
                  <emma:literal>it!</emma:literal>
                </emma:interpretation>
                <emma:interpretation id="interp1" emma:lang="en-US" emma:confidence="0">
                  <emma:literal>is!</emma:literal>
                </emma:interpretation>
                <emma:interpretation id="interp2" emma:lang="en-US" emma:confidence="0">
                  <emma:literal>i!</emma:literal>
                </emma:interpretation>
                <emma:interpretation id="interp3" emma:lang="en-US" emma:confidence="0">
                  <emma:literal>if!</emma:literal>
                </emma:interpretation>
                <emma:interpretation id="interp4" emma:lang="en-US" emma:confidence="0">
                  <emma:literal>"foot</emma:literal>
                </emma:interpretation>
              </emma:one-of>
            </emma:emma>
          </inkml:annotationXML>
          <inkml:trace contextRef="#ctx0" brushRef="#br0">222 45 601 0,'0'0'98'0,"0"0"-49"15,0-2-45-15,0 2-13 16,0-1 3-16,0 1 6 16,0 0 9-16,0 0 17 15,-5 0-4-15,-4 8 17 16,-8 9 12-16,1 2 2 15,-2 4-29-15,-3 1-20 16,1-1-3-16,0-2-1 0,2-3 4 16,-1-4-3-16,3-2-2 15,4-4 2-15,1-1-2 16,3-1 1-16,1-3-4 16,4-3 4-16,0 0-2 15,3 0-5-15,0 0 10 16,0 0-2-16,0-1 15 15,0-7 8-15,10 1-10 16,1-5-5-16,3 1-5 16,1 0-2-16,-1-1 1 15,1-2-2-15,0 1-3 16,0-1 0-16,-2-3 4 16,2 4-3-16,-1-4-6 15,-1 4 5-15,-1-2-2 16,3 2 1-16,-1 1-1 15,-2 3 3-15,1 1-2 16,-1 0 3-16,-1 3 0 16,0 0 2-16,-1 2 0 15,-3 2 5-15,0-1 6 16,-3 2-8-16,0 0-4 16,-1 0 0-16,4 0-5 15,0 5 6-15,1 6 5 16,2 7-2-16,5 5-2 15,0 5 18-15,2-1 0 16,2 2 2-16,-3-4-4 16,0-1-14-16,-7-6 1 15,0-6-7-15,-2-4-10 16,0-3-70-16,-1-3-113 0,3-1-184 16</inkml:trace>
          <inkml:trace contextRef="#ctx0" brushRef="#br0" timeOffset="-1018.7236">233 33 320 0,'3'-3'83'0,"-3"3"-11"16,0-2-33-16,0 2-16 16,0 0 13-16,1 0 0 15,1 0 4-15,-2 0 11 16,0 0 1-16,0 0-7 15,0 0-6-15,0 0-11 16,0 0-6-16,0 0-11 16,0 0 1-16,0 0-1 15,0 0-2-15,0 0 1 16,0 0 3-16,0 0-3 16,0 0-3-16,0 0-1 15,0 0-1-15,0 0-2 16,0 0 7-16,0 0-4 15,0 0-2-15,0 0 5 16,2 7-2-16,-2 8 1 16,1 2-8-16,1 10 3 15,-1 8 3-15,2 3 0 16,-3 9 6-16,1 4-5 16,-1 4 8-16,0 1-1 15,0 1-3-15,0 0-2 16,0-5 1-16,0 0-5 15,0-5 2-15,0-1 0 16,-1 0 0-16,1-4 2 16,-4 0-4-16,1 0 2 15,1-2-2-15,-1-6-4 0,0 0 0 16,3-2-2-16,-4-6 2 16,1-1 1-16,-1-5 1 15,2 0-5-15,-1-3 4 16,-1 0 2-16,4 0-2 15,-2-2 0-15,2 2 3 16,-3-3 3-16,3-1-4 16,-3-4 4-16,2-2-3 15,1-2-2-15,0-1-2 16,0-4 0-16,0 4-2 16,-2 3 2-16,1 1-1 15,1 4 1-15,-3 1 0 16,2 2 4-16,1-2-6 15,0-2 9-15,0-2-2 16,-2-6-1-16,2-3-4 16,-1 0-7-16,1 0-13 15,0 0-49-15,0-16-64 16,0-5-20-16,0-10-86 16,3-8-349-16</inkml:trace>
          <inkml:trace contextRef="#ctx0" brushRef="#br0" timeOffset="1558.1036">213 702 579 0,'0'-1'129'0,"0"0"-46"16,0-4-49-16,0 1-21 16,0-1 3-16,3-4 2 15,7 3 11-15,-3-2 8 16,2 6-6-16,4-3 8 15,-2 3-7-15,3 2-19 16,-3 0-13-16,0 0 2 16,-1 9 7-16,-1 5-5 15,-3 4-1-15,-3 3-3 16,-3 0-3-16,0 2 0 16,0-5 9-16,-16-1-6 15,0-4-3-15,-2-8-7 16,-1-3-1-16,0-2-10 15,3 0-5-15,3-2 11 16,4-11 10-16,2 0 4 16,4 0 6-16,3-4 3 15,0 1 5-15,0-1 6 16,10-1 1-16,-1 5-1 16,7 2 4-16,-1 4 2 15,0 3-8-15,-1 4 6 16,0 0-5-16,-3 0-7 15,0 6-4-15,-6 6-7 16,1 3-6-16,-2 3 8 16,-4 2-7-16,0-2 4 15,-10-4 3-15,-6-5-11 16,-6-4-8-16,-3-5-12 16,1 0 6-16,1 0-9 15,1-10 10-15,3-3 9 0,10-3 12 16,-2 0-2-16,9-3-2 15,2 1 12 1,0 0-8-16,3 1 7 0,10-1 2 16,5 6-5-1,-2 2 5-15,4 7 24 0,-5 3-15 16,-2 0 1-16,3 0-2 16,-7 15-4-16,0 3-13 15,-6 4 0-15,-3 2-1 16,0 1 0-16,0-2 1 15,-15-3 3-15,-2-10-24 16,-1-5-27-16,0-5-3 16,-2 0-2-16,7-9 32 15,4-8 15-15,6-1 11 16,3-2-5-16,0 4 15 16,0-1 12-16,14 7 8 15,0 3-9-15,6 7 18 16,-2 0-12-16,-3 5-28 15,-1 11-6-15,-5 6-28 16,0 3-85-16,-5-2-120 16,-1-2-274-16</inkml:trace>
        </inkml:traceGroup>
      </inkml:traceGroup>
    </inkml:traceGroup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3:21.82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895F691-7AA7-4C94-B7BE-260EAA837B59}" emma:medium="tactile" emma:mode="ink">
          <msink:context xmlns:msink="http://schemas.microsoft.com/ink/2010/main" type="writingRegion" rotatedBoundingBox="5091,17945 5147,18868 4859,18886 4803,17962"/>
        </emma:interpretation>
      </emma:emma>
    </inkml:annotationXML>
    <inkml:traceGroup>
      <inkml:annotationXML>
        <emma:emma xmlns:emma="http://www.w3.org/2003/04/emma" version="1.0">
          <emma:interpretation id="{CC03504A-B999-405E-BB57-47F60A461112}" emma:medium="tactile" emma:mode="ink">
            <msink:context xmlns:msink="http://schemas.microsoft.com/ink/2010/main" type="paragraph" rotatedBoundingBox="5091,17945 5147,18868 4859,18886 4803,17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7C6089-56B9-4A63-8778-1F047E41ACD5}" emma:medium="tactile" emma:mode="ink">
              <msink:context xmlns:msink="http://schemas.microsoft.com/ink/2010/main" type="line" rotatedBoundingBox="5091,17945 5147,18868 4859,18886 4803,17962"/>
            </emma:interpretation>
          </emma:emma>
        </inkml:annotationXML>
        <inkml:traceGroup>
          <inkml:annotationXML>
            <emma:emma xmlns:emma="http://www.w3.org/2003/04/emma" version="1.0">
              <emma:interpretation id="{FCF51899-4D9B-41C3-9035-9F180D29BC8A}" emma:medium="tactile" emma:mode="ink">
                <msink:context xmlns:msink="http://schemas.microsoft.com/ink/2010/main" type="inkWord" rotatedBoundingBox="5091,17945 5147,18868 4859,18886 4803,17962"/>
              </emma:interpretation>
              <emma:one-of disjunction-type="recognition" id="oneOf0">
                <emma:interpretation id="interp0" emma:lang="en-US" emma:confidence="0">
                  <emma:literal>G</emma:literal>
                </emma:interpretation>
                <emma:interpretation id="interp1" emma:lang="en-US" emma:confidence="0">
                  <emma:literal>f</emma:literal>
                </emma:interpretation>
                <emma:interpretation id="interp2" emma:lang="en-US" emma:confidence="0">
                  <emma:literal>1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B</emma:literal>
                </emma:interpretation>
              </emma:one-of>
            </emma:emma>
          </inkml:annotationXML>
          <inkml:trace contextRef="#ctx0" brushRef="#br0">-420 129 1 0,'0'0'0'16,"0"0"0"-16,-2 0 16 16,1 0 2-16,1 0 16 15,0 0 1-15,0 0 8 16,-3 0 10-16,3 0 5 16,0 0-1-16,0 0-12 15,0 0-16-15,0 0-6 16,0 0-3-16,0 0 8 15,0 0 23-15,0 0 7 16,0 0 0-16,0 0-7 16,0 0-6-16,0 0-6 15,0 0-13-15,0 0-9 16,0 0 0-16,0 0 4 0,0 0-1 16,0 0-2-1,0 0-1-15,0-1-2 0,0-5 0 16,4-2 6-16,5 2-2 15,4-5-6-15,0 2 5 16,2 0-9-16,1 1 3 16,3 2 1-16,-4 2 0 15,-2 2-5-15,-1 2-5 16,2 0-6-16,-9 0-7 16,5 0 1-16,-6 6 5 15,-1 8 4-15,0 0-4 16,-3 6-3-16,0 4 1 15,0-3 2-15,0-1-1 16,-10-2-8-16,0-3 5 16,5-2 3-16,-2-7-5 15,1 1-12-15,3-3 15 16,-1 1 5-16,3-1 3 16,1 1 1-16,0-3 3 15,0 5-7-15,0-3 4 16,0 0 0-16,0 4 0 15,0 0 1-15,3 0 0 16,6 4 1-16,3 4-4 16,-3 0 0-16,5 7-1 15,0 1 1-15,-4 3 2 16,2-2 11-16,-9-1 8 16,1 0 2-16,-4-4-15 15,0-1-9-15,-6-6-2 16,-7-3 0-16,-1-2-2 15,0-7-18-15,-4-1-12 0,5 0-1 16,0-1-6-16,0-11 39 16,5-3 3-16,4-1 0 15,1-2 2-15,3 1 8 16,0 1 0-16,14-1 22 16,4 5 0-16,5 1 7 15,5 6-15-15,-3 2 2 16,-3 2-18-16,-1 1-1 15,-6 0-3-15,-7 0-2 16,-5 0-30-16,1 0-86 16,-4-5-171-16,0-1-198 15</inkml:trace>
          <inkml:trace contextRef="#ctx0" brushRef="#br0" timeOffset="827.5725">-286-367 589 0,'3'0'101'0,"-3"0"-59"16,0 0-49-16,0 0-25 16,0 0-6-16,-9 0 29 15,-3 4 7-15,-2 8 35 16,-2 1 27-16,2 5-31 16,-1-1-9-16,1 3-12 15,1-5 2-15,3 0-3 16,4-3-3-16,-1-3-1 15,3-1 1-15,4-4-6 16,-3-3 2-16,3 2-1 16,0-3 2-16,0 0 2 15,0 0 4-15,0 0 6 16,1 0 22-16,12-12-23 16,2 0-5-16,3-1-9 15,5-2-4-15,-2-1-4 16,-1 1 8-16,-1 2 1 15,-7 1 1-15,1 4 0 16,-6 2-1-16,-2 3 3 0,-2 3 4 16,0 0 6-1,2 0 14-15,1 3-15 0,1 8 19 16,2 5-21-16,0 1-3 16,0 5 0-16,4-3 1 15,-6 1-7-15,1-7-7 16,0-2-84-16,1-3-196 15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7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54-3 486 0,'0'-2'85'0,"0"2"-24"16,0 0-1-16,0 0-19 15,0 11 0-15,0 19 9 0,-4 16 29 16,-4 15 10-1,2 18-25-15,-2 10-12 0,1 2-19 16,1-8-13-16,1-9 7 16,0-20-18-16,2-18-6 15,3-15 3-15,-5-15-9 16,5-6-62-16,0-17-133 16,0-17-100-16,0-3-193 15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4:03.54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7A4B2E-867F-4233-A5DA-A09928FDF184}" emma:medium="tactile" emma:mode="ink">
          <msink:context xmlns:msink="http://schemas.microsoft.com/ink/2010/main" type="inkDrawing" rotatedBoundingBox="1475,18553 3760,18760 3667,19779 1383,19572" hotPoints="3202,19242 2163,19680 1279,18979 2319,18541" semanticType="enclosure" shapeName="Ellipse"/>
        </emma:interpretation>
      </emma:emma>
    </inkml:annotationXML>
    <inkml:trace contextRef="#ctx0" brushRef="#br0">2299 506 204 0,'0'0'20'0,"0"0"-8"16,0 4-3-16,0-3 3 15,0 2-5-15,0 2-5 16,0-3 10-16,0 2-1 16,0-4-4-16,0 0-5 15,0 1-2-15,0-1-6 16,0 1-41-16,0 1 6 15,0-1-4-15,0 0-12 16,0 2 41-16,0 0 28 16,0-2 80-16,0 2 9 15,0-3-16-15,0 1-24 16,0-1-22-16,0 0-16 16,0 0-8-16,0 0 2 15,0 0 10-15,0 0 2 16,0 0-9-16,0 0-3 15,0 0-6-15,-4 0-4 16,-2-1 1-16,0-3 3 16,0-4 5-16,-3 0 9 15,1 1-2-15,0-1-12 16,-3-1-4-16,0 1-2 16,1 0 15-16,-3 1 5 15,0 0-12-15,0 0-7 16,-2 1 1-16,0-2 9 15,-1-2 9-15,0 2-7 16,1 3-3-16,1-4-13 16,2 3-1-16,0 1 0 15,0 0-1-15,1-1 5 16,-1 0 5-16,-1-3 5 16,-2 0-8-16,-1-1-1 15,-1 0-2-15,3 1-1 0,-3 0-2 16,5 1-1-16,-1 1 0 15,2 2 2-15,0-1-2 16,3 3 1-16,0-1-2 16,1 0 2-16,-3 2-1 15,2-2 0-15,-5 1-1 16,1-4 2-16,-1 2 0 16,-3 0 0-16,-1-1 2 15,0 1-2-15,-2 0-2 16,1-2 0-16,1 0 2 15,-3 0 3-15,2-2-5 16,1 0 2-16,-2 1-2 16,1-3 2-16,-4 2 0 15,1-2 1-15,-2-2-2 16,1 4 2-16,-2 0 1 16,4 0-1-16,-2 3-3 15,2 0 4-15,-1 2-2 16,2 0-2-16,-2-4 2 15,1 3-1-15,-2-2 2 16,0-1-2-16,-1 1 0 16,-1-1 2-16,-2 1-1 15,-2 0 3-15,2 1-4 16,-2 1-2-16,2 2 3 16,2 0 2-16,1 0 1 15,-1 1-2-15,2 2-2 16,-1-5 0-16,-1 2 2 15,2 2-3-15,-3-5 1 16,3 5 0-16,0 0 1 16,2 1 0-16,1 0-2 0,0 0-1 15,0 0 2-15,1 0 4 16,-4 0-3-16,-1 0 0 16,3 0-1-16,-2 0 2 15,1 0-4-15,2 0 3 16,1 0-1-16,-2 0 1 15,-1 0 7-15,1 0 17 16,-2 0-16-16,0 0-7 16,-2 0-1-16,1 0 0 15,4 0-1-15,-3 0 1 16,4 0 0-16,2 0 1 16,-1 0-3-16,1 0 3 15,1 0 0-15,-1 0-1 16,0 0-1-16,-2 0 0 15,-2 0 1-15,4 0-2 16,1 0 1-16,-2 2 2 16,2 0-3-16,3 2 1 15,-1 0 0-15,4 1 1 16,-3 2-3-16,2-1 1 16,1 3 4-16,0 0 7 15,-5-1-2-15,5 4-4 16,-4 1-6-16,4-3-2 15,-4 3 7-15,4 1 0 16,-4 2-2-16,2-1 2 16,0 0-3-16,-1 2 12 15,2 2-7-15,0-4 7 16,5 4 3-16,-6 6 2 16,6 6-7-16,1 1 0 0,-1-3 2 15,1 1-12 1,-2-2 2-16,5-4-1 0,-5-7-1 15,6-4-2-15,-3 1 6 16,3-2-1-16,0-4-1 16,0-1 1-16,0 1-3 15,0 0 2-15,0-3-4 16,0 0 0-16,7 2 4 16,-2 0-11-16,5 2-15 15,-1 1-12-15,1 0 28 16,-1 2 2-16,4 0 1 15,-5 1-2-15,3-1 3 16,0 2 3-16,0 1 1 16,2-2 1-16,0 4-4 15,-1 0 5-15,0-1-6 16,-1 6 1-16,3 2 3 16,-3-1 1-16,1-4-23 15,1 1 32-15,-1-1-10 16,4-7 5-16,3-3-3 15,-3 1-2-15,6 2 0 16,2 1 2-16,1-1-2 16,1 0 6-16,0 0 1 15,-2-3-4-15,-1 0 3 16,-3-1-3-16,2-4-3 16,0 2 0-16,0-3-1 15,2 2 2-15,5 2 0 16,-1-2 1-16,2 0-1 0,0 1 1 15,-1-1 2-15,-2-1 4 16,0-1 8-16,-2-3-6 16,-1 0-11-16,-1 0 3 15,5 0-3 1,0 0 1-16,2 0-1 0,4-2 1 16,0 2 2-16,3 0 0 15,-2 0-1-15,-3 0 4 16,-2 0 14-16,-3 0-5 15,-2 0-5-15,-1 0-4 16,-1 0 8-16,1-5-8 16,1-3-4-16,2 4-1 15,2-4 2-15,2 4-2 16,2 3 2-16,-1-2 3 16,-2 3 13-16,1 0 3 15,-5 0-4-15,0-2-10 16,-2-3-4-16,-1-1-2 15,1 1-3-15,-2-3 3 16,3-1 0-16,-2 1-2 16,4 0 4-16,0 3-2 15,0-2 4-15,2 2-1 16,-1 2-2-16,0-2 0 16,-2 1 4-16,-5-1 4 15,-1-3-6-15,-2 1-2 16,-2-3-3-16,1 1 0 15,-3-2 1-15,-1 2 1 16,0 2 2-16,-2-1-1 16,0 3 1-16,0 2-2 15,-3 1-1-15,-2-1-3 16,1 3-2-16,-4-1-7 16,2 1-8-16,-1-2 7 0,2 2 5 15,-1 0 0-15,3 0-14 16,-1 0-38-16,2 4-71 15,0 3-117-15,4 2-232 16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4:06.37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0C4C8B-966C-4F8F-9752-0A78D2FD77C0}" emma:medium="tactile" emma:mode="ink">
          <msink:context xmlns:msink="http://schemas.microsoft.com/ink/2010/main" type="inkDrawing" rotatedBoundingBox="4732,18965 7106,18784 7176,19698 4802,19879" hotPoints="7485,19359 6584,19776 5753,19231 6655,18814" semanticType="enclosure" shapeName="Ellipse"/>
        </emma:interpretation>
      </emma:emma>
    </inkml:annotationXML>
    <inkml:trace contextRef="#ctx0" brushRef="#br0">0 501 441 0,'9'-1'109'0,"0"-4"4"15,4 2-14-15,-1-2-15 16,1 1-11-16,2-1-4 15,1 0-4-15,4-2-24 16,-2-1-19-16,1 1-2 16,0-3-6-16,2 2 4 15,1-1-1-15,-2-2-1 16,3 1-1-16,3 1 18 16,1 0 10-16,2 2-8 15,1-4-18-15,2 2-9 16,-3-2 4-16,-1-1 7 15,1 5-8-15,-6-5 4 16,1 3-3-16,1 1 0 16,1-1 8-16,-5-2-9 15,6 3-8-15,0-1 5 16,-1-2 9-16,-1 3-18 16,1-2-2-16,-2 1 3 15,-2-2 1-15,-2 4-1 16,0-3-2-16,-3 0 3 0,-1 0 1 15,0 2 1 1,-1 2-2-16,2-3 3 0,0 4-3 16,-2-1 2-16,2 1 2 15,2 1 1-15,-5-1 0 16,4 1 2-16,-3-3-9 16,2 3 1-16,1-1 0 15,1-3-3-15,2 0 6 16,-2-1-2-16,1 1-1 15,2-1-3-15,0-1 5 16,1-1-1-16,1 2-5 16,1 2 5-16,2-1 2 15,-2 3-4-15,0 2 0 16,3 2 4-16,-3-2-4 16,-3 0 0-16,3 2 2 15,-3 0 0-15,0 1-2 16,0-3 1-16,0 2 1 15,-1 1 1-15,2-3-1 16,5 3-2-16,-3 0 1 16,4 0-1-16,0 0 2 15,-3 0-2-15,2 3 3 16,-3 1-1-16,0-3 3 16,-3-1-1-16,1 1-3 15,-1-1 0-15,-2 3-1 16,-1-3 4-16,-2 0-6 15,-1 0 3-15,0 0-2 0,-1 0 3 16,0 0-1-16,-1 0 1 16,-2 0-2-1,2 0 2-15,0 3-1 0,-2-1 0 16,1 1-2-16,-1 2 0 16,-1-1-1-16,-2 2 2 15,-1-2 5-15,1 2-8 16,0-2 3-16,-2 3 0 15,4-2-2-15,-1 3 2 16,3 3 0-16,1 0-1 16,1 5 2-16,2-3-3 15,-2 6 1-15,6 2 0 16,-3-3-2-16,0 0 3 16,0 0 0-16,-4-6-2 15,-2-3 3-15,-2-4 0 16,-3 0 0-16,-3-1-4 15,-1 2-2-15,2 1-3 16,-1 1 3-16,2 4 2 16,1 0 2-16,-2 3 0 15,1 0 3-15,-1-1-2 16,1 5-1-16,-3 0 2 16,-2-2 0-16,3 5-2 15,-1-3-3-15,1 1 3 16,0 2 2-16,2-4-1 15,-5 0 2-15,3 2-2 16,-1-3-1-16,-3 3 2 16,0-2-4-16,0-2 4 15,0 1-2-15,0-1 3 16,0-1-6-16,-7-1 5 16,3-2 0-16,-7 2-2 15,3-1 1-15,-6 1-1 16,3-1 0-16,-3 0 1 15,-1-2 0-15,-3 4-1 16,1-3-1-16,-2 1 3 0,1-2 1 16,-1 1-5-16,0-3 3 15,-1 1 1-15,-1-1-1 16,-1-2 1-16,0 1-3 16,-3-3 2-16,-1-1 3 15,1 2-6-15,-2-4 3 16,0 1 3-16,-2 1-1 15,-4-1-4-15,1-2 4 16,0-1 1-16,-5 0-4 16,-2 0 3-16,2 0-1 15,-1 0-4-15,1-4 1 16,1-4 6-16,-1 4-4 16,3-1 2-16,0 2 0 15,2 0 1-15,4 3-2 16,-2-1 0-16,1 1 1 15,-3-3 0-15,2-2-2 16,-6 2 0-16,2-2 1 16,-1-2 2-16,0 2-2 15,-1-1 0-15,1 1 0 16,1-1 1-16,1 1-1 16,4 0 0-16,-2 1 0 15,5-3 1-15,1 5-2 16,-1-2 1-16,5 0-1 0,-4-3 1 15,3 0-1 1,-3 1 2-16,0-5 0 0,2 5 0 16,-2-2-1-1,3 3 0-15,0 1 1 16,4 0-1-16,1 3-1 0,3-1 0 16,-1 0 0-16,1 2 2 15,2 0-1-15,-1-3-1 16,1 2 3-16,1 1-4 15,1 0 1-15,2-2 1 16,-3 2-1-16,1 0 1 16,-2 0 1-16,0 0 0 15,-3 0-1-15,0 0 0 16,-2 0-1-16,1-1 1 16,-3 1-2-16,1-1 4 15,1 1-3-15,-1 0-1 16,2 0 4-16,0 0-3 15,1-3 3-15,4 3-4 16,-1-4 3-16,2 1-4 16,3-2-1-16,3 0-26 15,0 2-24-15,1-5-18 16,-1 3-9-16,1-2-23 16,3 5-50-16,0 0-132 15,0 2-349-15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7:21.47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DEAD1BB-C518-4F91-9D66-23DA2F6333DC}" emma:medium="tactile" emma:mode="ink">
          <msink:context xmlns:msink="http://schemas.microsoft.com/ink/2010/main" type="writingRegion" rotatedBoundingBox="7848,18119 9609,17538 9801,18119 8040,18700"/>
        </emma:interpretation>
      </emma:emma>
    </inkml:annotationXML>
    <inkml:traceGroup>
      <inkml:annotationXML>
        <emma:emma xmlns:emma="http://www.w3.org/2003/04/emma" version="1.0">
          <emma:interpretation id="{5EA7DB36-FB4F-4E5E-A16A-9C37750E9333}" emma:medium="tactile" emma:mode="ink">
            <msink:context xmlns:msink="http://schemas.microsoft.com/ink/2010/main" type="paragraph" rotatedBoundingBox="7848,18119 9609,17538 9801,18119 8040,187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5916EB-3787-41F5-A0D1-139C299154EE}" emma:medium="tactile" emma:mode="ink">
              <msink:context xmlns:msink="http://schemas.microsoft.com/ink/2010/main" type="line" rotatedBoundingBox="7848,18119 9609,17538 9801,18119 8040,18700"/>
            </emma:interpretation>
          </emma:emma>
        </inkml:annotationXML>
        <inkml:traceGroup>
          <inkml:annotationXML>
            <emma:emma xmlns:emma="http://www.w3.org/2003/04/emma" version="1.0">
              <emma:interpretation id="{F41DF515-9B88-4AA3-8893-C62E1CD73F61}" emma:medium="tactile" emma:mode="ink">
                <msink:context xmlns:msink="http://schemas.microsoft.com/ink/2010/main" type="inkWord" rotatedBoundingBox="7848,18119 9099,17706 9218,18065 7967,18478">
                  <msink:destinationLink direction="with" ref="{B3FAC069-8502-4BEC-B045-CBCA87A25F30}"/>
                </msink:context>
              </emma:interpretation>
              <emma:one-of disjunction-type="recognition" id="oneOf0">
                <emma:interpretation id="interp0" emma:lang="en-US" emma:confidence="0">
                  <emma:literal>p</emma:literal>
                </emma:interpretation>
                <emma:interpretation id="interp1" emma:lang="en-US" emma:confidence="0">
                  <emma:literal>P</emma:literal>
                </emma:interpretation>
                <emma:interpretation id="interp2" emma:lang="en-US" emma:confidence="0">
                  <emma:literal>?</emma:literal>
                </emma:interpretation>
                <emma:interpretation id="interp3" emma:lang="en-US" emma:confidence="0">
                  <emma:literal>g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3111-37 487 0,'4'0'36'0,"-3"-1"-31"16,-1-7-11-16,0 1 3 16,2-1 21-16,-1 3 9 15,3-3 33-15,-1 4 28 16,3-1-20-16,0-1-19 16,-1 1-28-16,0 3-11 15,1 0 10-15,-2 2-10 16,3 0-2-16,-3 0 1 15,0 2-9-15,2 11 1 16,-2 0 1-16,-3 2-1 16,-1 2-2-16,0-4 2 15,0-1-4-15,0-3 2 16,-4-3 1-16,-4-3-8 16,-1-3 0-16,1 0 0 15,0 0 0-15,1 0 6 16,0-9-1-16,4-3 2 15,3-2 4-15,0 1-2 0,0-1 0 16,0-2-1 0,7 4 2-16,1 2 2 0,2 4 3 15,0 2 4-15,1 4 6 16,-3 0-9-16,0 0-2 16,-1 2-6-16,-4 11 6 15,1 3-4-15,-4 1-5 16,0-2 6-16,0 2-3 15,0-5-2-15,-9-3-3 16,-2-4 2-16,-2-4-6 16,2-1 3-16,1 0 0 15,3-1 1-15,2-12 5 16,3 0 1-16,2-4 3 16,0 2-8-16,0-1 11 15,10 4-5-15,4 2-2 16,-4 6 7-16,2 2-5 15,-2 2 8-15,-2 0-9 16,-2 9-1-16,-5 2 4 16,-1 0-6-16,0 2-23 15,0-2-61-15,-10-3-85 16,2-3-92-16</inkml:trace>
          <inkml:trace contextRef="#ctx0" brushRef="#br0" timeOffset="4614.2726">2689 101 304 0,'0'0'39'15,"0"0"-22"-15,0 0 2 16,0-3 5-16,0 2 17 16,0 1 17-16,0 0 5 15,0-1 10-15,0 1-5 16,0-2-15-16,0 2-18 15,0 0-20-15,0-1-16 16,0 1-1-16,0-3-33 16,0 2-70-16,0 1-62 15,3 0-206-15</inkml:trace>
          <inkml:trace contextRef="#ctx0" brushRef="#br0" timeOffset="4741.3631">2689 101 549 0</inkml:trace>
          <inkml:trace contextRef="#ctx0" brushRef="#br0" timeOffset="4809.4114">2689 101 549 0,'108'-38'30'0,"-105"38"-23"0,2-2-13 15,2-1-29-15,-1-1-25 16,3 2-7-16,3 0-46 15,0-3-102-15</inkml:trace>
          <inkml:trace contextRef="#ctx0" brushRef="#br0" timeOffset="4946.5091">2959 15 451 0,'8'0'19'0,"-5"0"-24"15,2-1-89-15,2-3-109 16</inkml:trace>
          <inkml:trace contextRef="#ctx0" brushRef="#br0" timeOffset="5332.7832">3091-34 460 0,'113'-82'80'0,"-108"82"-3"15,-5-1-57-15,3 1-18 0,-3 0-8 16,4-4-35-1,0 4-29-15,2-5-10 0,2 2-40 16,3-2-76 0</inkml:trace>
          <inkml:trace contextRef="#ctx0" brushRef="#br0" timeOffset="5140.6464">3091-34 549 0,'5'0'68'15,"-1"-3"-48"-15,-1 2-30 16,1-4-72-16,-1 0-52 16,2-2-112-16</inkml:trace>
          <inkml:trace contextRef="#ctx0" brushRef="#br0" timeOffset="5500.9011">3364-192 505 0,'10'-2'49'0,"-3"0"24"16,-3-2-53-16,-3 0-25 16,2-1-5-16,-2-3-40 15,5 0 6-15,1-2-36 16,2 1-93-16</inkml:trace>
          <inkml:trace contextRef="#ctx0" brushRef="#br0" timeOffset="5654.0101">3545-318 549 0,'11'0'64'0,"-4"-2"-33"16,0 2-25-16,-4-4-29 16,4 1-102-16,-1-1-56 15,3 2-137-15</inkml:trace>
          <inkml:trace contextRef="#ctx0" brushRef="#br0" timeOffset="6613.6935">3899-437 399 0,'0'0'62'0,"0"0"-63"15,0 0-1-15,0 0 22 16,-1-2 5-16,-5-1 3 0,5 3-4 16,1 0 27-1,-3 0 3-15,-1 0-7 0,1 0-15 16,-8-2-21-16,-3 0-6 15,-4 0 0-15,-4-1-5 16,-3-1 4-16,0 0-4 16,-1-3 0-16,-2-1 2 15,5 3-4-15,-2-2 4 16,3-1-1-16,4 3-1 16,0-4-3-16,7 2 2 15,0 1-3-15,5 3 1 16,1 2-3-16,5 1 6 15,0 0 7-15,0 0 6 16,0 0 0-16,0 0-12 16,3 3 4-16,2-2-2 15,0 3 2-15,-2-3 5 16,3 2 11-16,-2-3-4 16,6 5-6-16,-1-1-8 15,3 1-2-15,1-1 2 16,1 4-5-16,1 0 2 15,3-3 1-15,3 5-1 16,1-5-21-16,-1 3 15 16,4-3 3-16,-2 2-17 15,-2-2 7-15,-2 1 4 16,-2-2-6-16,-6 4 4 16,0-3 13-16,-8 3-2 15,1 1-6-15,-4 5-2 16,0 1 4-16,0 4 3 15,0-1 0-15,0 3 5 16,0-2 0-16,-4-2-7 0,0-3 5 16,-2-2-27-16,2-7-155 15,4 3-22 1</inkml:trace>
          <inkml:trace contextRef="#ctx0" brushRef="#br0" timeOffset="5831.1358">3721-384 447 0,'12'-2'93'16,"-1"2"8"-16,-4-2-61 15,0 2-28-15,-4-3-6 16,-3 3-9-16,1 0-24 15,2-3-56-15,-2 3-52 16,1-2-54-16</inkml:trace>
        </inkml:traceGroup>
        <inkml:traceGroup>
          <inkml:annotationXML>
            <emma:emma xmlns:emma="http://www.w3.org/2003/04/emma" version="1.0">
              <emma:interpretation id="{D9632564-D7E3-4C8F-8881-B5E22CF3FC37}" emma:medium="tactile" emma:mode="ink">
                <msink:context xmlns:msink="http://schemas.microsoft.com/ink/2010/main" type="inkWord" rotatedBoundingBox="9366,17705 9635,17616 9801,18119 9532,18208"/>
              </emma:interpretation>
              <emma:one-of disjunction-type="recognition" id="oneOf1">
                <emma:interpretation id="interp5" emma:lang="en-US" emma:confidence="0">
                  <emma:literal>in</emma:literal>
                </emma:interpretation>
                <emma:interpretation id="interp6" emma:lang="en-US" emma:confidence="0">
                  <emma:literal>In</emma:literal>
                </emma:interpretation>
                <emma:interpretation id="interp7" emma:lang="en-US" emma:confidence="0">
                  <emma:literal>on</emma:literal>
                </emma:interpretation>
                <emma:interpretation id="interp8" emma:lang="en-US" emma:confidence="0">
                  <emma:literal>in.</emma:literal>
                </emma:interpretation>
                <emma:interpretation id="interp9" emma:lang="en-US" emma:confidence="0">
                  <emma:literal>inn</emma:literal>
                </emma:interpretation>
              </emma:one-of>
            </emma:emma>
          </inkml:annotationXML>
          <inkml:trace contextRef="#ctx0" brushRef="#br0" timeOffset="8246.8487">4303-610 401 0,'0'0'43'0,"0"0"-10"0,0 0-15 15,-3 0 0-15,-2 0-10 16,-4 2 1-16,0 7 31 15,-5 3 0-15,3-3-32 16,-5 1-1-16,4 1-8 16,4-4 0-16,1-3 1 15,4-1 3-15,-1-2-4 16,4-1 7-16,0 0 11 16,0 0 5-16,0 0-1 15,0 0-7-15,0 0-3 16,0 0-5-16,4-5 1 15,4-6-3-15,4-4 0 16,0 2-2-16,3-4 0 16,-4 1-2-16,3 1 2 15,-4 0-2-15,2 3 0 16,-5 2 2-16,0 1-3 16,0 6 2-16,-3-1-4 15,0 4 9-15,-1 0 3 16,2 0 5-16,4 1 7 15,-2 11-10-15,1 5-2 16,2-1 4-16,-1 0-8 16,-2 1 6-16,2-5-8 15,-3-3-3-15,1-3-78 16,2-3-253-16</inkml:trace>
          <inkml:trace contextRef="#ctx0" brushRef="#br0" timeOffset="7519.3347">4231-399 447 0,'0'0'38'0,"0"8"-26"0,0 3-10 16,0 6 2-16,0 4 6 15,0 5 12-15,3 2 5 16,4 2 20-16,0-4-1 16,-2 1-8-16,-2-9 5 15,-2-5 1-15,-1-4-31 16,0-5-13-16,0-4-5 15,0 0-9-15,0 0 3 16,0-4 3-16,0-8-3 16,-1-3 3-16,-2 0 8 15,2-3-1-15,-2-2 2 16,3 0-4-16,0 1 9 16,0 0-6-16,0 2 1 15,4 1 2-15,4 1 1 16,5 3 5-16,-1 1 9 15,4 5-9-15,-1-2-2 16,4 5 5-16,-5 3-10 16,1 0 3-16,3 0-3 15,-7 0-1-15,4 0-4 16,-1 7 4-16,0 2 1 16,-3 4-1-16,1 3-3 15,-2 3 9-15,0 1 3 16,-3 1 9-16,-2-1-16 15,-2-1 1-15,1-1 3 16,-1-6 4-16,-2 0-4 16,1-7-4-16,2 1-2 0,-3-4 4 15,1-2-4 1,-2 0-31-16,2 0-40 0,0 0-98 16,1-12-135-16</inkml:trace>
        </inkml:traceGroup>
      </inkml:traceGroup>
    </inkml:traceGroup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3:23.96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ABE4AA0-5632-4545-BB5D-E343C443CA11}" emma:medium="tactile" emma:mode="ink">
          <msink:context xmlns:msink="http://schemas.microsoft.com/ink/2010/main" type="writingRegion" rotatedBoundingBox="5144,18189 7049,17593 7254,18247 5349,18844"/>
        </emma:interpretation>
      </emma:emma>
    </inkml:annotationXML>
    <inkml:traceGroup>
      <inkml:annotationXML>
        <emma:emma xmlns:emma="http://www.w3.org/2003/04/emma" version="1.0">
          <emma:interpretation id="{4FF4D5AD-4A3A-4C00-9A24-A3768C3B7504}" emma:medium="tactile" emma:mode="ink">
            <msink:context xmlns:msink="http://schemas.microsoft.com/ink/2010/main" type="paragraph" rotatedBoundingBox="5144,18189 7049,17593 7254,18247 5349,188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4E0E0F-B09A-4EE7-9E31-2BF5C6DA4576}" emma:medium="tactile" emma:mode="ink">
              <msink:context xmlns:msink="http://schemas.microsoft.com/ink/2010/main" type="line" rotatedBoundingBox="5144,18189 7049,17593 7254,18247 5349,18844"/>
            </emma:interpretation>
          </emma:emma>
        </inkml:annotationXML>
        <inkml:traceGroup>
          <inkml:annotationXML>
            <emma:emma xmlns:emma="http://www.w3.org/2003/04/emma" version="1.0">
              <emma:interpretation id="{C33C8C47-9904-4CDC-B7A9-BA65DD53FFA9}" emma:medium="tactile" emma:mode="ink">
                <msink:context xmlns:msink="http://schemas.microsoft.com/ink/2010/main" type="inkWord" rotatedBoundingBox="5144,18189 7049,17593 7254,18247 5349,18844"/>
              </emma:interpretation>
              <emma:one-of disjunction-type="recognition" id="oneOf0">
                <emma:interpretation id="interp0" emma:lang="en-US" emma:confidence="0">
                  <emma:literal>e-iwt</emma:literal>
                </emma:interpretation>
                <emma:interpretation id="interp1" emma:lang="en-US" emma:confidence="0">
                  <emma:literal>e_iwt</emma:literal>
                </emma:interpretation>
                <emma:interpretation id="interp2" emma:lang="en-US" emma:confidence="0">
                  <emma:literal>e.iwt</emma:literal>
                </emma:interpretation>
                <emma:interpretation id="interp3" emma:lang="en-US" emma:confidence="0">
                  <emma:literal>l-iwt</emma:literal>
                </emma:interpretation>
                <emma:interpretation id="interp4" emma:lang="en-US" emma:confidence="0">
                  <emma:literal>&amp;-iwt</emma:literal>
                </emma:interpretation>
              </emma:one-of>
            </emma:emma>
          </inkml:annotationXML>
          <inkml:trace contextRef="#ctx0" brushRef="#br0">0 236 699 0,'0'0'103'0,"0"0"-43"16,0 0-29-16,0 0 9 15,0 0 10-15,0 0 9 16,0 0 15-16,0 0 0 15,8 0-31-15,9 0-24 16,1 0-7-16,5-4-19 16,5-5 8-16,4-4 2 15,0-3-6-15,-3-3-10 16,-2 2-4-16,-2-2 1 16,-7 2 8-16,-8-3-16 15,-5-3-18-15,-5 5-10 16,0-4-22-16,-5 4 25 15,-10 5-5-15,0 5 21 16,-2 7 16-16,2 1 2 0,-3 4 10 16,2 16 9-1,1 9 4-15,0 6 43 16,3 8-15-16,2 2-20 0,2 1 7 16,6-4 14-1,2-1 6-15,0-4-2 0,3-6-2 16,12-9 4-16,4-4-5 15,2-6-8-15,5-7-16 16,1-2-19-16,5-3-6 16,1 0-43-16,0-12-53 15,-1-3-103-15,0 4-169 16</inkml:trace>
          <inkml:trace contextRef="#ctx0" brushRef="#br0" timeOffset="458.3234">473-146 802 0,'0'-1'157'15,"1"-3"-27"-15,12 1-61 16,5 2-28-16,4-2-15 16,3 2-17-16,5 1-2 15,2 0-4-15,-3 0-3 16,0-1-8-16,-4 1-42 15,-2 0-90-15,1-3-160 16,-5 3-326-16</inkml:trace>
          <inkml:trace contextRef="#ctx0" brushRef="#br0" timeOffset="875.6228">788-35 626 0,'3'-5'93'16,"7"-7"-57"-16,2-7-34 0,-2 2-2 15,2-4 0 1,1 1-3-16,2-2 6 15,-1 5-1-15,-5-2-4 0,4 3 2 16,-6 1 3 0,-3 4-4-16,3-2-3 0,-3 6 3 15,-3 1 1-15,1 2 6 16,2 4 3-16,-1 0 26 16,-2 0-10-16,3 13-8 15,3 9-13-15,-3 0 5 16,3 5 8-16,0 0 4 15,-2-6 1-15,0-5-9 16,-1-5-10-16,-3-7-2 16,-1-4-4-16,2 0-53 15,6-4-93-15,-1-11-172 16</inkml:trace>
          <inkml:trace contextRef="#ctx0" brushRef="#br0" timeOffset="1027.7282">968-468 817 0,'0'-1'64'16,"0"1"-66"-16,0 0-45 16,0 0-76-16,4 8-117 15</inkml:trace>
          <inkml:trace contextRef="#ctx0" brushRef="#br0" timeOffset="1644.1715">1109-268 301 0,'0'-2'24'16,"0"1"32"-16,0 1-1 16,0 0 8-16,0 0 8 15,0 9 12-15,0 11 20 16,0 3 3-16,0 2-57 15,0 2-25-15,4 0 5 16,2-4-6-16,1-2 12 16,2-5-22-16,4-7-1 15,-1-1-1-15,-1-8-5 16,4 0-13-16,1-4-12 16,2-12-20-16,-1-6 14 15,0-4 9-15,-3 3 6 16,-3 6 2-16,-3 1 4 15,-2 6 1-15,-5 5 5 16,1 5 1-16,-2 0-1 16,4 0-11-16,-1 9 1 15,3 6 16-15,3 3-3 16,1 2-2-16,5-3 10 16,-2 0 13-16,3-6-3 15,-3-1 6-15,0-8-10 16,-2-2-6-16,-3-9-13 15,-5-13-3-15,0-7 3 16,-3-4-4-16,0-5-29 16,0 6 1-16,-4 7-23 0,1 3-14 15,-1 9-27-15,4 6-51 16,0 7-74 0,0 0-181-16</inkml:trace>
          <inkml:trace contextRef="#ctx0" brushRef="#br0" timeOffset="2301.6323">1579-44 667 0,'0'0'118'0,"3"0"3"16,2 0-63-16,1-4-49 16,-2-11-5-16,3-2 2 15,3-9 4-15,1-4-7 16,0-5 0-16,-3-5 5 15,6-4-7-15,-6-3-1 0,2-1-1 16,1 2-3 0,-3 4-17-16,2 6-10 0,0 5 3 15,-5 9 19-15,1 3-5 16,-2 8 8 0,0 1 2-16,-4 5-3 0,0 1-6 15,0 0-3 1,0 1-4-16,0 2 6 0,0 0 6 15,0 1 7-15,0 0 0 16,0 0 0-16,0 0-3 16,0 1-9-16,0 14 26 15,0 6 3-15,0 9-8 16,0 9 3-16,0 6-4 16,0 8 12-16,-4-2-2 15,1 2 10-15,3-2-4 16,0-4 9-16,0-4 8 15,0-10-4-15,7-5 17 16,3-5-24-16,2-9 9 16,-2-3-19-16,1-7-6 15,0 1-10-15,-1-5-5 16,2 0-6-16,1 0-12 16,-1-5-40-16,2-10-21 15,1 1-76-15,-1-2-84 16,1 1-206-16</inkml:trace>
          <inkml:trace contextRef="#ctx0" brushRef="#br0" timeOffset="2702.9183">1896-390 624 0,'-11'-6'60'15,"-7"4"-42"-15,-7-1 105 16,-11-1-14-16,-6 0-17 16,-7-3-45-16,2 2-18 15,0-3-16-15,5 0-13 16,6 1-7-16,13-1-117 15,11 4-110-15,10 3-208 16</inkml:trace>
        </inkml:traceGroup>
      </inkml:traceGroup>
    </inkml:traceGroup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7:32.14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3FAC069-8502-4BEC-B045-CBCA87A25F30}" emma:medium="tactile" emma:mode="ink">
          <msink:context xmlns:msink="http://schemas.microsoft.com/ink/2010/main" type="inkDrawing" rotatedBoundingBox="8440,18831 8720,18571 8856,18717 8576,18977" semanticType="callout" shapeName="Other">
            <msink:sourceLink direction="with" ref="{F41DF515-9B88-4AA3-8893-C62E1CD73F61}"/>
          </msink:context>
        </emma:interpretation>
      </emma:emma>
    </inkml:annotationXML>
    <inkml:trace contextRef="#ctx0" brushRef="#br0">3288 413 342 0,'0'0'3'0,"0"0"-2"16,0 9 9-16,0 6 57 16,0 5 0-16,0 2 11 15,5 4-24-15,1 3-23 16,-2 0 26-16,0-3-27 16,0-2-6-16,0-7-5 15,-2-2-3-15,-2-8-11 16,0-4 0-16,0 0-8 15,0-3-4-15,0 0-4 16,0 0 0-16,0 0 1 16,-4-11 14-16,-2-3-1 15,1-5-14-15,-1-2 17 16,5-2-6-16,-2-2 0 0,3 1 5 16,0-1-4-16,0-1 3 15,4 6 17-15,9-3 5 16,-2 6 0-16,5 0-8 15,5 3 9-15,0 6 3 16,2 1 3-16,4 7-5 16,3 0 22-16,2 0-25 15,-3 0 21-15,-4 7-35 16,-3 1-14-16,-5 0 4 16,-9-4 0-16,-4 0-19 15,-4-3-86-15,0 2-146 16,0-3-229-16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9:13.69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02985B-027E-4D8E-85EC-3CFA6B31F263}" emma:medium="tactile" emma:mode="ink">
          <msink:context xmlns:msink="http://schemas.microsoft.com/ink/2010/main" type="inkDrawing" rotatedBoundingBox="17138,18620 18833,18440 18959,19628 17264,19807" semanticType="strikethrough" shapeName="Other">
            <msink:sourceLink direction="with" ref="{12AF87FF-773C-4E7C-92F3-DD04105F9F7D}"/>
          </msink:context>
        </emma:interpretation>
      </emma:emma>
    </inkml:annotationXML>
    <inkml:trace contextRef="#ctx0" brushRef="#br0">14880-266 424 0,'0'0'113'0,"0"0"-57"16,0 0-7-16,0 0-10 16,0 0 4-16,3 0 8 15,1 12-19-15,5 2-26 16,1 6 7-16,0 8 1 16,0 3-8-16,1 5 3 15,-1 6 1-15,-1 3 2 16,-2 0-6-16,2 6-2 15,-3 0 1-15,-3 3-1 16,0-1-1-16,-3-1 1 16,0 5 2-16,0 1-2 15,-15-2 1-15,-4-2-5 16,-5 3-4-16,-6-6 7 16,-2-3-8-16,1-5-1 15,2-7 6-15,3-4 3 16,5-7-4-16,6-8-1 15,4-3 3-15,1-8-12 16,3-3-50-16,0-3-52 16,6 0-68-16,-3 0-10 15</inkml:trace>
    <inkml:trace contextRef="#ctx0" brushRef="#br0" timeOffset="1095.7705">13448-242 330 0,'-8'20'47'16,"2"6"5"-16,-6 4-1 15,1 4-15-15,-6 3 16 16,3 4 0-16,-4 1-8 0,2 4 12 16,2 1-10-16,1 6-11 15,5 0-3-15,3 3-8 16,3 5-10-16,2-1 6 15,0-2-4-15,0 3-1 16,10-6-2-16,-2-4-10 16,-1-6 2-16,1-7 4 15,1-1 4-15,-1-9-10 16,3 2-2-16,0-5-7 16,3-1-8-16,1-4-19 15,0-1-1-15,1-3-21 16,-4-8 18-16,-1-2-28 15,-1 0-119-15,-2-6-120 16</inkml:trace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03.69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A499A4E-AEB4-45AC-BFB6-C19072678703}" emma:medium="tactile" emma:mode="ink">
          <msink:context xmlns:msink="http://schemas.microsoft.com/ink/2010/main" type="writingRegion" rotatedBoundingBox="9574,18673 14034,18819 14003,19777 9543,19632"/>
        </emma:interpretation>
      </emma:emma>
    </inkml:annotationXML>
    <inkml:traceGroup>
      <inkml:annotationXML>
        <emma:emma xmlns:emma="http://www.w3.org/2003/04/emma" version="1.0">
          <emma:interpretation id="{95CF9E39-7768-4B0B-AF3B-1879B686F3D2}" emma:medium="tactile" emma:mode="ink">
            <msink:context xmlns:msink="http://schemas.microsoft.com/ink/2010/main" type="paragraph" rotatedBoundingBox="9574,18673 14034,18819 14003,19777 9543,196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86A02B-BD4B-4F1A-BA5A-F0CD35E21BB9}" emma:medium="tactile" emma:mode="ink">
              <msink:context xmlns:msink="http://schemas.microsoft.com/ink/2010/main" type="line" rotatedBoundingBox="9574,18673 14034,18819 14003,19777 9543,19632"/>
            </emma:interpretation>
          </emma:emma>
        </inkml:annotationXML>
        <inkml:traceGroup>
          <inkml:annotationXML>
            <emma:emma xmlns:emma="http://www.w3.org/2003/04/emma" version="1.0">
              <emma:interpretation id="{B8E1D1C7-BF33-41D4-9D58-6C118052283C}" emma:medium="tactile" emma:mode="ink">
                <msink:context xmlns:msink="http://schemas.microsoft.com/ink/2010/main" type="inkWord" rotatedBoundingBox="10254,18918 11449,18748 11560,19532 10365,19701"/>
              </emma:interpretation>
              <emma:one-of disjunction-type="recognition" id="oneOf0">
                <emma:interpretation id="interp0" emma:lang="en-US" emma:confidence="0">
                  <emma:literal>Glr,0,w)-e</emma:literal>
                </emma:interpretation>
                <emma:interpretation id="interp1" emma:lang="en-US" emma:confidence="0">
                  <emma:literal>☺ (r,0,w). e</emma:literal>
                </emma:interpretation>
                <emma:interpretation id="interp2" emma:lang="en-US" emma:confidence="0">
                  <emma:literal>Glr,0,w). e</emma:literal>
                </emma:interpretation>
                <emma:interpretation id="interp3" emma:lang="en-US" emma:confidence="0">
                  <emma:literal>☺ (route</emma:literal>
                </emma:interpretation>
                <emma:interpretation id="interp4" emma:lang="en-US" emma:confidence="0">
                  <emma:literal>☺ (r.0,w). e</emma:literal>
                </emma:interpretation>
              </emma:one-of>
            </emma:emma>
          </inkml:annotationXML>
          <inkml:trace contextRef="#ctx0" brushRef="#br0">7360 307 512 0,'4'4'66'0,"-4"-2"-23"16,0 0-28-16,0-2-10 16,0 0-2-16,0 0 8 15,0 0 23-15,0 0 18 16,0 0 0-16,0 0-3 15,0 0-5-15,0 0-14 16,3 0-14-16,-3 0-9 16,0 0-5-16,0 0-6 15,0 0-6-15,0-4 5 16,0 0 12-16,0-3 3 16,0 2-1-16,1-3 3 15,2 3 7-15,1 1 11 16,-1-3-1-16,2 3-7 15,4-4-12-15,-5 1-7 16,6 2 1-16,-5-1-2 16,5 2 0-16,-4 2 3 15,2-1-2-15,0 3 1 16,-1-2 0-16,1 2-6 16,3 0 10-16,-4 0 3 15,3 0 3-15,0 0-6 16,2 5-8-16,-2 4-4 15,2 2 2-15,-2 1-1 16,1 3 2-16,1 2-1 16,-2-1 2-16,1 2 0 15,-3 4-3-15,2-3 3 16,-5 2-1-16,0 2 0 16,0-3-1-16,-3 4 0 15,-1 0-1-15,-1-1 1 16,0 0 0-16,0 2 1 15,0-2 0-15,-8-3-1 0,0 0-2 16,-4-4 2 0,0-4-1-16,-2-3-6 0,-2-3 2 15,-1-2 1-15,-1-3-4 16,0-1 7-16,0 0-3 16,1 0 1-16,2-5-7 15,-1-8 8-15,0 2 2 16,1-1 4-16,0-3-1 15,1 3-1-15,0 4 1 16,3-1-1-16,1 0 2 16,1 0-2-16,6-2 3 15,0-2-7-15,1-1 12 16,0-4-11-16,1 1 3 16,1-1 3-16,0 0-2 15,0 4-2-15,0 1 2 16,0 6-1-16,0 1-1 15,-2 2-22-15,2 2-39 16,0 2-46-16,0 0-104 16,7 0-200-16</inkml:trace>
          <inkml:trace contextRef="#ctx0" brushRef="#br0" timeOffset="-20265.3814">6497 58 442 0,'2'0'62'16,"-2"0"-5"-16,0 0-15 15,0 6-1-15,0 9 11 0,0 7 15 16,-5 6-10-16,-3 7-30 16,-6 8-8-16,2 5 8 15,-2 0-8-15,5 4 0 16,0 0-4-16,6-2-2 15,3-2-1-15,0-4 1 16,0-1 0-16,0-7-4 16,13-1 7-16,2-2-5 15,0-3-1-15,3-2 0 16,-5-8-12-16,3 0 7 16,-2-4-3-16,-3-7-1 15,-5-7-3-15,1 0-7 16,-3-2-38-16,-3 0-57 15,2 0-43-15,4 0-50 16,1 0-173-16</inkml:trace>
          <inkml:trace contextRef="#ctx0" brushRef="#br0" timeOffset="-19400.7424">6699 501 311 0,'0'0'26'0,"0"0"-11"16,0 8 0-16,0 7 44 15,6 1 27-15,-1 4-7 16,-1 3 0-16,2-2-21 15,-2 0-27-15,3-3 1 16,-4-6-1-16,-2-4-14 16,-1-1-14-16,0-5 0 0,0-2-6 15,0 0-1-15,0 0-9 16,0 0-4-16,0-5 10 16,0-8 2-16,-7-2 5 15,-1-7-6-15,2 0 7 16,4-3 3-16,2 1-3 15,0-1 10-15,0 4 27 16,0 3 4-16,11 1 1 16,2 1-3-16,8 5 21 15,-3 2-14-15,6 2-18 16,-2 6-6-16,3-2-5 16,-3 3-3-16,-4 0-16 15,-3 0-3-15,-3 0-23 16,0 5-43-16,-5 5-96 15,5-1-134-15,-1 3-179 16</inkml:trace>
          <inkml:trace contextRef="#ctx0" brushRef="#br0" timeOffset="-19038.5114">7046 623 539 0,'0'0'84'16,"0"9"-12"-16,0 8-43 15,0 4-10-15,0 1 16 16,0 1-5-16,0 0-10 16,-1-6-13-16,-6-2-9 15,-3-6-10-15,3-5-73 16,3-4-122-16,4 0-95 15</inkml:trace>
          <inkml:trace contextRef="#ctx0" brushRef="#br0" timeOffset="-21188.0372">6033 466 451 0,'0'0'87'16,"0"0"-24"-16,0-1-27 15,0 1-10-15,1 0-7 16,-1 0 16-16,0 0 15 15,0 0 1-15,0 0-14 16,0 0 2-16,0 0-8 16,0 0-14-16,0 0-10 15,0 0-8-15,-4 0 2 0,-6 0 12 16,-1 4-3 0,-3 4 0-16,1-3-6 0,0-1 7 15,-1 1-6-15,2-3-2 16,2 0-2-16,0-2 1 15,2 0-4-15,0 0 3 16,-2 0-1-16,2 0 1 16,-2 0 1-16,0 0-2 15,2-3 0-15,1 2 5 16,2 1-19-16,2-4-29 16,3 4-36-16,0 0-42 15,0 0-139-15</inkml:trace>
          <inkml:trace contextRef="#ctx0" brushRef="#br0" timeOffset="-22530.9891">6038 268 396 0,'0'-9'6'15,"0"1"0"-15,0-2 9 16,0-2 10-16,-5 0 0 16,-5-1-16-16,2 1-1 15,-5 4 3-15,3-4-7 16,-3 4 7-16,3 2 0 15,-2-2-9-15,-2 4 0 16,3 0-3-16,-2 3 1 16,2-2 1-16,-1 3-3 15,2 0 2-15,-2 0 5 16,1 0 0-16,-5 11 12 16,1-1 11-16,0 3-2 15,-6 3 10-15,3 0-17 16,0 4 5-16,-2-3 14 15,-1 2-19-15,4 5 14 16,2-1-3-16,4 0-4 16,0 5 5-16,3-3 1 15,3 4 1-15,1 1-5 0,3 1-7 16,1 1 1-16,0-1-7 16,0-2-6-16,0-6 14 15,0 1-2-15,1-4 2 16,6-7-9-16,3 0-11 15,1-1 0-15,4-2 1 16,2 0-4-16,2-2 0 16,3-3 0-16,2-1 1 15,2-3-4-15,-1-1-1 16,0 0 3-16,2 0-9 16,-2-5-3-16,-3-6-14 15,0-1 18-15,-2-1-1 16,-6 0-11-16,1-2-6 15,-5 3 13-15,2-3-4 16,-5-1 7-16,-3-2 0 16,0 1 1-16,-1 1-1 15,-1 0-4-15,-2-1-18 16,0 1 2-16,0 6 1 16,0 1 10-16,0 1 6 15,0 5 12-15,0 0 6 16,0 2-3-16,2 1 8 15,-2 0 4-15,0 0 4 16,0 0-11-16,0 0 3 16,0 0-1-16,0 0 7 15,0 0-9-15,2 0 5 16,-1 0-1-16,0 0-1 16,-1 0 0-16,2 0 3 15,-2 0-4-15,0 0-8 16,0 0 1-16,0 0 4 15,0 0 2-15,0 0 8 0,0 0-5 16,0 0-2-16,0 0-11 16,0 0-2-16,0 0 2 15,-4 0 4-15,-6 0-1 16,-3 0 3-16,0 0-4 16,3 3 0-16,0-2 1 15,2-1-14-15,1 0-39 16,4 0-45-16,3 0-88 15,0 0-92-15</inkml:trace>
          <inkml:trace contextRef="#ctx0" brushRef="#br0" timeOffset="1535.0899">7909 587 681 0,'4'0'108'16,"-1"0"-36"-16,-2 0-21 15,1 0-23-15,-1 12-9 0,3 6-9 16,0 8 16-16,0 6 16 15,-2 4-9-15,-2 2-12 16,0-4 0-16,0-3-17 16,-2-8-7-16,-10-6-15 15,-2-9-77-15,6-8-113 16,1 0-156-16</inkml:trace>
          <inkml:trace contextRef="#ctx0" brushRef="#br0" timeOffset="2476.7565">8244 400 347 0,'0'0'78'0,"0"0"-40"16,0 0-4-16,0 0-7 15,0 0 20-15,0 0 10 16,0 0-14-16,0 0-5 16,0 0-6-16,0 0-10 15,0 0-2-15,0 0 2 16,0 0-7-16,0 0-10 16,0 0-1-16,0-2-1 15,0 2-7-15,0 0-3 16,0 0-2-16,0 0 1 15,0 0 7-15,0 0 7 16,0 0 7-16,0 0 9 16,0 0 11-16,0 0 2 15,0 0-4-15,0 14-5 16,0 5-22-16,0 6-2 16,0 2-2-16,0-1 6 15,0 2 1-15,1-5 8 16,3-4-8-16,-1-3 0 15,1-7-4-15,4-3-1 16,-1-4-3-16,3-2-5 16,4 0-17-16,2-7-14 15,1-6 8-15,1-4 3 16,-3 2 13-16,-1-1-1 0,-2 1 3 16,-7 7 3-16,0 1 1 15,-2 2 4 1,-2 5 7-16,2 0 1 15,1 0 2-15,3 0 3 0,0 8-8 16,5 2 0-16,0-1 15 16,4-5 14-16,-2 0-13 15,3-4-6-15,-1 0-3 16,-1-4 8-16,-1-11-3 16,-5-6-21-16,-4-1-6 15,-5-4-30-15,0 3-25 16,0 2-25-16,-10 4-63 15,-4 4-19-15,1 4-36 16</inkml:trace>
          <inkml:trace contextRef="#ctx0" brushRef="#br0" timeOffset="3062.1683">8708-66 610 0,'17'18'102'15,"2"5"-17"-15,1 8-32 16,0 8 7-16,1 9-21 15,-3 9-6-15,-1 5 12 16,-5 8 4-16,-4 3-27 16,-6-3 20-16,-2-3-19 15,-2-7-16-15,-17-8-8 16,-4-13-1-16,-4-12-25 16,-2-10-66-16,4-8-81 15,10-7-167-15</inkml:trace>
          <inkml:trace contextRef="#ctx0" brushRef="#br0" timeOffset="4448.1513">9286 365 1074 0,'14'0'57'16,"-3"0"-33"-16,1 0-34 0,7 0-70 15,4 0-112-15,9 0-179 16</inkml:trace>
          <inkml:trace contextRef="#ctx0" brushRef="#br0" timeOffset="5701.0413">9618 720 710 0,'0'0'107'16,"0"0"-42"-16,0 0-29 15,8 0-16-15,6 0-2 16,6 0 7-16,3-5 8 16,6 0 9-16,4-6 17 15,-1 0-4-15,-1-2-30 16,-1-1-19-16,-5-4-7 16,0 2 0-16,-8-6-5 15,-2 1-21-15,-7 2-11 16,-2-2-9-16,-6 1-7 15,0 0 4-15,0 7 23 16,-3-3 15-16,-8 6 11 16,-3-1-2-16,-1 2 5 15,-2 2 2-15,-1 3 20 16,-2 4-5-16,-4 0-9 16,4 8 1-16,1 15 11 15,3 7 11-15,4 7-13 16,6 6 4-16,6 5-1 15,0-3 6-15,0 2 8 16,18-4-13-16,4-3 1 16,3-6-1-16,7-7-15 15,2-4-7-15,2-8-1 16,1-8-7-16,-2-5-2 16,1-2-26-16,-10-7-36 15,-2-9-41-15,-3-1-66 16,-7 1-156-16</inkml:trace>
        </inkml:traceGroup>
      </inkml:traceGroup>
    </inkml:traceGroup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9:11.40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B982701-1E59-4094-A691-C362EBBADBE0}" emma:medium="tactile" emma:mode="ink">
          <msink:context xmlns:msink="http://schemas.microsoft.com/ink/2010/main" type="writingRegion" rotatedBoundingBox="17549,18207 27089,18770 27015,20029 17475,19467">
            <msink:destinationLink direction="with" ref="{CAA8840C-FC6E-4256-AE9A-A17171F5E44F}"/>
          </msink:context>
        </emma:interpretation>
      </emma:emma>
    </inkml:annotationXML>
    <inkml:traceGroup>
      <inkml:annotationXML>
        <emma:emma xmlns:emma="http://www.w3.org/2003/04/emma" version="1.0">
          <emma:interpretation id="{884280DE-E2B4-4402-971B-917CE5C90BF4}" emma:medium="tactile" emma:mode="ink">
            <msink:context xmlns:msink="http://schemas.microsoft.com/ink/2010/main" type="paragraph" rotatedBoundingBox="17549,18207 27089,18770 27015,20029 17475,194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77F905-7211-4CC7-A01C-03CB028525B2}" emma:medium="tactile" emma:mode="ink">
              <msink:context xmlns:msink="http://schemas.microsoft.com/ink/2010/main" type="line" rotatedBoundingBox="17549,18207 27089,18770 27015,20029 17475,19467"/>
            </emma:interpretation>
          </emma:emma>
        </inkml:annotationXML>
        <inkml:traceGroup>
          <inkml:annotationXML>
            <emma:emma xmlns:emma="http://www.w3.org/2003/04/emma" version="1.0">
              <emma:interpretation id="{27771937-5F67-4D5F-9FE8-06B2F657B6A9}" emma:medium="tactile" emma:mode="ink">
                <msink:context xmlns:msink="http://schemas.microsoft.com/ink/2010/main" type="inkWord" rotatedBoundingBox="17502,18804 18675,18720 18686,18882 17513,18966"/>
              </emma:interpretation>
              <emma:one-of disjunction-type="recognition" id="oneOf0">
                <emma:interpretation id="interp0" emma:lang="en-US" emma:confidence="0">
                  <emma:literal>n.</emma:literal>
                </emma:interpretation>
                <emma:interpretation id="interp1" emma:lang="en-US" emma:confidence="0">
                  <emma:literal>n n</emma:literal>
                </emma:interpretation>
                <emma:interpretation id="interp2" emma:lang="en-US" emma:confidence="0">
                  <emma:literal>n a</emma:literal>
                </emma:interpretation>
                <emma:interpretation id="interp3" emma:lang="en-US" emma:confidence="0">
                  <emma:literal>n</emma:literal>
                </emma:interpretation>
                <emma:interpretation id="interp4" emma:lang="en-US" emma:confidence="0">
                  <emma:literal>n ^</emma:literal>
                </emma:interpretation>
              </emma:one-of>
            </emma:emma>
          </inkml:annotationXML>
          <inkml:trace contextRef="#ctx0" brushRef="#br0">13686-36 606 0,'3'0'70'0,"-2"0"-38"16,-1-1-25-16,0 0-11 15,0 1 1-15,0 0 4 16,0 0 30-16,0 0 49 15,0 0 7-15,0 0-29 16,0 0-18-16,0 0-9 16,0 0-13-16,0 0-15 15,0 5-1-15,0 3 1 16,-6 1-3-16,-2 4-1 16,-1-4 0-16,-1 1-1 15,0 1 2-15,2-4 0 16,0 0 1-16,1-2 0 15,1-1 0-15,3 0 1 16,-1-2 0-16,2 1-2 16,0-3 4-16,2 0-1 15,-2 0-2-15,2 0-4 16,-2 0-3-16,2 0-2 16,-1 0 1-16,-1 0 2 15,2 0 2-15,0 0 2 16,0 0 3-16,0 0 2 0,0 0 2 15,0 0 11-15,7-5 11 16,1-3-20-16,2-4-6 16,1 1-2-16,0-4 1 15,1 4-2-15,-4 2-2 16,1 0 2-16,-1 1 2 16,-3 4-1-16,0-1 1 15,-2 2 1-15,3 2 7 16,-1 1-2-16,-1 0-7 15,0 0-4-15,1 0-3 16,0 0 11-16,2 0-2 16,1 4 1-16,2 5-3 15,4 8-1-15,1 1 0 16,0 6 4-16,2 0-2 16,-3-2-1-16,-3-8 3 15,-2 1-4-15,-3-11-38 16,-1-4-120-16,2 0-198 15</inkml:trace>
          <inkml:trace contextRef="#ctx0" brushRef="#br0" timeOffset="1056.7646">14654-110 397 0,'-8'6'1'15,"-5"7"4"-15,1-2 9 16,-2 4 13-16,0 0 3 15,4-2 8-15,4-4 6 16,3-1 26-16,0-5-15 16,3 2-24-16,0-5-18 15,0 0-9-15,0 0-3 16,0 0 5-16,0 0-4 16,0 0 2-16,0 0 5 15,0 0 4-15,0 0-6 16,3 0-1-16,0 0-3 15,3-8 21-15,4 0-12 16,1-2-6-16,-1 0 0 16,0-2-2-16,-1 3-3 15,1 0 0-15,-2 2 1 16,-4 2 3-16,3 0 7 16,-3 4 24-16,1 1 6 15,-1 0-17-15,-3 0-3 0,2 0-5 16,1 0-15-1,4 5-12-15,-1 8-3 0,4 3-1 16,2 4 4-16,0-1-7 16,0-2-38-16,-1-5-77 15,4 0-133-15</inkml:trace>
        </inkml:traceGroup>
        <inkml:traceGroup>
          <inkml:annotationXML>
            <emma:emma xmlns:emma="http://www.w3.org/2003/04/emma" version="1.0">
              <emma:interpretation id="{41BB207D-A512-4D63-8CCD-AACA2658FBBB}" emma:medium="tactile" emma:mode="ink">
                <msink:context xmlns:msink="http://schemas.microsoft.com/ink/2010/main" type="inkWord" rotatedBoundingBox="23816,18577 25419,18671 25345,19931 23742,19836"/>
              </emma:interpretation>
              <emma:one-of disjunction-type="recognition" id="oneOf1">
                <emma:interpretation id="interp5" emma:lang="en-US" emma:confidence="0">
                  <emma:literal>tinnier-pert</emma:literal>
                </emma:interpretation>
                <emma:interpretation id="interp6" emma:lang="en-US" emma:confidence="0">
                  <emma:literal>tinning-pert</emma:literal>
                </emma:interpretation>
                <emma:interpretation id="interp7" emma:lang="en-US" emma:confidence="0">
                  <emma:literal>tinier-pre-pert</emma:literal>
                </emma:interpretation>
                <emma:interpretation id="interp8" emma:lang="en-US" emma:confidence="0">
                  <emma:literal>tints-nip-pert</emma:literal>
                </emma:interpretation>
                <emma:interpretation id="interp9" emma:lang="en-US" emma:confidence="0">
                  <emma:literal>tin-pH-pert</emma:literal>
                </emma:interpretation>
              </emma:one-of>
            </emma:emma>
          </inkml:annotationXML>
          <inkml:trace contextRef="#ctx0" brushRef="#br0" timeOffset="149548.0905">20817-208 431 0,'0'0'57'0,"2"0"-6"15,-2 0 19-15,4 3 0 16,2 1-2-16,0 0-2 15,-1-4-15-15,-1 0-3 16,0 0-23-16,-4 1-13 16,0-1-7-16,0 0 0 15,0 0-2-15,0 0-1 16,0 0 0-16,0 0-5 16,-4 3 2-16,2 6 10 15,-1 4-1-15,-4 5-7 16,1 3 3-16,-1-3-1 15,3-1-3-15,-4 4 3 16,-2-1-2-16,2 1 1 16,0 0-2-16,-3 0 5 15,0-2 4-15,5 2 4 16,-2-6-1-16,2 5 4 16,1 0 1-16,-1 0-3 15,3-1-4-15,0 1 1 16,-2-3-4-16,0-5-6 15,2-3 2-15,1 2 1 16,0 2 0-16,0-4 5 16,2 3 4-16,0 0 8 15,0 1 0-15,0-1-7 16,0-1-2-16,0 0-10 16,0-2-1-16,0 3-1 15,0-4 0-15,0 1-3 0,0 2 3 16,0-2 0-1,0 2-2-15,0 0 2 0,0 1 4 16,0 4-2-16,0-4-1 16,0 8 2-16,0-4-3 15,0 0 1-15,0 0-2 16,0 0 1-16,0-4 0 16,0 0 1-16,0-1-1 15,0 0 0-15,0 1 0 16,0 2 0-16,0-2-1 15,0 3 3-15,0-2-1 16,0 0-1-16,0-1 0 16,0-3 2-16,0 3-1 15,0-4-1-15,2 2 2 16,-2 1-1-16,4 0 1 16,-3-1-1-16,1 2-1 15,2-3 0-15,-1 3 0 16,-2-4-2-16,1 0 4 15,-2-4 1-15,0 1-5 16,0-1 4-16,2 0-2 16,-2 1 0-16,1 1 1 15,2 0 1-15,0 2 0 16,0-2-2-16,1 1 6 16,-1 1-3-16,1-3 3 15,-4 0 2-15,2-1 4 16,1 2-2-16,1-4 2 15,-1 4-1-15,3-1 2 0,-3 0-4 16,3 2-3 0,1-3 2-16,-5 0 0 15,3 1-5-15,-3-3-2 0,-2 0-2 16,0-2-1-16,1 2 1 16,-1-2 0-16,3 0 2 15,-3 3-1-15,1-3 0 16,1 0 0-16,-2 1-6 15,0-1-16-15,0 0-23 16,0 0-37-16,0 0-62 16,0 0-54-16,0 0-141 15</inkml:trace>
          <inkml:trace contextRef="#ctx0" brushRef="#br0" timeOffset="144460.4779">19908 502 496 0,'0'-3'11'16,"0"3"-11"-16,0 0 1 16,0 0 7-16,0 15 46 15,0 10 24-15,-6 11 56 16,-2 11-71-16,3 6-17 15,-4 6-20-15,3 4 11 16,3-4-12-16,-3-8-16 16,1-10 1-16,-1-11-12 15,3-13 5-15,-3-14-24 16,1-3-111-16,1-9-151 16,3-12-6-16</inkml:trace>
          <inkml:trace contextRef="#ctx0" brushRef="#br0" timeOffset="144891.8233">19908 473 700 0,'6'-5'87'0,"5"2"-32"16,-2 0-25-16,3 0 7 15,3 0 9-15,1 2 2 16,4 1 14-16,-2 0-10 16,2 0-16-16,-2 0-10 15,3 4-7-15,0 6-6 16,-2 3 8-16,-1-1-14 15,-2 1 7-15,-1-2 0 16,-4 2-1-16,-6-2-4 16,-2 4-12-16,-3 2-5 15,0 0 4-15,0 7 7 16,-7-2-3-16,-8-1-7 16,-7-6-6-16,-2-3-3 15,-2-4-52-15,-3-8-19 16,-4 0-46-16,5-5-40 15,6-8-109-15,5 0-166 16</inkml:trace>
          <inkml:trace contextRef="#ctx0" brushRef="#br0" timeOffset="145528.2349">20075 126 411 0,'0'0'49'16,"0"0"-50"-16,0 0-4 15,-2 0 8-15,-9 0 24 16,-1 0 26-16,3 7 7 15,-6 4-19-15,4-2-7 16,-1-1-14-16,6-3-4 16,2-1-4-16,4-4 0 15,0 0-1-15,0 0-6 16,0 0-2-16,4 0-10 16,2 0 2-16,1 0 13 15,2-4 13-15,0-1 2 16,7-3-5-16,-1 0 8 15,1-2-13-15,-2 1-4 16,0 1 15-16,-4 1 1 16,-3 6 7-16,-3 1-9 15,1 0-7-15,-3 0 10 16,2 0-3-16,3 4-19 16,-1 8-7-16,6 4 4 15,-4-1-3-15,0 3 5 16,-1 1-25-16,-1-4-90 0,1-3-123 15,2-1-223 1</inkml:trace>
          <inkml:trace contextRef="#ctx0" brushRef="#br0" timeOffset="146257.779">20355-136 481 0,'0'0'88'16,"0"0"-8"-1,0 0-17-15,0 0-16 0,1 4 19 16,9 5-11-16,-2 8-51 15,2 2-4-15,4 8 4 16,1 7-1-16,-3 8-3 16,4 4-1-16,-3 7 1 15,3 6 4-15,-4 3 5 16,-2 5 11-16,-2 2-3 16,-1-3 9-16,-6-1 19 15,-1-9-28-15,0-9-4 16,-13-5-8-16,-6-5-4 15,-3-4-1-15,0-3-1 16,0-2 3-16,3-6-1 16,3-4-3-16,7-7 5 15,-1-9-6-15,3-2 2 16,5 0 0-16,0 0 0 16,2 0 0-16,0 0-4 15,0 0-1-15,0 0-34 16,-1-2-66-16,1 0-131 15,0 0-100-15</inkml:trace>
          <inkml:trace contextRef="#ctx0" brushRef="#br0" timeOffset="150724.9233">21478 391 388 0,'-25'3'67'0,"-6"-3"34"15,-10 0-7-15,-12 0-28 16,-1 0-18-16,0 0 9 16,6 0-31-16,8 0-12 15,7 0-10-15,8 0 2 0,4 0-4 16,9 4-20-16,5 1-77 16,3 4-111-1,4 2-111-15</inkml:trace>
          <inkml:trace contextRef="#ctx0" brushRef="#br0" timeOffset="151273.3101">21037 736 492 0,'0'12'75'0,"0"1"2"16,0 10-4-16,0-1-6 15,0 4-1-15,0 2-29 16,0-2 2-16,0-5-7 16,0-5-6-16,0-1-11 15,0-10-12-15,0-4-4 16,0-1-4-16,0 0-8 16,0 0-36-16,0 0-32 15,0-6 34-15,0-12 31 16,0-2 20-16,-5-3-6 15,0-5 0-15,5 3-13 0,0 4 12 16,0 4-8-16,7 4 79 16,9 1 21-16,1 4-17 15,4-1-8-15,2-2-32 16,-2 5-1-16,0 2 0 16,-1-1-15-16,-2 3 1 15,-1 1-12-15,-5 0-6 16,-3 1-15-16,-2-2-33 15,-6 2-30-15,1 0-68 16,1 0-153-16</inkml:trace>
          <inkml:trace contextRef="#ctx0" brushRef="#br0" timeOffset="150415.7068">21270-120 452 0,'0'0'94'16,"0"0"-65"-16,0-3-20 16,0 2 0-16,0-3 21 15,0 1-1-15,0 2-10 16,0 1-3-16,3 0-9 15,-3 0-1-15,0 0 13 16,0 0 15-16,0 0 5 0,0 0-10 16,0 12-12-16,0 8-4 15,0 6 5-15,-3 8-9 16,3 8 0-16,-1 0 0 16,-1-1 12-16,2-4 10 15,0-6 0-15,0-9-15 16,0-7-12-16,0-11-4 15,0-4-3-15,-2 0-18 16,2 0-57-16,0 0-93 16,0 0-139-16</inkml:trace>
          <inkml:trace contextRef="#ctx0" brushRef="#br0" timeOffset="5802.1143">15893 317 540 0,'0'0'61'0,"0"-1"-12"16,-2 1 7-16,2 0 0 15,-1 0 10-15,1 0 6 16,0 0-3-16,0 0 8 15,0 0-11-15,0 0-15 16,0 0-10-16,0 0-8 16,0 0-7-16,0 0-5 15,3 0-4-15,6 0-11 16,7 1-9-16,4 4 3 16,2-1 0-16,2 1 3 15,-1-2 2-15,-1 2-1 16,-2-1-5-16,-2-1 2 15,-7-2 0-15,-1 3-5 16,-6-4-21-16,-2 0-42 16,-2 0-76-16,2 0-117 15,0 4-287-15</inkml:trace>
          <inkml:trace contextRef="#ctx0" brushRef="#br0" timeOffset="21723.4106">15978 200 326 0,'0'0'44'0,"0"0"-33"16,0 0 16-16,0 0 10 16,0 0 12-16,0 0 14 15,2 2 16-15,2 3 6 16,-1-3-27-16,-2 1-28 16,2-2-14-16,-2-1-6 15,-1 0-6-15,1 0 2 16,-1 0 1-16,0 0-5 15,0 0-2-15,0 0-1 16,0 0-1-16,0 0 2 16,0 0 3-16,0 0-2 15,0 0 0-15,0 0-1 16,0 0 4-16,0 0-4 16,2 0-1-16,-2 0-2 15,0 0-6-15,0 0-4 16,0 0-1-16,0-1 5 15,0-2 7-15,0 1 3 16,0 2-1-16,0 0 7 16,2 0-2-16,-2 0 1 15,0 0 1-15,0 0 0 16,0 0-5-16,0 0-6 16,0 7 6-16,0 10-4 15,0 5 6-15,0 8 2 16,0 3-6-16,0 2 4 15,0 1 3-15,0-4 1 16,0-1 13-16,0-6-13 16,0-8 0-16,0-4-13 15,0-8 6-15,0 2-3 16,0-6-3-16,-2 4-42 0,2 0-65 16,0-3-100-1,0 3-210-15</inkml:trace>
          <inkml:trace contextRef="#ctx0" brushRef="#br0" timeOffset="132759.1787">16551-100 262 0,'1'0'33'15,"3"0"14"-15,0 0 2 16,-1 0-7-16,4 3 15 15,-3 1 11-15,2 0 3 0,-1-4 6 16,-2 4-31-16,1-3-8 16,-1-1-15-16,0 0-11 15,-3 0-7-15,1 2 3 16,-1 0 2-16,0-2 4 16,0 0 0-16,0 0-1 15,1 3-3-15,-1-3-6 16,0 0-5-16,0 1 0 15,0 6-4-15,0 1 8 16,0 6 1-16,0 1-1 16,-8 4 0-16,1 1-1 15,-1 0 2-15,1 1-2 16,-3 1 0-16,2 1 0 16,1-2 4-16,0 0 3 15,3-3-3-15,0-3 1 16,-1 0-4-16,-2-1 0 15,2 3 1-15,-2 1-4 16,2-1 3-16,-2 3 0 16,0 0 5-16,4 0-1 15,-4-2 5-15,6-4 0 16,-3 5 2-16,1-7-4 16,0 5-5-16,1-3 0 15,0 6 0-15,-1-3 2 16,3 2 0-16,-1-4-2 15,-2-1 3-15,3 1 1 16,-3-2-1-16,3-1-1 16,0 0 0-16,-1 1-1 15,-1 0-2-15,2 0 3 16,-2 2-3-16,2 1-2 16,0-4 4-16,0 2 6 0,0 0 9 15,0-1-5 1,0 1 10-16,0-1-3 0,4-2-6 15,-3 2-6-15,5-3 1 16,-2 0-5-16,0 0-5 16,-1-1-3-16,0-1 1 15,0 3-1-15,-2-5 3 16,0 0-1-16,-1-2 0 16,2-3 0-16,-2 0-4 15,0-1-14-15,0 0-68 16,0 0-74-16,0 0-77 15,0-9-148-15</inkml:trace>
          <inkml:trace contextRef="#ctx0" brushRef="#br0" timeOffset="133954.0243">16773 215 431 0,'0'0'23'0,"0"0"-22"15,0 0-2-15,0 0 15 16,0 0 31-16,0 0 28 15,0 0 19-15,0 0-12 16,0 0-23-16,0 0-22 0,0 0-13 16,0 0-5-16,0 0-3 15,0 0 1-15,0 0 1 16,0 0-1 0,0 0 4-16,0 0 5 0,0 0 3 15,0 0-13-15,0 0-6 16,0 0-6-16,0 0-3 15,4 0-1-15,-1 0 0 16,1 0-3-16,-1 0 1 16,6 0 2-16,0-1 1 15,2-4 5-15,0 1 2 16,5-2 3-16,0 5 14 16,-1 0 7-16,5 1-7 15,-4 0-7-15,2 0-4 16,-2 0-9-16,-3 9-5 15,0 3-2-15,-8 2-7 16,-5 3 1-16,0 6 2 16,0 2 5-16,-5 2 5 15,-15 1-10-15,-2 0-7 16,1-5-8-16,-1-3-3 16,7-5 2-16,1-10 7 15,7-3 4-15,5-2 7 16,2 0 3-16,0 0 2 15,0 0 0-15,0 0 5 16,0 0 13-16,0 0 17 16,1 0 9-16,9 0-6 15,4 10-35-15,1 1-1 0,1 6 10 16,1 4 3 0,-2 2-4-16,-3 6-2 15,-2-3 10-15,-6 2-10 0,-4-8-7 16,0-2 2-16,0-4-7 15,-5-6-2-15,-10 0-2 16,-1-3-3-16,0-5-4 16,-1 0-26-16,-2 0-9 15,-1 0-32-15,-2-10-47 16,6 2-50-16,3 1-83 16</inkml:trace>
          <inkml:trace contextRef="#ctx0" brushRef="#br0" timeOffset="134738.582">17235 477 298 0,'-3'9'70'16,"1"-1"-20"-16,0 5 18 15,-1 7-13-15,-1 4-11 16,3 4-1-16,1 3-4 15,0-2 0-15,0-2 17 16,0-5 15-16,0-5-40 16,0-12-11-16,0-1-12 15,0-4-7-15,0 0-14 16,1 0-9-16,-1-4-13 16,0 0 23-16,0-5 10 15,0 0 6-15,0-6 0 16,0-1-4-16,0 0 3 15,0-3-2-15,0 3-4 16,4 0 4-16,3 3 12 16,5-4-3-16,1 1 8 15,1 3-1-15,1-2-2 16,-1 5 7-16,4 2 2 16,-1 1-3-16,-4 7-17 15,4 0 12-15,1 0 1 16,-3 0-8-16,1 4-9 15,-3 8-2-15,3 7 6 16,-7 2 6-16,4 3 7 0,-4 7-11 16,-2-1 1-1,-4-5 4-15,1-4-4 0,-2-5-4 16,-2-9-4-16,0-7-4 16,0 0-35-16,0 0-108 15,-9-15-131-15,2-6-27 16</inkml:trace>
          <inkml:trace contextRef="#ctx0" brushRef="#br0" timeOffset="135355.0249">17269 174 461 0,'-6'4'20'0,"-7"6"-16"16,-2 0 9-16,-1 6 2 15,-4-3 8-15,5 1-7 0,2-6-4 16,7-1 9-16,2-6 7 16,4-1-2-16,0 0 2 15,0 0 17-15,9 0 11 16,1 0 2-16,4 0-5 16,2-4-43-16,2-12-6 15,3-2-1-15,-1 0-6 16,2 0 3-16,-3 5 6 15,-3 0-3-15,-6 4-1 16,-2 5 6-16,-4 4 3 16,-1 0 10-16,0 0-15 15,-3 4-12-15,6 11 8 16,-2 0 3-16,-3 4 0 16,1-2-9-16,0-4-77 15,2-8-195-15</inkml:trace>
          <inkml:trace contextRef="#ctx0" brushRef="#br0" timeOffset="136566.8793">17860 56 625 0,'0'0'79'16,"0"0"-47"-16,0-2-29 15,0 2-7-15,0 0-6 16,-1 0 0-16,-9 0 7 16,3 3 16-16,-1 10 46 15,-2 7 1-15,-1 5-4 16,-3 8-28-16,5 7-13 15,-7 4-4-15,3 1-6 16,-3 3-3-16,1-1 1 16,-1-4 3-16,3-5-1 15,6-4 7-15,2-3 17 0,2-4 3 16,3-3 7-16,0 1-2 16,0-2-19-1,8-1-6-15,3 0-9 0,-2-2 4 16,0-6-10-16,-2-2 2 15,-4-4-1-15,0-5-12 16,-3-3-35-16,1 0-18 16,1 1-27-16,4-1-37 15,1 0-102-15,2 0-41 16</inkml:trace>
          <inkml:trace contextRef="#ctx0" brushRef="#br0" timeOffset="137188.3239">17925 570 503 0,'0'17'43'0,"0"6"-7"16,4 2 20-16,1 1 3 0,-1-1 38 15,-2-2-11 1,2-5-39-16,-2-9-13 0,-2-4-24 16,0-2-12-16,0-3-13 15,0 0-7-15,0-8-3 16,0-4 11-16,0-5 8 16,0-4 9-16,0-4-4 15,0-1-15-15,0-3 1 16,1 5-5-16,12-1 26 15,-1 6-5-15,4 3 4 16,-1 1 13-16,1 7 6 16,0 3-1-16,-3-1 9 15,3 6-9-15,-3 0-21 16,-1 0 2-16,-2 3 0 16,-1 10-9-16,-3 5 3 15,4 4 2-15,-1 3 2 16,-1 1 6-16,-1 1-5 15,1-5 4-15,-2-5-3 16,-4-8-1-16,-2-6-4 16,0-1-4-16,0-2-94 15,0-5-225-15,0-10 17 16</inkml:trace>
          <inkml:trace contextRef="#ctx0" brushRef="#br0" timeOffset="137811.7634">18045 218 532 0,'-4'0'39'0,"-2"7"-28"16,-3 4-12-16,-3 1 2 15,-4 1 3-15,3 2 9 16,-3-6-3-16,7-2 9 16,-1-2-16-16,7-4 0 15,3-1 7-15,0 0 31 16,0 0 28-16,6 0-12 15,5 0-10-15,3 0-25 16,-1 0-24-16,4-6 4 16,-2-5-2-16,3-4-2 15,-2 3 2-15,-4 2-3 16,2 2 2-16,-6 1 4 16,0 5-1-16,-2 0 3 15,1 2-7-15,1 0 6 16,-2 3-4-16,1 10 1 15,-1 0 1-15,-3 1 4 16,1-1-4-16,-4-5-9 0,0-2-83 16,0-4-153-16</inkml:trace>
          <inkml:trace contextRef="#ctx0" brushRef="#br0" timeOffset="138122.9823">18360 438 524 0,'6'2'42'16,"-2"2"-14"-16,-4-3-25 15,0-1-4-15,0 0-36 16,0 0-41-16,0 0-79 15</inkml:trace>
          <inkml:trace contextRef="#ctx0" brushRef="#br0" timeOffset="138490.243">18646 474 548 0,'0'17'34'16,"-2"10"-11"-16,2 8 11 15,0 9 26-15,0 7 3 16,0 7-10-16,0 0 15 16,0-6-24-16,4-8-7 15,-1-10-5-15,-3-13-29 16,0-11-6-16,0-7-5 16,0-3-54-16,-3 0-78 15,-4-8-94-15,3-6 60 16,4-3-54-16</inkml:trace>
          <inkml:trace contextRef="#ctx0" brushRef="#br0" timeOffset="138851.5006">18650 440 394 0,'10'-7'91'0,"3"1"28"15,2 2-42-15,2 1 4 16,1-1-4-16,1 4-43 16,3 0 3-16,-3 0 2 15,3 7 9-15,-6 3-22 16,-1 5 1-16,-1 1-16 15,-7 2-3-15,-5 3-8 16,-2 3-7-16,0 2 10 16,-9 0-3-16,-7 1 0 15,-5-3-1-15,0-6-1 16,2-4-11-16,-3-6-39 16,-2-8-72-16,4 0-64 15,8-9-82-15</inkml:trace>
          <inkml:trace contextRef="#ctx0" brushRef="#br0" timeOffset="139461.9405">18700 90 279 0,'-12'15'61'15,"3"-4"18"-15,-4 5-28 16,0-3-25-16,3-1-1 15,4-3 4-15,5-5 4 16,1-1 17-16,0-2 6 16,0-1 2-16,10 0-8 15,2 0-14-15,2-4-28 16,-2-1-15-16,6-7 11 16,0-2 1-16,-1-1-2 15,0 1-5-15,-4 6 8 16,1 1 1-16,-6 2 10 15,1 2 4-15,-6 3-9 16,1 0-10-16,-1 3 0 16,-2 6-4-16,1 6-1 15,0-1-10-15,1 3-34 16,1-1-53-16,0-2-48 16,6 1-163-16</inkml:trace>
          <inkml:trace contextRef="#ctx0" brushRef="#br0" timeOffset="139847.2057">19069 386 580 0,'0'0'136'0,"1"0"-60"15,3 0 2-15,-1 0-12 16,5 0 16-16,2 0-22 16,4 0-48-16,3 0-3 15,-1 0-7-15,5 0 0 16,-4 0-3-16,-2 0-31 16,-2 0-96-16,1 0-101 15,1 6-193-15</inkml:trace>
          <inkml:trace contextRef="#ctx0" brushRef="#br0" timeOffset="143992.1598">19410 400 604 0,'0'-2'142'16,"6"2"-42"-16,-5 0-3 0,2 0-13 15,0 0 5-15,-3 0-14 16,0 0-17-16,0 0-1 16,3 0-11-16,1 0-1 15,5 0-4-15,3 0-18 16,4 0-6-16,6 0-4 15,0 0-7-15,2 0 6 16,-1 0-8-16,-3 2 0 16,-4 1 2-16,-2-3-7 15,-4 4 1-15,0 0-1 16,-4-3-9-16,-3 2-17 16,0-3-29-16,-3 5-53 15,0 0-66-15,0 5-153 16,0-2-400-16</inkml:trace>
        </inkml:traceGroup>
        <inkml:traceGroup>
          <inkml:annotationXML>
            <emma:emma xmlns:emma="http://www.w3.org/2003/04/emma" version="1.0">
              <emma:interpretation id="{6CD37FF5-559A-444B-9930-725E069CE6F6}" emma:medium="tactile" emma:mode="ink">
                <msink:context xmlns:msink="http://schemas.microsoft.com/ink/2010/main" type="inkWord" rotatedBoundingBox="26262,18775 27086,18824 27020,19954 26196,19905"/>
              </emma:interpretation>
              <emma:one-of disjunction-type="recognition" id="oneOf2">
                <emma:interpretation id="interp10" emma:lang="en-US" emma:confidence="0">
                  <emma:literal>r.)</emma:literal>
                </emma:interpretation>
                <emma:interpretation id="interp11" emma:lang="en-US" emma:confidence="0">
                  <emma:literal>re)</emma:literal>
                </emma:interpretation>
                <emma:interpretation id="interp12" emma:lang="en-US" emma:confidence="0">
                  <emma:literal>r)</emma:literal>
                </emma:interpretation>
                <emma:interpretation id="interp13" emma:lang="en-US" emma:confidence="0">
                  <emma:literal>ra)</emma:literal>
                </emma:interpretation>
                <emma:interpretation id="interp14" emma:lang="en-US" emma:confidence="0">
                  <emma:literal>r')</emma:literal>
                </emma:interpretation>
              </emma:one-of>
            </emma:emma>
          </inkml:annotationXML>
          <inkml:trace contextRef="#ctx0" brushRef="#br0" timeOffset="156003.6679">22311 867 439 0,'0'9'33'0,"-2"7"-3"16,2 8 20-16,-4 5 33 16,1 4-13-16,-1 0-22 15,2-5 22-15,1-9-24 16,1-11-25-16,0-7-15 0,0-1-11 16,0 0-17-1,0-11-32-15,0-7 34 0,0-4 24 16,0-5-2-1,0-2-30-15,0 2 3 16,3 2 17-16,5 8 6 16,3 6 65-16,6 7 22 0,2 0-1 15,2-1-16-15,1-1-51 16,0 5 13-16,-3-2-14 16,1 1-16-16,-5 2 0 15,-4-3-46-15,0 0-71 16,-5 3-74-16,1 0-206 15</inkml:trace>
          <inkml:trace contextRef="#ctx0" brushRef="#br0" timeOffset="156411.9589">22642 778 661 0,'13'0'90'0,"-3"0"2"15,-1 0-54-15,-5 0-30 16,0 0-1-16,-3 11-9 15,-1 1 2-15,0 2 1 16,0-2 1-16,0 2-4 16,-2 0 3-16,-9-5-1 0,4-1-8 15,2-4-1-15,2-4 8 16,3 0 3-16,0 0 5 16,0 0 44-16,0 0 46 15,5 1-6 1,9 3-55-16,-3 1-35 15,7 0-4-15,-4 0-36 0,1-1-50 16,4-1-83-16,1 1-119 16</inkml:trace>
          <inkml:trace contextRef="#ctx0" brushRef="#br0" timeOffset="157178.5326">23057-22 438 0,'0'0'50'16,"4"4"-13"-16,3 8-22 15,-4 5-13-15,5 12 4 16,4 10 12-16,0 9 59 16,0 13-8-16,0 12 3 15,-2 15-3-15,-6 1-11 16,-4-1-15-16,0-7 2 16,-14-10-23-16,-13-13-11 15,-8-17-17-15,2-12 0 16,0-8 1-16,8-7-5 15,7-7-1-15,7-6-14 16,4-1-4-16,4 0-21 16,-1 0-24-16,4 0-61 15,0 0-88-15</inkml:trace>
        </inkml:traceGroup>
      </inkml:traceGroup>
    </inkml:traceGroup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07.98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0E3266-CE09-4214-BD05-1BEF1D1AD976}" emma:medium="tactile" emma:mode="ink">
          <msink:context xmlns:msink="http://schemas.microsoft.com/ink/2010/main" type="writingRegion" rotatedBoundingBox="13114,18729 15919,18494 15962,19004 13156,19239"/>
        </emma:interpretation>
      </emma:emma>
    </inkml:annotationXML>
    <inkml:traceGroup>
      <inkml:annotationXML>
        <emma:emma xmlns:emma="http://www.w3.org/2003/04/emma" version="1.0">
          <emma:interpretation id="{8C1529E2-38E5-4634-A745-CCCCC30E7CD0}" emma:medium="tactile" emma:mode="ink">
            <msink:context xmlns:msink="http://schemas.microsoft.com/ink/2010/main" type="paragraph" rotatedBoundingBox="13114,18729 15919,18494 15962,19004 13156,192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D0FE2E-AA16-4A95-AFFF-41E3570FBD4B}" emma:medium="tactile" emma:mode="ink">
              <msink:context xmlns:msink="http://schemas.microsoft.com/ink/2010/main" type="line" rotatedBoundingBox="13114,18729 15919,18494 15962,19004 13156,19239"/>
            </emma:interpretation>
          </emma:emma>
        </inkml:annotationXML>
        <inkml:traceGroup>
          <inkml:annotationXML>
            <emma:emma xmlns:emma="http://www.w3.org/2003/04/emma" version="1.0">
              <emma:interpretation id="{443BC1DD-DE4E-4E3D-88F7-71D940D5C5D0}" emma:medium="tactile" emma:mode="ink">
                <msink:context xmlns:msink="http://schemas.microsoft.com/ink/2010/main" type="inkWord" rotatedBoundingBox="13141,19050 13299,19036 13301,19054 13142,19068"/>
              </emma:interpretation>
              <emma:one-of disjunction-type="recognition" id="oneOf0">
                <emma:interpretation id="interp0" emma:lang="en-US" emma:confidence="0">
                  <emma:literal>_</emma:literal>
                </emma:interpretation>
                <emma:interpretation id="interp1" emma:lang="en-US" emma:confidence="0">
                  <emma:literal>-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=</emma:literal>
                </emma:interpretation>
              </emma:one-of>
            </emma:emma>
          </inkml:annotationXML>
          <inkml:trace contextRef="#ctx0" brushRef="#br0">9234 211 837 0,'16'0'96'0,"5"0"-11"15,0 0-35-15,-2 0-26 16,2 0-21-16,-3 0-7 16,-3 0-9-16,-3 0-11 15,-2 0-24-15,-4 0-51 16,-5 0-110-16,-1 5-249 16</inkml:trace>
        </inkml:traceGroup>
        <inkml:traceGroup>
          <inkml:annotationXML>
            <emma:emma xmlns:emma="http://www.w3.org/2003/04/emma" version="1.0">
              <emma:interpretation id="{71CBB195-8076-4C26-A622-1812E4DF93F2}" emma:medium="tactile" emma:mode="ink">
                <msink:context xmlns:msink="http://schemas.microsoft.com/ink/2010/main" type="inkWord" rotatedBoundingBox="13991,18656 15919,18494 15962,19004 14033,19165"/>
              </emma:interpretation>
              <emma:one-of disjunction-type="recognition" id="oneOf1">
                <emma:interpretation id="interp5" emma:lang="en-US" emma:confidence="0">
                  <emma:literal>ikr-iwt</emma:literal>
                </emma:interpretation>
                <emma:interpretation id="interp6" emma:lang="en-US" emma:confidence="0">
                  <emma:literal>ikr_iwt</emma:literal>
                </emma:interpretation>
                <emma:interpretation id="interp7" emma:lang="en-US" emma:confidence="0">
                  <emma:literal>ikr.iwt</emma:literal>
                </emma:interpretation>
                <emma:interpretation id="interp8" emma:lang="en-US" emma:confidence="0">
                  <emma:literal>inker-int</emma:literal>
                </emma:interpretation>
                <emma:interpretation id="interp9" emma:lang="en-US" emma:confidence="0">
                  <emma:literal>il&lt;r-iwt</emma:literal>
                </emma:interpretation>
              </emma:one-of>
            </emma:emma>
          </inkml:annotationXML>
          <inkml:trace contextRef="#ctx0" brushRef="#br0" timeOffset="4648.2958">11209 189 657 0,'0'1'82'0,"0"-1"2"15,0 0-51-15,0 0-25 16,0 0-9-16,0 0-4 15,5-6-17-15,2-8 34 16,4-4-9-16,-2-4-3 16,2-2-5-16,-3-2-5 0,2 2-5 15,-5 6-6 1,-1 2-9-16,0 5 13 0,-2 5 19 16,-1 3 3-16,1 3 4 15,-2 0-1-15,0 0-3 16,0 0 2-16,0 0 7 15,0 9 3-15,4 6-2 16,-1 5-10-16,4 3 7 16,2 1 22-16,2 0-3 15,0-6-10-15,-2-2-4 16,1-6-8-16,-4-7-13 16,0-3-23-16,1 0-90 15,-2-14-180-15</inkml:trace>
          <inkml:trace contextRef="#ctx0" brushRef="#br0" timeOffset="4802.4042">11308-228 568 0,'0'0'12'16,"0"0"-15"-16,0 0-83 15,0 4-106-15</inkml:trace>
          <inkml:trace contextRef="#ctx0" brushRef="#br0" timeOffset="5385.8275">11466 2 511 0,'0'0'29'0,"0"3"-16"16,0 10-4-16,0 3 20 15,3 4 31-15,1-1 15 16,1 1 11-16,1-4-46 16,-3-1-5-16,0-6 7 15,-1-3-32-15,0-3-3 16,1-3-9-16,2 0 4 16,2 0-15-16,1-3-31 15,3-11-28-15,0-2 13 16,-1-2 21-16,0 4 7 15,-3 1-9-15,-3 5 25 16,-3 6 17-16,2 2 8 16,2 0 2-16,1 0 2 15,1 1 0-15,2 7-9 16,3 0 27-16,3 1 37 16,0-3-25-16,-1-1-19 15,-2 1 6-15,1-2 2 16,-5-4-29-16,2 0-6 15,-5 0 8-15,1-2-1 16,-5-13-7-16,-1-2-13 16,0-4-5-16,0 1-5 15,-4-3-19-15,-7 4-29 0,0 5 3 16,2 6-39 0,7 4-9-16,2 1-66 0</inkml:trace>
          <inkml:trace contextRef="#ctx0" brushRef="#br0" timeOffset="6398.5382">12000-107 530 0,'-6'0'82'16,"-8"0"-14"-16,-6 8 32 16,-7 4-40-16,-7-3-26 15,-5-1-2-15,-1 0-22 16,0-7-9-16,-3-1 1 16,10 0-29-16,8 0-144 15,10-1-184-15</inkml:trace>
          <inkml:trace contextRef="#ctx0" brushRef="#br0" timeOffset="6100.3288">11802 159 575 0,'0'0'56'0,"0"0"-21"16,0 0-7-16,0-9 14 15,4-2-2-15,3-4-28 16,2-3-6-16,1-7-1 16,-3-2-4-16,-1-4 0 15,2 0-1-15,-2 1-1 16,-5 0 0-16,3 4-6 15,-4 4 1-15,0 2 4 16,0 3 0-16,0 1 0 16,0 7-3-16,0 1-9 15,0 2-8-15,0 6 12 16,0-2 11-16,0 2-1 16,0 0 3-16,0 0 0 15,0 0-4-15,0 0-6 16,0 0 2-16,0 0 1 0,0 0 1 15,0 0 1-15,0 0 0 16,0 0 3-16,0 0 1 16,0 0 11-16,0 0 11 15,0 0 0-15,0 0 0 16,0 0-3-16,0 0-8 16,0 3-8-16,0 7-4 15,0 2-2-15,0 3 1 16,0 5 0-16,0 2 6 15,0 4 7-15,0-1 10 16,0 3 10-16,0-3-1 16,2-2 16-16,7 3-14 15,0-9-11-15,0 2 5 16,1-3-24-16,0-3 5 16,1 0-6-16,0-3 6 15,-3-2-2-15,6-3-6 16,-6-1-1-16,3 0 0 15,3-3-3-15,-2-1-9 16,0 0-33-16,0 0-26 16,-2 0-58-16,-2 0-82 15,2 0-97-15</inkml:trace>
          <inkml:trace contextRef="#ctx0" brushRef="#br0" timeOffset="2375.6827">10119 233 818 0,'0'0'82'16,"0"-6"-31"-16,3-4-42 15,7-5-19-15,-1 2 0 16,1-3 2-16,-3 3 6 15,5-2-1-15,-7 3 1 16,0 3-2-16,-2-1 1 16,1 2-1-16,-4 4 2 15,1 3 2-15,-1 1 1 16,0 0-3-16,0 0 2 16,0 0-7-16,0 1-9 15,0 11 11-15,0 4 3 16,0 4 4-16,-1-1 1 15,1 1-1-15,0 3 2 16,0-4 10-16,7 1 15 0,4-2-1 16,4-2-11-1,0-3-16-15,2-3-3 0,0-9-61 16,0-1-94-16,-1 0-173 16</inkml:trace>
          <inkml:trace contextRef="#ctx0" brushRef="#br0" timeOffset="2568.8223">10209-99 724 0,'0'-2'66'0,"0"2"-62"15,0 0-93-15,0 0-152 16,0 0-114-16</inkml:trace>
          <inkml:trace contextRef="#ctx0" brushRef="#br0" timeOffset="3163.247">10397-209 556 0,'0'0'16'0,"0"0"-16"15,0 5-5-15,0 15 11 16,0 7 39-16,0 9 34 15,0 9 8-15,0 9-2 16,2 2-13-16,2-1-20 16,-1-1-4-16,2-8-7 15,-2-10-15-15,-2-10-15 16,2-8-5-16,-2-6-6 16,-1-8-7-16,0-4-67 15,0 0-98-15,0 0-115 16,0-4 42-16</inkml:trace>
          <inkml:trace contextRef="#ctx0" brushRef="#br0" timeOffset="3527.5015">10529 62 728 0,'1'0'104'15,"-1"0"-43"-15,0 0-44 16,0 0-25-16,0 7-4 16,-7 4 15-16,-3-2-5 15,1 3 0-15,-4-4-1 16,2-3-1-16,3 0 0 16,-2-2 2-16,6-1 0 15,0-2 3-15,4 0 2 16,0 1 17-16,0 0 39 15,0 4 20-15,5 1-12 16,8 3-52-16,-1 4-12 16,8 1-3-16,-4 3 2 15,2 1-4-15,-1-1 2 16,-2 0-2-16,-1-3-36 16,-3-2-28-16,0-4-78 15,-1-1-117-15,1-5-215 16</inkml:trace>
          <inkml:trace contextRef="#ctx0" brushRef="#br0" timeOffset="3860.7383">10717 160 517 0,'8'9'47'16,"-1"-1"29"-16,-2-1-32 15,-3-2 7-15,-2-4-12 16,0-1-36-16,0 0-10 16,0 0-6-16,0-1-9 15,0-11 10-15,-5-5 8 16,0-4 10-16,0 1-1 16,3-2 4-16,2 5 8 15,0 0 2-15,0 5 34 16,12 4 66-16,5 3 6 15,0 1-56-15,3 1-37 16,-3 2-22-16,-3 0-13 16,-3 1-40-16,1 0-75 15,-6 0-81-15,2 0-148 16</inkml:trace>
          <inkml:trace contextRef="#ctx0" brushRef="#br0" timeOffset="4233.0024">10989 52 875 0,'6'-1'106'0,"7"1"-37"16,4 0-38-16,4 0-2 15,-2 0-11-15,3 0-16 16,0 0 0-16,-5 0-3 15,1 0-50-15,-3 0-100 16,-4 0-129-16,1 0-331 16</inkml:trace>
        </inkml:traceGroup>
      </inkml:traceGroup>
    </inkml:traceGroup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59.49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FFF9BC-9F5F-4DC5-904D-2F5B18659F03}" emma:medium="tactile" emma:mode="ink">
          <msink:context xmlns:msink="http://schemas.microsoft.com/ink/2010/main" type="writingRegion" rotatedBoundingBox="17246,18824 16929,20082 16355,19937 16672,18679"/>
        </emma:interpretation>
      </emma:emma>
    </inkml:annotationXML>
    <inkml:traceGroup>
      <inkml:annotationXML>
        <emma:emma xmlns:emma="http://www.w3.org/2003/04/emma" version="1.0">
          <emma:interpretation id="{251EFFC7-AFCB-4285-956E-82A7809010FB}" emma:medium="tactile" emma:mode="ink">
            <msink:context xmlns:msink="http://schemas.microsoft.com/ink/2010/main" type="paragraph" rotatedBoundingBox="17246,18824 16929,20082 16355,19937 16672,186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6FF3F6-FD55-4185-929B-EA86050AD71B}" emma:medium="tactile" emma:mode="ink">
              <msink:context xmlns:msink="http://schemas.microsoft.com/ink/2010/main" type="line" rotatedBoundingBox="17246,18824 16929,20082 16355,19937 16672,18679"/>
            </emma:interpretation>
          </emma:emma>
        </inkml:annotationXML>
        <inkml:traceGroup>
          <inkml:annotationXML>
            <emma:emma xmlns:emma="http://www.w3.org/2003/04/emma" version="1.0">
              <emma:interpretation id="{906DEDD1-4F84-4ADE-9A86-4242DBD58DB3}" emma:medium="tactile" emma:mode="ink">
                <msink:context xmlns:msink="http://schemas.microsoft.com/ink/2010/main" type="inkWord" rotatedBoundingBox="17246,18824 16929,20082 16355,19937 16672,18679"/>
              </emma:interpretation>
              <emma:one-of disjunction-type="recognition" id="oneOf0">
                <emma:interpretation id="interp0" emma:lang="en-US" emma:confidence="0">
                  <emma:literal>It</emma:literal>
                </emma:interpretation>
                <emma:interpretation id="interp1" emma:lang="en-US" emma:confidence="0">
                  <emma:literal>If</emma:literal>
                </emma:interpretation>
                <emma:interpretation id="interp2" emma:lang="en-US" emma:confidence="0">
                  <emma:literal>It'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of</emma:literal>
                </emma:interpretation>
              </emma:one-of>
            </emma:emma>
          </inkml:annotationXML>
          <inkml:trace contextRef="#ctx0" brushRef="#br0">13138 700 380 0,'-14'4'49'0,"-6"-1"-2"16,-4-1-10-16,-5-2-8 0,-3 0 13 15,1 0 5 1,-5 0 2-16,2 0-4 0,1 0 4 16,-1 0-26-16,6 0 1 15,0 0-12-15,3 0-9 16,-1 0-4-16,1 0-1 16,2 0 2-16,-2 0-3 15,-3-7 6-15,5 2 2 16,3 1-2-1,4 0 2-15,3 4 0 0,5-4-3 16,1 4 2-16,6-1-1 16,-1 1 0-16,0 0 2 15,2 0-8-15,0 0-44 16,0 0-46-16,0 0-31 16,0 0-20-16,4 0-150 15</inkml:trace>
          <inkml:trace contextRef="#ctx0" brushRef="#br0" timeOffset="483.3364">12770 1035 632 0,'0'18'25'0,"0"-4"-24"15,0 8 2-15,0-5-4 16,0 6 10-16,0-6 19 15,0 0 36-15,0-8 23 16,0-1-35-16,0-8-33 16,0 0-27-16,0 0-24 15,-1-19-61-15,-2-4 66 16,3-5 28-16,0-1-40 16,0 3 24-16,0 1 13 15,4 8 8-15,10 1 28 16,6 7 37-16,5 6 21 15,8 3-31-15,0 0-9 16,0 0-36-16,3 7-2 16,-4 2-8-16,-6-3-4 15,-5 2-24-15,-6-5-35 16,-3 1-83-16,-6-4-216 16</inkml:trace>
          <inkml:trace contextRef="#ctx0" brushRef="#br0" timeOffset="-11111.8887">12743 81 376 0,'0'0'41'16,"0"0"-8"-16,0-2-6 15,0 2-8-15,0 0-1 16,0 0-8-16,0 0 15 15,0 0 13-15,0 0 2 16,0 0-5-16,0 0-2 16,0 0-7-16,0 0-10 15,0-1-7-15,0-1-4 16,0 2-10-16,0 0 3 16,0-1-4-16,0-1 0 15,0 1 5-15,0-1 0 16,0 2-1-16,0-2 1 15,1 1-3-15,-1 1 5 16,0 0 0-16,3 0 0 0,-3 0 0 16,0 0 2-1,0 0 2-15,0 0 3 0,0 0 6 16,0 0 11-16,0 11-13 16,0 7 9-16,0 7-21 15,0 5 5-15,0 4-5 16,0 6 0-1,0 0 21-15,0 3 20 0,0-4-17 16,0-2-8-16,0 1 9 16,0-5 2-16,0-4-1 15,0-3-5-15,0-6-1 16,0-4 1-16,0-4-4 16,0-3-8-16,0-1-8 15,0-2 4-15,0 2 0 16,0 4-2-16,0-1 1 15,0 2 1-15,0 3 4 16,0-5 4-16,0 1-6 16,0-4-1-16,0 0-2 15,0-6-4-15,0 0-2 16,0-2-6-16,0 0-45 16,0 0-53-16,0-3-67 15,0-6-112-15,4-5-48 16</inkml:trace>
          <inkml:trace contextRef="#ctx0" brushRef="#br0" timeOffset="-10552.4949">12954 371 714 0,'0'0'56'0,"0"0"-29"16,0 0-16-16,0 0-10 16,0 0-7-16,-9 5-2 15,-2 4 13-15,-3 2-5 16,0 1-4-16,0-3 2 15,0 0 2-15,3-3 0 16,0 1-2-16,6-7 0 16,2 4 0-16,1-4 3 15,0 2 0-15,2 0 5 16,0 1 1-16,0-1 3 16,0 1 14-16,0 0-8 15,0 1-7-15,0 0 5 16,0-2-7-16,0 2 7 15,0 0 4-15,0 3-5 16,0-2-1-16,4 4 6 16,4 4 4-16,6 2 2 15,4 1 20-15,0 2-33 16,3 2 7-16,1-1 3 16,-4-1 12-16,0 0-7 15,-6-3-14-15,-1-1-10 16,-5-5-1-16,-1-4-1 15,-2 2-4-15,0-6-15 16,-3-1-48-16,1 0-59 0,5 0-92 16,1 0-214-16</inkml:trace>
          <inkml:trace contextRef="#ctx0" brushRef="#br0" timeOffset="-9739.9175">13086-29 532 0,'0'-3'72'0,"0"2"-19"15,0-4 5-15,4 1-13 16,4 1-21-16,2-2 15 15,2 1 11-15,-2 1 8 16,1 3-16-16,0 0 3 16,-2 0-13-16,-3 0-25 15,-3 0-5-15,1 5-5 16,-4 5-10-16,0 0-8 16,0 6 4-16,0 3 7 15,-5 1-14-15,-3-5-19 16,-5-1 1-16,5-3 15 15,4-3 20-15,-3-3 7 16,4-5-1-16,3 1 1 16,0-1 4-16,0 0 24 15,0 0 20-15,4 3 8 16,7-1 0-16,9 1-58 16,-4 1-22-16,6 2-32 15,2 1-71-15,1 6-156 0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76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-1 831 788 0,'0'0'172'0,"0"0"-64"15,0 0-54-15,0 0-6 16,0 0 0-16,0-8-18 16,9-5-16-16,6-5-10 15,1-10-4-15,5-5 0 16,-1-11-1-16,6-8-3 16,-2-4 4-16,-3-3 0 15,3 2-3-15,-2 3 3 0,-1 6 0 16,-5 5 0-16,-2 10 0 15,-4 4 0-15,5 5 2 16,-9 2-4-16,-1 5 0 16,0 0 1-16,0 4 3 15,-2 5-2-15,2 2 1 16,-5 1 3-16,0 4-4 16,0 1 1-16,0-4 0 15,0 4-3-15,0 0 0 16,0-1-2-16,0-4 3 15,0 0 0-15,0-2-1 16,2-3 2-16,2-1 3 16,3-3 0-16,-2-3 0 15,4 4-2-15,0-2 1 16,-3 2 0-16,1 2-1 16,-4 3-2-16,-2 7 0 15,-1-7-2-15,0 8 2 16,0 0-4-16,0 0 2 15,0 0 3-15,0 0-1 16,0 0 2-16,0 0 1 16,0 0-1-16,0 0 0 15,0 0 3-15,0 0-1 16,0 4-3-16,0 18-17 16,0 8-4-16,-9 14 26 15,-8 11-3-15,1 7 7 16,-3 2-5-16,7 1-1 15,-2-2 3-15,4-4-6 0,5-7 6 16,5-2 7-16,0-6 11 16,0-5-9-16,0-4 7 15,15 2-11-15,-4-11 9 16,4-2-11-16,-1-6 0 16,1-1 3-16,1-10 6 15,0-1 7-15,9-2-9 16,1-4-9-16,3 0-4 15,3 0-9-15,-1 0 6 16,0 0 1-16,-5 0 2 16,-7 0-34-16,-2 0-39 15,-3 4-45-15,-4-1-132 16,-4-3-251-16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44.65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F7A3F58-C1F2-4D38-BF2E-BF4723AC111B}" emma:medium="tactile" emma:mode="ink">
          <msink:context xmlns:msink="http://schemas.microsoft.com/ink/2010/main" type="writingRegion" rotatedBoundingBox="16158,18546 16477,18546 16477,19826 16158,19826"/>
        </emma:interpretation>
      </emma:emma>
    </inkml:annotationXML>
    <inkml:traceGroup>
      <inkml:annotationXML>
        <emma:emma xmlns:emma="http://www.w3.org/2003/04/emma" version="1.0">
          <emma:interpretation id="{25A042AB-4524-40AB-8B66-63A8A2BDFD22}" emma:medium="tactile" emma:mode="ink">
            <msink:context xmlns:msink="http://schemas.microsoft.com/ink/2010/main" type="paragraph" rotatedBoundingBox="16158,18546 16477,18546 16477,19826 16158,198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22D39C-E08D-47B8-BC21-4F68C6F05E4B}" emma:medium="tactile" emma:mode="ink">
              <msink:context xmlns:msink="http://schemas.microsoft.com/ink/2010/main" type="line" rotatedBoundingBox="16158,18546 16477,18546 16477,19826 16158,19826"/>
            </emma:interpretation>
          </emma:emma>
        </inkml:annotationXML>
        <inkml:traceGroup>
          <inkml:annotationXML>
            <emma:emma xmlns:emma="http://www.w3.org/2003/04/emma" version="1.0">
              <emma:interpretation id="{12AF87FF-773C-4E7C-92F3-DD04105F9F7D}" emma:medium="tactile" emma:mode="ink">
                <msink:context xmlns:msink="http://schemas.microsoft.com/ink/2010/main" type="inkWord" rotatedBoundingBox="16158,18546 16477,18546 16477,19826 16158,19826">
                  <msink:destinationLink direction="with" ref="{4702985B-027E-4D8E-85EC-3CFA6B31F263}"/>
                </msink:context>
              </emma:interpretation>
              <emma:one-of disjunction-type="recognition" id="oneOf0">
                <emma:interpretation id="interp0" emma:lang="en-US" emma:confidence="1">
                  <emma:literal>[</emma:literal>
                </emma:interpretation>
                <emma:interpretation id="interp1" emma:lang="en-US" emma:confidence="0">
                  <emma:literal>{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s</emma:literal>
                </emma:interpretation>
                <emma:interpretation id="interp4" emma:lang="en-US" emma:confidence="0">
                  <emma:literal>S</emma:literal>
                </emma:interpretation>
              </emma:one-of>
            </emma:emma>
          </inkml:annotationXML>
          <inkml:trace contextRef="#ctx0" brushRef="#br0">12565-293 263 0,'0'2'20'16,"0"1"-18"-16,0-3 3 15,0 1 3-15,0-1 3 16,0 0 27-16,0 0-13 16,0 0-3-16,0 0-10 15,0 0-20-15,1 0 6 16,-1 0-16-16,0 0 0 16,0 0 10-16,0 0 11 15,0 0 6-15,2 0 7 16,-2 0 1-16,0 0-2 15,0 0 1-15,0 0 6 0,0 0 11 16,0 0 8-16,0 0-2 16,0 0-5-16,0 0-13 15,0 1-10-15,0-1 2 16,0 2 1-16,0-2 2 16,0 0 6-16,0 1-3 15,0 2 1-15,0-3-2 16,-5 2-8-16,-2-2-3 15,2 3-3-15,-4-3-3 16,1 0 0-16,0 0-3 16,-1 0 0-16,0 0 3 15,0 0 0-15,3 0-2 16,-3 0 3-16,4 0-2 16,-2 0 2-16,3 0 0 15,-3 0 0-15,1 0-2 16,3 0 1-16,-2 0 2 15,0 0-2-15,3 0-1 16,-1 0 0-16,-1 0 0 16,1 0 0-16,2 0-1 15,-2 0 0-15,3 0 1 16,-1 0-2-16,-1 0 2 16,1 0 0-16,-3 0 2 15,0 0-4-15,-2 0 4 16,-1 0-5-16,0 0 2 15,-1 0-1-15,4 0 2 16,-2 0 1-16,5 0-2 16,-2 0 3-16,2 0-2 15,1 0 2-15,0 0 0 16,-2 0-1-16,2 0 2 16,0 0-1-16,0 0-2 15,0 0 1-15,0 0-1 0,0 0 1 16,0 0 1-16,0 0-2 15,0 0 2-15,0 0-2 16,0 0 0-16,0 0-1 16,-5 0 2-16,5 8-6 15,-3 5 9-15,-1 1 8 16,3 4-5-16,-1 4-6 16,2 0 5-16,0 0 3 15,0 2-3-15,0 1 0 16,0 1 2-16,0 0 3 15,0 1-1-15,0-1 0 16,0 2-8-16,0 0 10 16,0-1-6-16,0-2-2 15,0 3-8-15,0-1 7 16,0-1 1-16,-1-1-2 16,1 0-8-16,0-2 12 15,0-3-10-15,0 0 8 16,-2-3-2-16,0 0-2 15,0 0-1-15,-1 3 2 16,3 0-7-16,-5-6 9 16,5 3 0-16,-3 0-1 15,3-4-1-15,-4-1-8 16,4 0 11-16,-1 0-2 16,1 5-1-16,-3-1 0 15,0 1-1-15,3 2-8 16,-1 3 12-16,-2 0-3 15,0-2-3-15,1 0 6 16,0-6-11-16,-2 0 7 0,1 1 0 16,-1-3 0-1,1 1 0-15,-2 2-3 0,4-2 3 16,-5 1 1-16,5 0 2 16,-1 1-4-16,2-3 6 15,-1-2 2-15,-1 1-4 16,2-2 1-16,-2 0-7 15,0 0 1-15,-1 2 4 16,-1 1-2-16,2 0 0 16,-4 4 1-16,3-2 2 15,2 0-4-15,-3 1 3 16,1-5-1-16,3 0 2 16,-3-5 2-16,3-2-1 15,0-2-2-15,0 0-1 16,0-1 5-16,0 0 2 15,0 0 6-15,0 2 0 16,0-2-1-16,0 0-8 16,0 0-3-16,0 0-3 15,0 0-1-15,0 0 0 16,0 0 0-16,0 0 1 16,0 0 0-16,0 0 3 15,0 0 1-15,0 0 1 16,0 0 1-16,0 0 3 15,0 4 11-15,11-4-15 16,3 0 3-16,4 0 6 16,0 0 17-16,4 0-3 15,2 0-22-15,-1 0 0 16,-2 4-1-16,-3-3-4 16,-3 2 3-16,-4-2-5 15,-5 3-10-15,-1-4-16 16,-5 1-32-16,3 2-70 0,0-3-178 15</inkml:trace>
        </inkml:traceGroup>
      </inkml:traceGroup>
    </inkml:traceGroup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51:33.92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C9F233-11D8-4AD1-AFDE-925E39B38168}" emma:medium="tactile" emma:mode="ink">
          <msink:context xmlns:msink="http://schemas.microsoft.com/ink/2010/main" type="writingRegion" rotatedBoundingBox="22831,18750 23054,18750 23054,19655 22831,19655"/>
        </emma:interpretation>
      </emma:emma>
    </inkml:annotationXML>
    <inkml:traceGroup>
      <inkml:annotationXML>
        <emma:emma xmlns:emma="http://www.w3.org/2003/04/emma" version="1.0">
          <emma:interpretation id="{B86A2ECA-4646-460F-A58A-72A99F9B53CB}" emma:medium="tactile" emma:mode="ink">
            <msink:context xmlns:msink="http://schemas.microsoft.com/ink/2010/main" type="paragraph" rotatedBoundingBox="22831,18750 23054,18750 23054,19655 22831,196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86E9EE-208B-49BA-A06D-84EC6C34A717}" emma:medium="tactile" emma:mode="ink">
              <msink:context xmlns:msink="http://schemas.microsoft.com/ink/2010/main" type="line" rotatedBoundingBox="22831,18750 23054,18750 23054,19655 22831,19655"/>
            </emma:interpretation>
          </emma:emma>
        </inkml:annotationXML>
        <inkml:traceGroup>
          <inkml:annotationXML>
            <emma:emma xmlns:emma="http://www.w3.org/2003/04/emma" version="1.0">
              <emma:interpretation id="{0EF70D9E-688C-45F2-A014-442908CD08F7}" emma:medium="tactile" emma:mode="ink">
                <msink:context xmlns:msink="http://schemas.microsoft.com/ink/2010/main" type="inkWord" rotatedBoundingBox="22831,18750 23054,18750 23054,19655 22831,19655"/>
              </emma:interpretation>
              <emma:one-of disjunction-type="recognition" id="oneOf0">
                <emma:interpretation id="interp0" emma:lang="en-US" emma:confidence="0">
                  <emma:literal>V</emma:literal>
                </emma:interpretation>
                <emma:interpretation id="interp1" emma:lang="en-US" emma:confidence="0">
                  <emma:literal>0</emma:literal>
                </emma:interpretation>
                <emma:interpretation id="interp2" emma:lang="en-US" emma:confidence="0">
                  <emma:literal>v</emma:literal>
                </emma:interpretation>
                <emma:interpretation id="interp3" emma:lang="en-US" emma:confidence="0">
                  <emma:literal>8</emma:literal>
                </emma:interpretation>
                <emma:interpretation id="interp4" emma:lang="en-US" emma:confidence="0">
                  <emma:literal>j</emma:literal>
                </emma:interpretation>
              </emma:one-of>
            </emma:emma>
          </inkml:annotationXML>
          <inkml:trace contextRef="#ctx0" brushRef="#br0">18940-74 409 0,'0'-2'45'16,"0"2"-14"-16,0-4-19 15,0 4 13-15,0 0 22 16,0 0 19-16,0 0 3 15,0 0-5-15,0 0-19 16,0 0-5-16,0 0-6 16,0 6-4-16,4 3-17 0,2 0-10 15,0 3 1-15,-1 1-4 16,2 4 3-16,0-4-1 16,-4 6-1-16,3-1 2 15,-3 0-1-15,3-1 1 16,-2 2-1-16,-1 1 2 15,1 0 4-15,-1 0 1 16,-1 4-6-16,2 0-1 16,-1 2 2-16,3 3-1 15,-2-1 13-15,2-5-3 16,0 2 9-16,0-5-3 16,-3-3-14-16,1 2 3 15,-3-1-7-15,1 2-1 16,-2 0 0-16,0 2 1 15,0 0-1-15,0 2 3 16,0-1-1-16,0-4-1 16,0-1 0-16,-3 1 1 15,-3-3 2-15,-1 0-1 16,2-1-1-16,-3 1-2 16,1-1 1-16,-2-2 1 15,0 0-3-15,0-1 0 16,2-3 1-16,-1-1-2 15,3 1 2-15,0-5 1 16,0 1 1-16,3-2-1 16,-1 1 2-16,1 0 4 15,1-2-2-15,-2 2 3 16,0-1-1-16,2 2-4 16,-1-3-1-16,-2-1-2 0,4 2 1 15,-3-2 1-15,3-1-4 16,0 0 0-16,0 0 0 15,0 0 2-15,0 0 3 16,0 0 9-16,0 3 9 16,0-2 6-16,0 3 0 15,0 3-7 1,-1-3-11-16,-3 2-7 0,0 2-3 16,1-4 0-16,2 1-2 15,-1-5 0-15,2 1 2 16,0-1 0-16,0 0 2 15,0 0-1-15,0 0-2 16,0 0 4-16,0 0 1 16,0 0-1-16,0 0 2 15,0 0-2-15,0 0-1 16,0 0 2-16,0 0 3 16,0 0 7-16,0 0 3 15,0 0-2-15,6 0-5 16,-1 0-1-16,6-1-5 15,-1-2 1-15,0-2-4 16,2 1 0-16,-4-2-6 16,5-2-2-16,-3 0 1 15,-1-5 0-15,4 2 5 16,-4-5 4-16,4 2-2 0,-4 1 2 16,1 0 0-1,-1 2-2-15,-3 2 0 0,1 1-1 16,-1 0-2-16,-2-4 1 15,1 0 2-15,1-3-3 16,-2-1 0-16,0-4-4 16,-1-1-11-16,1 0 7 15,-2 7 2-15,-1-4 1 16,0 5 2-16,-1-2 4 16,2 4-1-16,0-1 5 15,0-2 0-15,-1-2 0 16,2-1-8-16,0-1 7 15,-3 0-11-15,0 0-8 16,0-1-8-16,0 1 13 16,0 0-2-16,0 1-14 15,-4-2 12-15,-1 2 2 16,1-2 13-16,2 3 2 16,2 0-1-16,0-1 1 15,0 3 1-15,0 1-1 16,0 0 0-16,0 4 0 15,0 2-1-15,0-1-1 16,0 0-3-16,0 2-4 16,0-5-2-16,0 2-5 15,-2 1-9-15,0 0-7 16,0 1 17-16,1 0 7 16,1 0 3-16,-3 1 3 15,0-3 2-15,0-2-1 16,2 3-3-16,-2 0 2 15,3 4 2-15,0 1 0 16,-1 2 2-16,-1 1 5 16,2 0-2-16,-2 0 0 15,2-4-3-15,-3 3-4 16,2 1-4-16,1-2-10 0,0 0-17 16,0-1 3-16,-2-2 6 15,-2 2 20-15,3-2 4 16,-1 1-1-16,-1-1 0 15,-1 1 3-15,3 1 6 16,-1 0 0-16,-1-1 0 16,1 0-2-16,-1 1-2 15,3 0 0-15,-2 2-2 16,2 0 1-16,0 1 1 16,0 0 11-16,0 0 12 15,0-3-6-15,0 3-15 16,-2 0-2-16,2-1-6 15,0 1 1-15,-3-1-2 16,-1-2-5-16,1-4 8 16,-3 3 0-16,3 0 2 15,-3-1-2-15,1 1 2 16,3 4-1-16,1 0 2 16,1 0 4-16,0 0-1 15,0 0-2-15,0 0-2 16,0 0-2-16,0 0 2 15,0 0-2-15,0 0 2 16,0 0 4-16,-2 0 1 16,2 0 3-16,0 0-1 15,0 0 1-15,0 0 9 16,0 0-5-16,0 0-11 16,0 0 2-16,0 0-3 15,-3 0-2-15,0 0-17 16,-1 0-15-16,1 0-18 15,-1 0-32-15,2 5-59 0,2 2-125 16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54.846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2466ABC-51F3-4A07-AFE4-347C117C635C}" emma:medium="tactile" emma:mode="ink">
          <msink:context xmlns:msink="http://schemas.microsoft.com/ink/2010/main" type="writingRegion" rotatedBoundingBox="17528,19080 19648,19051 19657,19735 17537,19764"/>
        </emma:interpretation>
      </emma:emma>
    </inkml:annotationXML>
    <inkml:traceGroup>
      <inkml:annotationXML>
        <emma:emma xmlns:emma="http://www.w3.org/2003/04/emma" version="1.0">
          <emma:interpretation id="{9806A24E-5ABC-4B93-BAFC-FFA27562256D}" emma:medium="tactile" emma:mode="ink">
            <msink:context xmlns:msink="http://schemas.microsoft.com/ink/2010/main" type="paragraph" rotatedBoundingBox="17528,19080 19648,19051 19657,19735 17537,197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E0C918-261E-47BF-85D8-0A47963CE7F1}" emma:medium="tactile" emma:mode="ink">
              <msink:context xmlns:msink="http://schemas.microsoft.com/ink/2010/main" type="line" rotatedBoundingBox="17528,19080 19648,19051 19657,19735 17537,19764"/>
            </emma:interpretation>
          </emma:emma>
        </inkml:annotationXML>
        <inkml:traceGroup>
          <inkml:annotationXML>
            <emma:emma xmlns:emma="http://www.w3.org/2003/04/emma" version="1.0">
              <emma:interpretation id="{8B583D8B-4A50-4996-9794-5CDF0D47B8BC}" emma:medium="tactile" emma:mode="ink">
                <msink:context xmlns:msink="http://schemas.microsoft.com/ink/2010/main" type="inkWord" rotatedBoundingBox="17528,19080 19648,19051 19657,19735 17537,19764"/>
              </emma:interpretation>
              <emma:one-of disjunction-type="recognition" id="oneOf0">
                <emma:interpretation id="interp0" emma:lang="en-US" emma:confidence="0">
                  <emma:literal>napkin</emma:literal>
                </emma:interpretation>
                <emma:interpretation id="interp1" emma:lang="en-US" emma:confidence="0">
                  <emma:literal>Nepean</emma:literal>
                </emma:interpretation>
                <emma:interpretation id="interp2" emma:lang="en-US" emma:confidence="0">
                  <emma:literal>Napkin</emma:literal>
                </emma:interpretation>
                <emma:interpretation id="interp3" emma:lang="en-US" emma:confidence="0">
                  <emma:literal>napping</emma:literal>
                </emma:interpretation>
                <emma:interpretation id="interp4" emma:lang="en-US" emma:confidence="0">
                  <emma:literal>neoprene</emma:literal>
                </emma:interpretation>
              </emma:one-of>
            </emma:emma>
          </inkml:annotationXML>
          <inkml:trace contextRef="#ctx0" brushRef="#br0">14040 305 480 0,'0'0'120'0,"0"0"-48"15,1 3-38-15,6 3 1 16,4 5 30-16,0 3 2 16,1-2-8-16,1 5 4 15,2 0-22-15,3 2-1 16,-4 1-18-16,4-1-9 15,-3 1-5-15,-4-2-5 16,2-5-6-16,-5-1 2 16,-5-4-23-16,-2-5-53 15,-1-2-78-15,0-1-129 16,0 0-294-16</inkml:trace>
          <inkml:trace contextRef="#ctx0" brushRef="#br0" timeOffset="2014.4294">15194 220 563 0,'3'0'116'0,"-1"0"-48"16,-2 0-46-16,0 9-30 16,-19 9 0-16,0 7 38 15,-4 3 17-15,-4 6-2 16,2 0-20-16,-1-3-23 15,4-4 0-15,6-6-4 16,0-2-12-16,13-6-56 16,3-4-96-16,0-4-118 15</inkml:trace>
          <inkml:trace contextRef="#ctx0" brushRef="#br0" timeOffset="2670.8964">15420 344 381 0,'2'0'66'16,"2"2"-25"-16,-1 7-13 16,0 2 5-16,1 6 24 0,3 4 17 15,-3 1-25-15,0 4-19 16,2 1-5-16,-3-1 17 15,0-8-9-15,-1 0-18 16,0-9 1-16,-1-1-12 16,-1-7-3-16,0-1-5 15,0 0-5-15,0 0-8 16,0 0-5-16,0-1-3 16,0-12 18-16,0-2 13 15,0-5-7-15,-5 2 4 16,5 0 1-16,0 2-1 15,0 3-7-15,0 0 0 16,10 3 16-16,7 1 16 16,1 0-15-16,1 2-2 15,3 1 6-15,0 6 4 16,0 0-11-16,-3 0-5 16,-3 0 1-16,1 0 5 15,-6 0-6-15,0 4-5 16,-3 9-3-16,1 3 1 15,1 6 4-15,-2 2 1 16,3 4-3-16,-3 2 3 16,-1-4 0-16,1-2-4 15,-5-4 0-15,1-4 3 16,-2-1-1-16,-2-7-2 16,0-2-9-16,0 0-60 15,0-3-87-15,0 0-84 16,0-2-217-16</inkml:trace>
          <inkml:trace contextRef="#ctx0" brushRef="#br0" timeOffset="1744.2399">14991 229 539 0,'0'0'143'0,"3"0"-37"16,-2 0-31-16,1 0-10 16,4 0 2-16,3 0 5 15,4 4-28-15,4 8-22 16,1 2-14-16,4 5 13 16,3 2 6-16,-3 4 2 15,-1-3-3-15,-3 2-18 16,-3-4 1-16,-1-3-6 15,-7-3-4-15,-3-6-2 16,-4-4-35-16,0 0-64 16,0-4-66-16,-3 0-84 15,-3 0-33-15,1 0-64 16</inkml:trace>
          <inkml:trace contextRef="#ctx0" brushRef="#br0" timeOffset="246.1793">14210 309 607 0,'-4'13'25'0,"-10"4"-6"16,-1 6 9-16,-6 0 7 15,-3 0-3-15,2-1-14 16,0-5-12-16,1-2-5 16,5-5-4-16,3-3-61 15,8-2-103-15,5-2-92 16</inkml:trace>
          <inkml:trace contextRef="#ctx0" brushRef="#br0" timeOffset="728.5169">14549 395 575 0,'0'0'68'0,"0"1"-33"15,0 16-21-15,-2 5-9 16,-5 10 9-16,3 11 21 16,1 5 16-16,0 3 7 15,1 3-19-15,2-1-1 16,0-2-13-16,0-7-11 15,0-7-7-15,0-6-9 16,0-13 3-16,-3-7-32 16,2-6-91-16,1-5-153 15</inkml:trace>
          <inkml:trace contextRef="#ctx0" brushRef="#br0" timeOffset="-481.3368">13621 374 397 0,'0'0'49'0,"0"0"-10"0,0 0-6 16,0 0 4-16,0 0 5 15,0 0 7-15,0 5-1 16,0 3-29-16,1 4 1 16,3 3 1-16,-4 1 0 15,2 4 8-15,1 2 2 16,-3 2-1-16,1-3 7 16,2 3-23-16,-3-7 4 15,0-3-5-15,0-5-5 16,1-1-6-16,-1-4-4 15,0-1 1-15,0-3 1 16,0 2 0-16,0-2 1 16,0 0 0-16,0 0-4 15,0 0-7-15,0 0 0 16,0 0-5-16,0 0-2 16,0 0-5-16,0-5 3 15,0-4 17-15,0-3 5 16,0-2-4-16,0 1 3 15,0-2 0-15,0-2 0 16,0 0-2-16,3 4-1 16,2-3 4-16,-2 4 0 15,4 0 1-15,-1-1 0 0,0 5 0 16,1-1 3-16,3 0-2 16,-2 0-3-1,1-1 4-15,3 4-1 0,-2 1-3 16,2-1 2-16,-1 1 1 15,2 1-1-15,-4 4 1 16,5-3-3-16,-4 3-20 16,-2 0 3-16,1 0 14 15,-1 3-4-15,-1 9-11 16,1 1 4-16,-1 7 11 16,-2 0 0-16,2 6 3 15,-2-1 0-15,-2-3 6 16,0 3 12-16,0-2-6 15,0-5 5-15,-2-2-8 16,-1-6 3-16,0 2-6 16,0-8-10-16,0-3 5 15,0-1-8-15,0 0-21 16,3 0-67-16,4-1-168 16,4-14-265-16</inkml:trace>
          <inkml:trace contextRef="#ctx0" brushRef="#br0" timeOffset="1136.8081">14597 311 553 0,'12'-7'60'16,"0"-1"22"-16,0 3-15 16,2 5-8-16,-2-4 7 15,4 4-14-15,1 0 10 16,-3 0-16-16,3 4-24 0,-5 5-7 16,1 7-5-16,-5 2-9 15,-1 4-3-15,-3 3 1 16,0 2 4-16,-4-1 0 15,0-2-1-15,0 1-4 16,-11-7-3-16,-1-5-3 16,-5-1 1-16,-5-5-12 15,-2-6-44-15,1-1-53 16,1 0-60-16,5-4-100 16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51:44.09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E5DC265-CE44-4703-8910-72AEB0D66F8B}" emma:medium="tactile" emma:mode="ink">
          <msink:context xmlns:msink="http://schemas.microsoft.com/ink/2010/main" type="writingRegion" rotatedBoundingBox="25103,19275 26524,18568 26885,19293 25464,20001"/>
        </emma:interpretation>
      </emma:emma>
    </inkml:annotationXML>
    <inkml:traceGroup>
      <inkml:annotationXML>
        <emma:emma xmlns:emma="http://www.w3.org/2003/04/emma" version="1.0">
          <emma:interpretation id="{1B32EA5D-4B42-4F84-A14B-7A9589A8A538}" emma:medium="tactile" emma:mode="ink">
            <msink:context xmlns:msink="http://schemas.microsoft.com/ink/2010/main" type="paragraph" rotatedBoundingBox="25103,19275 26524,18568 26885,19293 25464,20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97D6DE-9F19-4C3A-AE27-DA2F1687D81D}" emma:medium="tactile" emma:mode="ink">
              <msink:context xmlns:msink="http://schemas.microsoft.com/ink/2010/main" type="line" rotatedBoundingBox="25103,19275 26524,18568 26885,19293 25464,20001"/>
            </emma:interpretation>
          </emma:emma>
        </inkml:annotationXML>
        <inkml:traceGroup>
          <inkml:annotationXML>
            <emma:emma xmlns:emma="http://www.w3.org/2003/04/emma" version="1.0">
              <emma:interpretation id="{5EFD3861-DD32-4833-A0C6-E229F355C2BC}" emma:medium="tactile" emma:mode="ink">
                <msink:context xmlns:msink="http://schemas.microsoft.com/ink/2010/main" type="inkWord" rotatedBoundingBox="25605,19025 26524,18568 26885,19293 25966,19751"/>
              </emma:interpretation>
              <emma:one-of disjunction-type="recognition" id="oneOf0">
                <emma:interpretation id="interp0" emma:lang="en-US" emma:confidence="0">
                  <emma:literal>sits</emma:literal>
                </emma:interpretation>
                <emma:interpretation id="interp1" emma:lang="en-US" emma:confidence="0">
                  <emma:literal>3.its</emma:literal>
                </emma:interpretation>
                <emma:interpretation id="interp2" emma:lang="en-US" emma:confidence="0">
                  <emma:literal>3_its</emma:literal>
                </emma:interpretation>
                <emma:interpretation id="interp3" emma:lang="en-US" emma:confidence="0">
                  <emma:literal>sis</emma:literal>
                </emma:interpretation>
                <emma:interpretation id="interp4" emma:lang="en-US" emma:confidence="0">
                  <emma:literal>3-its</emma:literal>
                </emma:interpretation>
              </emma:one-of>
            </emma:emma>
          </inkml:annotationXML>
          <inkml:trace contextRef="#ctx0" brushRef="#br0">21753 301 903 0,'15'0'96'16,"2"0"-35"-16,-4 2-38 15,2-2-19-15,1 0-8 16,-1 0-11-16,-2 0-22 16,-1 0-3-16,2 0-56 15,-3 0-123-15,-3 0-219 16</inkml:trace>
          <inkml:trace contextRef="#ctx0" brushRef="#br0" timeOffset="2833.0123">22898 494 458 0,'-14'1'-14'0,"-4"2"20"16,-8-2 34-16,-6 3 10 16,-8 4 5-16,-7 4-9 15,-7-1 24-15,-2 2-6 16,-1-4-17-16,0-3-17 15,1-2-8-15,7-4-12 16,7 0-5-16,5 0-7 16,7 0 5-16,5-1-5 15,6-4 9-15,2 2 8 16,5 0 4-16,3 0-7 16,-1 0-3-16,6 3-3 15,-1 0 0-15,2 0 7 16,3 0 8-16,0 0 4 15,0-1-8-15,0 1-5 16,0 0-2-16,0 0 1 16,0 0-3-16,0 0-3 15,0 0-3-15,0 0-6 16,0 0-10-16,-4 0 6 0,-1 0 7 16,0 0 2-1,3 0 0-15,1 0-1 16,-2 0 0-16,3 0-4 0,0 0-31 15,0 1-57-15,0 11-140 16</inkml:trace>
          <inkml:trace contextRef="#ctx0" brushRef="#br0" timeOffset="1083.7705">22210 157 424 0,'0'1'112'16,"0"3"9"-16,0 0-35 15,0 0-23-15,0 1 9 16,0-2-18-16,6 0-14 15,-3-3-1-15,2 0-3 16,0 0 10-16,3 0 1 16,-1-3-10-16,4-1-23 15,0 0-17-15,6-3-4 16,2 1 0-16,-3-6 4 16,2 2 3-16,-1-3-12 15,-3 1-3-15,-2 1-3 16,-2 2 7-16,-5 1 10 15,0 3-1-15,-4-1 4 16,2 5-4-16,0-3 1 16,-3 3-10-16,0 1-2 15,0 0 8-15,0 0 5 16,0 0 3-16,0 0 0 16,0 0 0-16,0 0-1 15,0 0 2-15,0 0 0 16,0 0-3-16,0 0 1 15,0 1-4-15,0 19 3 16,0 4 2-16,0-2 5 16,0 3 5-16,6 3 17 15,4-8 4-15,1-9-15 16,2-3-4-16,0-4-3 16,3 0-9-16,0-4-15 0,3 0 2 15,0 0-18 1,-1-8-50-16,-3-10-56 0,-4-5-60 15,1-3-105-15,-2 2-116 16</inkml:trace>
          <inkml:trace contextRef="#ctx0" brushRef="#br0" timeOffset="1557.1059">22569-239 365 0,'0'0'90'15,"0"0"-22"-15,0 0-23 0,0 0 0 16,0 0 4-1,0 11-14-15,0 11-1 16,0 9-27-16,0 12 6 0,0 9 21 16,0 10 7-1,4 0 6-15,-1-7-9 0,2-4 0 16,-2-8-23-16,-3-17-14 16,0-9 2-16,0-9-50 15,0-8-87-15,-3 0-63 16,-2 0-61-16</inkml:trace>
          <inkml:trace contextRef="#ctx0" brushRef="#br0" timeOffset="1925.3671">22753 6 428 0,'0'8'20'16,"-7"0"-21"-16,-5 3 1 15,-5-2-5-15,-3 2 2 16,0 1 2-16,1 0 5 16,3-2 0-16,1 2-6 15,4-1 4-15,5-5 3 16,3-3 39-16,3 0 66 15,0-3 1-15,6 0-12 16,8 5-10-16,8 1-59 0,-1 2 4 16,5 4-1-1,-5 0-13-15,5 1-11 0,-7 2-9 16,0-1-2 0,-6 2-1-16,-3-2-54 0,-8 2-31 15,0-3-129-15,-2-3-193 16</inkml:trace>
          <inkml:trace contextRef="#ctx0" brushRef="#br0" timeOffset="2101.4916">22495-206 733 0,'0'0'22'16,"0"0"-35"-16,0 3-228 16,0-1-183-16</inkml:trace>
          <inkml:trace contextRef="#ctx0" brushRef="#br0" timeOffset="-690.482">21403 611 591 0,'11'-1'94'16,"3"1"-2"-16,-2-3-17 15,5 3-11-15,-5 0-3 16,1 0-1-16,-4 0-12 15,-2 0-23-15,-1 7-18 16,-5 3-12-16,-1 2-7 16,0 0 10-16,0 5-1 15,-8-4-3-15,-4-1-19 16,2-4-13-16,0-1 2 16,5-3 6-16,-1-4 3 15,5 1 12-15,1-1 13 16,0 4 8-16,0 0-5 15,0 2 16-15,10 4-7 16,2 1-6-16,-2 2 28 16,2 1 11-16,-4-2-2 15,-3-2-14-15,-5 2-16 16,0 1-6-16,0 0-7 16,0 2 1-16,-12-1-8 15,-8-3-16-15,-5-7-83 16,3-4-133-16,4 0-216 15</inkml:trace>
        </inkml:traceGroup>
      </inkml:traceGroup>
    </inkml:traceGroup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51:51.46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AA8840C-FC6E-4256-AE9A-A17171F5E44F}" emma:medium="tactile" emma:mode="ink">
          <msink:context xmlns:msink="http://schemas.microsoft.com/ink/2010/main" type="inkDrawing" rotatedBoundingBox="26844,20274 26919,18416 27360,18434 27285,20291" semanticType="verticalRange" shapeName="Other">
            <msink:sourceLink direction="with" ref="{BB982701-1E59-4094-A691-C362EBBADBE0}"/>
          </msink:context>
        </emma:interpretation>
      </emma:emma>
    </inkml:annotationXML>
    <inkml:trace contextRef="#ctx0" brushRef="#br0">184-3 690 0,'0'4'64'0,"0"-4"24"16,1 0 3 0,3 0-1-16,2 0 3 15,1 0-5-15,3 0-10 0,2 0-23 16,6 0-31 0,4 0-14-16,4 4-5 0,6 5-8 15,0 2 1-15,-2 1 4 16,-1-1-3-16,-1 0 1 15,-5-2-3-15,-6-4-4 16,-5-2-5-16,-3 1 8 16,-6-4-3-16,1 0-13 15,-4 0-4-15,0 0 6 16,0 0 12-16,0 0-2 16,0 0 10-16,0 0-5 15,0 0-1-15,0 0 2 16,0 0-3-16,0 0-4 15,0 0 7-15,0 0 0 16,1 0 3-16,-1 0 0 16,0 0-1-16,0 0-2 15,0 0 2-15,0 0 0 16,0 0-2-16,0 0-1 16,0 0-6-16,0 5-3 15,0 3-5-15,-1 11 12 16,-3 8 14-16,-1 13-5 15,0 8-5-15,-2 12 2 16,2 7-1-16,-4 5 0 16,1 2 9-16,0 3-6 15,-2 6 5-15,1-1 3 16,-1-4 12-16,0-5-2 16,-1-6-8-16,0-13-3 0,2-11-5 15,3-7-2-15,-1-8 3 16,2-6-4-16,4-5 2 15,-3-4 0-15,4-2-2 16,0-3 3-16,0 3-1 16,0 2 0-16,0 1 2 15,0 6-2-15,4 1 0 16,-3 0 7-16,1-4 1 16,1-8-9-16,1-6-3 15,-4-3-4-15,0 0 0 16,1-3 0-16,1 0 7 15,-2 3-4-15,0 0 5 16,4 12-3-16,-3 4 3 16,0 7-5-16,1-5 3 15,2-1-1-15,-4-3-2 16,3-3 2-16,-3-4-1 16,1-1 0-16,2-2-1 15,-3 6 1-15,1 1 0 16,1 7 1-16,2 5 0 15,-1 1 0-15,-1 1 0 16,2-2 1-16,-2-4-1 16,-1-7-2-16,-1-4 0 15,0-3-2-15,0-5-2 16,0 0 1-16,0 0 1 16,0 0 3-16,0 4 3 15,0 1-3-15,3 4 0 16,-3 0 0-16,3-1 4 15,-3 4 0-15,1-4-1 16,1 3-3-16,0-5 1 0,0 4 1 16,-2-4-4-1,0-2 2-15,0 2-1 0,3 0 4 16,-3 0-3-16,0 1-1 16,0-1 0-16,1 1 2 15,-1-3-1-15,0-3 4 16,0 2-4-16,0-3 4 15,0 0-6-15,0 0-3 16,0 0-1-16,-3 0-4 16,-8 3-6-16,-10 6 1 15,-6 2 20-15,-5-1 3 16,-4 0-8-16,-7-1-2 16,-1-2 1-16,4-3 2 15,2 0 6-15,4 0 3 16,3-3-1-16,8 3-3 15,6-1 3-15,5-1-4 16,5 1-1-16,5 1 4 16,-4-3-6-16,-3 1-26 15,6-2-146-15,3 0-214 16</inkml:trace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2:12:40.92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2886-289 623 0,'7'0'116'16,"1"0"-19"-16,-7 0-62 16,-1 0-3-16,3 0-17 15,-3 0 0-15,1 0 10 16,2 0 35-16,1 0 7 16,1 0-9-16,3 0-7 15,0 0-17-15,2 0 0 16,1 0-14-16,4 0-10 15,-2 0-2-15,0 0-3 16,-1 1-5-16,3-1 3 16,-2 0-2-16,-1 0 1 15,1 0 1-15,2 0 0 16,-2 0 0-16,2 0 0 16,-1 0 6-16,2 0 6 15,3 0 1-15,-1 0-7 16,2 0-3-16,0 0 1 15,4 0-1-15,-4 0 1 16,1 0-2-16,-2 0-1 16,-2 0-1-16,2 0 2 15,-4 0-3-15,0 0 1 16,1 0-1-16,0 0 2 16,1 3 2-16,0-2 4 15,0-1-5-15,1 4-3 16,-1-3-1-16,0-1 1 15,-2 0-1-15,2 2 1 16,0-2 0-16,2 0-3 0,0 0 2 16,-1 0 0-16,6 0-1 15,-4 0 2-15,1 0-1 16,2 0 0-16,-2 0-1 16,-3 0 0-16,1 0 2 15,1 0-2-15,0 0 1 16,-3 0-3-16,3 0 2 15,-2 0-1-15,1 0 4 16,1 0-4-16,0 0 1 16,1 0 0-16,-2 0 0 15,2 0 0-15,0 0-2 16,-2 0 4-16,2 0 2 16,-5 0-3-16,4 0-1 15,-6 0-1-15,2 0 0 16,-4 0 1-16,1 0 2 15,-1 0-2-15,0 0-1 16,-1 0 2-16,1 0-2 16,-2 0 1-16,1 0-2 15,-2 0 0-15,-2 0 1 16,1 0 1-16,1 0 0 16,-1 0 2-16,0 0-2 15,-1 0-1-15,-1 0 3 16,1 0-5-16,1 0 4 15,0 0-1-15,-3 0-3 16,3 0 5-16,-4 0-5 16,-1 0 2-16,3 0 0 15,0 0 0-15,-1 0-1 0,-1-2-3 16,0 2 6-16,0 0 0 16,-4 0-1-16,1 0 0 15,2-1-2 1,-3 1-3-16,0 0-3 0,0 0 0 15,0 0 4-15,0 0 2 16,0 0 4-16,0 0 0 16,0 0-1-16,0 0 1 15,0 0-2-15,0 0 1 16,0 0-1-16,0 0 1 16,0 0-1-16,0 0 0 15,0 0-2-15,0 0 0 16,0 0-2-16,0 0 7 15,0 0-4-15,0 0-1 16,0 0 1-16,0 0 0 16,0 0 1-16,1 0 2 15,3 0 2-15,0 0-3 16,2 0-3-16,-1 0 0 16,3 0 0-16,-7 0 3 15,3 0-1-15,-4 0 1 16,0 0-4-16,0 0 3 15,0 0-4-15,0 0 0 16,0 0-2-16,0 0-3 16,0 0-10-16,0-4-3 15,0 0 1-15,0 2 10 16,-5-7 6-16,-6 2 1 16,-2-1-1-16,-3-5 3 15,3 1-14-15,0 2 4 0,-2 0 10 16,3 1 2-16,-1 1-9 15,3 1-1-15,1 2 3 16,1 0 5-16,3 0-5 16,-3 1 3-16,4-1 1 15,-3 0 3-15,1 1-1 16,-1-1 2-16,3 0-1 16,0 1-1-16,0 1-1 15,3 2 0-15,-2 1 1 16,3-1 2-16,-1 1-2 15,-2-3 3-15,2-1-7 16,-3 3 3-16,2-3 4 16,-4-1-2-16,2 4-6 15,1-2-5-15,-1 1-8 16,2-1 8-16,2 3 4 16,0 0 7-16,0 0 2 15,0 0 0-15,0 0 1 16,0 0-4-16,0 0 5 15,0 0-5-15,-2 0 2 16,2 0 3-16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2:12:51.33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5 913 0,'0'0'132'15,"0"0"-25"-15,0 0-46 16,0 0-25-16,0 0-15 15,0-1-13-15,0 1 4 16,0 0-2-16,0 0-6 16,0-3-4-16,0 2-40 15,0 1-130-15,0 0-210 16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2:13:24.19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280 354 761 0,'6'3'76'16,"-2"-1"-30"-16,-4-2-40 16,0 0-24-16,0 0 9 15,2 0 8-15,-2 0 28 16,1 0 7-16,2 0 0 16,-3 0-16-16,0-8-14 15,0-3 1-15,0-3-6 16,0-1 0-16,0-2 2 15,-10-2-1-15,-2 0-2 16,-1-1 1-16,-2 4 0 16,0-3 1-16,-3 8-2 15,1 1-9-15,3 3 4 16,-4 5 3-16,-2 2-3 16,1 0-2-16,-3 0-2 15,2 3-1-15,-2 9 17 16,2 3 1-16,5 2 1 15,6 0 1-15,0 4-3 16,2-7 0-16,7 5 4 16,0 0 11-16,0-4 0 15,4 3-12-15,9-2-4 16,3-2-1-16,3-7-4 0,0 0-13 16,2-5-8-16,1-2-34 15,-1 0 35-15,3-10 15 16,0-5 7-16,-1-6-13 15,-3-2 2-15,-1-3-3 16,0-2-5-16,-6-5-20 16,-1 3 10-16,-3-3-4 15,-6 0-2-15,1 1 9 16,0 5 7-16,-4 1 8 16,4 8-2-16,-4 1 10 15,0 7 2-15,0 5 0 16,0 1 4-16,0 4 15 15,0 0 26-15,0 0-12 16,0 13 2-16,0 7-12 16,0 9-25-16,0 6 5 15,0 5-2-15,8 7 1 16,-3-2 7-16,3-1 23 16,-1-2 11-16,1-7 3 15,0-5-2-15,-3-7-15 16,3-6-9-16,-4-8-5 15,0 0-11-15,0-8-3 16,-1-1-13-16,3 0-52 16,1 0-105-16,2 0-208 15</inkml:trace>
  <inkml:trace contextRef="#ctx0" brushRef="#br0" timeOffset="552.4277">496 308 812 0,'8'1'70'16,"0"-1"-54"-16,1 0-15 16,0 0 10-16,2-1-21 15,1-8 9-15,4 0 9 16,-6 2-5-16,2-3-3 15,-2-2-1-15,-6 0-11 16,-3 2-14-16,-1 2-2 16,0 2-5-16,0 2 2 15,-13 4 22-15,-2 0-4 16,-5 0 9-16,3 4-17 16,-2 10 39-16,6 3 20 15,4 0-18-15,3 2 4 16,6 0 18-16,0 1 22 15,0 0-8-15,4 0-22 16,11-3-12-16,2 1-11 0,1-3-9 16,-1-2 3-16,1-5-2 15,0-3-6-15,0-5-24 16,-1 0-76-16,2 0-20 16,1-8-89-16,-2-6-161 15</inkml:trace>
  <inkml:trace contextRef="#ctx0" brushRef="#br0" timeOffset="836.6673">729 230 669 0,'0'-2'159'16,"0"2"-66"-16,0-3-34 16,8 1-17-16,7-1-24 15,7 1 2-15,6-1 7 16,3 1-7-16,7 2-5 16,1 0-7-16,-4 0-10 15,-4 0-12-15,-6-2-48 16,-5-3-61-16,-9-1-100 15,-5-7-165-15</inkml:trace>
  <inkml:trace contextRef="#ctx0" brushRef="#br0" timeOffset="1405.4256">932 102 661 0,'0'31'77'16,"-4"10"-27"-16,-1 5-17 15,-2 1-17-15,2-1-11 16,1-2-2-16,3-5-1 16,1-10-7-16,0-4-73 15,0-6-141-15,4-12-257 16</inkml:trace>
  <inkml:trace contextRef="#ctx0" brushRef="#br0" timeOffset="1458.9606">1155 380 750 0,'23'0'63'16,"2"-8"-41"-16,-7-2-2 16,1-1-15-16,-7 1-4 15,-3 1 4-15,-5 0-6 16,-4 0-3-16,0 3-3 16,0-3-1-16,-12 2 5 0,-4 2 4 15,-6 5-2 1,-6 0-17-16,3 2 9 0,-1 17 28 15,5 4 21-15,7 3-7 16,4 4 5-16,6-1 7 16,4 2 2-16,0-7-11 15,4-1-8-15,10-3-17 16,-1-6-8-16,3-2-1 16,5-7-13-16,-2-2-64 15,3-3-63-15,2 0 3 16,0-3-78-16,1-5-91 15</inkml:trace>
  <inkml:trace contextRef="#ctx0" brushRef="#br0" timeOffset="1919.0862">1549 316 337 0,'-15'0'87'16,"-2"0"12"-16,-3 0-15 0,-4 7-19 16,2 7-8-16,3 6-1 15,2 0-11-15,4 4 7 16,6-1-1-16,7 3 4 15,0-1-8-15,7 2 1 16,10-6-17-16,6 1-23 16,-1-8 3-16,2-4-12 15,5-8-14-15,-2-2-82 16,-1-7-27-16,-2-14-85 16,1-8-162-1</inkml:trace>
  <inkml:trace contextRef="#ctx0" brushRef="#br0" timeOffset="2149.1541">1674 318 954 0,'20'0'105'0,"-2"0"-50"15,3 0-44-15,-1-2-8 16,5-1-7-16,1 1 0 16,2-3-22-16,3 2-34 15,4-1-40-15,-5 4-126 16,-3-1-213-16</inkml:trace>
  <inkml:trace contextRef="#ctx0" brushRef="#br0" timeOffset="2363.4707">1824 182 658 0,'0'34'24'0,"-2"12"4"15,-2 5-9-15,3 2 3 16,-2-3-6-16,3-6 2 15,0-2-4-15,0-9-12 16,4-6-14-16,10-10-204 16</inkml:trace>
  <inkml:trace contextRef="#ctx0" brushRef="#br0" timeOffset="2601.8915">2032 419 780 0,'0'16'104'0,"6"8"-62"15,-3-3-38-15,0-1-3 16,-3 1-6-16,1-2-43 15,2-2-72-15,2-3-87 16,3-2-173-16</inkml:trace>
  <inkml:trace contextRef="#ctx0" brushRef="#br0" timeOffset="3736.3728">2173 190 768 0,'0'0'2'16,"0"0"-175"-16</inkml:trace>
  <inkml:trace contextRef="#ctx0" brushRef="#br0" timeOffset="3030.3108">2223 450 625 0,'21'-8'61'0,"-3"1"10"16,3 2-27-16,-6 3 3 15,-2-1 11-15,-3 3-18 16,-2 0-7-16,-4 0-1 16,-3 14-21-16,-1 7 3 15,0 0-16-15,0 6 1 16,0-3 3-16,-1 2-3 15,-7-12-2-15,-2-4-6 16,4-5 3-16,-6-5-6 16,-2 0-15-16,1-17-44 15,-3-7 21-15,6-4-62 16,0 2-89-16,8 3-71 16</inkml:trace>
  <inkml:trace contextRef="#ctx0" brushRef="#br0" timeOffset="3399.1323">2429 489 388 0,'2'10'49'15,"0"-5"2"-15,0 0-3 16,-2-1-7-16,4-4 34 15,0 0 9-15,-3 0-31 16,8 0-38-16,3-11-8 16,1-2 2-16,5-1-6 15,-4 3 3-15,8-1 1 16,-8 7 7-16,0 2-6 16,-3 3-5-16,0 0-3 15,-2 11 16-15,2 9 0 16,0 4-15-16,-4 4 0 15,5 3 3-15,-2-2 1 16,-4-4 1-16,1-6 1 16,-2-7-4-16,-5-7-4 15,0-5-17-15,0-8-198 16,-16-15-74-16</inkml:trace>
  <inkml:trace contextRef="#ctx0" brushRef="#br0" timeOffset="4143.4342">3181 420 666 0,'0'0'46'0,"0"0"6"16,0 5-29-16,0 14 5 16,0 12 18-16,0 12-46 15,0 13 13-15,0 10 34 16,0 4 0-16,0-1-7 15,0-7-15-15,0-5-3 16,0-11-15-16,0-12-8 16,0-11-2-16,0-9-60 15,0-11-119-15,0-3-234 16</inkml:trace>
  <inkml:trace contextRef="#ctx0" brushRef="#br0" timeOffset="4534.8226">3205 480 732 0,'18'-5'64'15,"-4"0"-12"1,2 0-14-16,3-1-29 0,-1-3 6 16,4 0 19-1,-5 1 8-15,1 5-17 0,0 1 10 16,-3 2 4-16,-1 0-3 16,-4 0-24-16,4 2-12 15,-3 15 5-15,3 1 3 16,-5 6-6-16,-1 5-6 15,-7 2 0-15,-1 0-3 16,0-2-13-16,-5-4-23 16,-12-8-17-16,-8-11-12 15,-6-6-21-15,2-5-35 16,-2-16-28-16,9-2-107 16</inkml:trace>
  <inkml:trace contextRef="#ctx0" brushRef="#br0" timeOffset="5130.6871">3603 425 684 0,'0'-1'60'0,"10"-4"0"16,1-4-18-16,0 3-12 15,5-3-2-15,1 0 14 16,-4 4 22-16,2 4-25 16,-2-2-4-16,1 3-1 15,-3 0-27-15,0 9-4 16,1 10-1-16,-3 6-5 16,-3 5 0-16,-1 0 2 15,-5-2 2-15,0-2-3 16,0-7-3-16,-5-8-8 15,-10-8 0-15,-1-3-3 16,-2 0-21-16,3-3-8 16,-2-13 23-16,3-5-31 15,3 2-36-15,1-2-33 16,9-1-21-16,1 6-15 16,0-1-20-16</inkml:trace>
  <inkml:trace contextRef="#ctx0" brushRef="#br0" timeOffset="5354.7696">3933 361 460 0,'0'0'72'0,"0"0"1"16,0 6-59-16,0 8 18 16,0 9-12-16,0 2 14 15,0 6-20-15,0-5-5 16,0 1-5-16,0-8-1 15,0-2-12-15,7-8-84 16,0-2-109-16</inkml:trace>
  <inkml:trace contextRef="#ctx0" brushRef="#br0" timeOffset="5818.1133">4093 574 391 0,'0'0'18'15,"0"0"-11"-15,0 0-9 16,0 0-33-16,0-5 13 15,0-10 26-15,0-3 94 16,0-4-32-16,0-2-39 16,0 3-10-16,0-1 8 15,9 0 16-15,-1 8 11 16,3 3-6-16,-1 6 15 16,5 3 15-16,-5 2-46 0,4 0-36 15,-1 2 7 1,-1 13 24-16,-1 0-20 0,0 4-7 15,-1 2 1-15,-2 3 5 16,-6 0-3-16,6-2-1 16,-4 1-2-16,0-1-25 15,2 1 0-15,-2 3 1 16,3-4-39-16,-1-6 18 16,-2-2-26-16,-3-9-50 15,3-5 27-15,-1 0-95 16</inkml:trace>
  <inkml:trace contextRef="#ctx0" brushRef="#br0" timeOffset="7091.0436">3814 60 947 0,'0'6'16'0,"0"-6"-18"16,0 0-56-16,-6 0-138 15,0-6-159-15</inkml:trace>
  <inkml:trace contextRef="#ctx0" brushRef="#br0" timeOffset="6083.5289">4347 405 723 0,'0'0'135'0,"8"0"-32"16,6 0-54-16,0 0-37 15,4 0-1-15,1 5-11 16,-4 0 4-16,1 0 0 16,-6 0-3-16,2-1-10 15,-5-3-74-15,2-1-74 16,-1 0-113-16,-1 0-213 15</inkml:trace>
  <inkml:trace contextRef="#ctx0" brushRef="#br0" timeOffset="6647.4199">4412 277 425 0,'0'0'69'16,"0"0"-46"-16,0 0 5 0,0 0-1 16,0 0 6-16,0 0 2 15,0 7 0-15,-4 15 15 16,4 12 22-16,-1 11-59 16,-2 8 13-16,3 6 26 15,0-1-4-15,0-7-19 16,0-9-8-16,0-10-17 15,0-12-3-15,0-9-42 16,0-7-170-16,0-4-288 16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2:12:46.70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-4-8 619 0,'0'-1'59'0,"0"1"-26"16,0 0-28-16,0-2 4 16,0 2 8-16,0 0 23 15,0 0 42-15,0 0-3 16,0 0-10-16,0 0-26 16,0 0-19-16,0 0-16 15,0 0 3-15,0 0-11 16,0 0-1-16,0 0-5 15,0 0 8-15,3 8 6 16,1 8 3-16,0 6-14 16,-1 4 7-16,3 6-5 15,-2-1 4-15,0-3-3 16,0-2 1-16,-4-4 1 16,0-8 0-16,0-5-3 0,0-2 2 15,0-5-2 1,0-2-3-16,0 0 0 0,0 0-2 15,0 0-6 1,0 0-21-16,0-9-30 16,0-8-35-16,0 5-75 0,0-2-106 15</inkml:trace>
  <inkml:trace contextRef="#ctx0" brushRef="#br0" timeOffset="713.8067">198 53 408 0,'0'8'79'0,"0"2"-11"15,0 5-24-15,4 1-16 16,-2 3-6-16,1 1-2 16,3-1 17-16,-2-3-7 15,2-2 4-15,-6-3-20 16,4-3 1-16,-4-3 2 16,0-5-15-16,1 0-2 0,2 0-1 15,-3 0-5 1,0 0-12-16,0-5-7 0,0-9 18 15,0-1 16-15,0-5-6 16,-4 1 6-16,4-3 0 16,0 3-1-16,0 0 2 15,0 4 0-15,0-1-8 16,9 1 7-16,0 2 19 16,1 7-9-16,-3 1-6 15,3 2 0-15,-2 3-6 16,1 0-5-16,3 5 6 15,-1 12 1-15,2 0-5 16,-1 3-2-16,4 3 1 16,0-2 5-16,1 4 11 15,-3-1 7-15,0-6-10 16,-2-2-2-16,-7-6-6 16,-1-4-5-16,-3-4-5 15,-1-2-8-15,0 0-70 16,0-16-91-16,-1-2 50 15,-3 0-56-15,1-4-118 16</inkml:trace>
  <inkml:trace contextRef="#ctx0" brushRef="#br0" timeOffset="1201.9745">732-30 582 0,'4'-2'110'16,"-3"2"-54"-16,-1 0-52 16,0 0-19-16,0 0 3 15,-5 0 14-15,-7 0-1 16,-2 0 2-16,-5 0 5 16,3 0 5-16,1 0 3 15,1 5 12-15,2 9 4 16,0 6 17-16,5-1-15 15,1 2-19-15,3-1-7 16,-1-1 1-16,4 0-1 16,0-8 1-16,0 3 10 15,11-3 5-15,2-2-9 16,7-3-9-16,0-1-3 16,1-2-3-16,2-1-10 15,-2-2-28-15,0 0-20 16,-6 0-43-16,-1 0-55 15,2-2-82-15</inkml:trace>
  <inkml:trace contextRef="#ctx0" brushRef="#br0" timeOffset="1587.0062">961-134 328 0,'2'0'-140'16</inkml:trace>
  <inkml:trace contextRef="#ctx0" brushRef="#br0" timeOffset="1467.7212">996 25 589 0,'3'25'64'0,"1"1"-23"16,0 0-31-16,-4 1-7 15,0-5-2-15,0-3-5 16,0-9-57-16,0-5-90 15,0-5-161-15</inkml:trace>
  <inkml:trace contextRef="#ctx0" brushRef="#br0" timeOffset="2270.7387">1374 45 423 0,'-13'-6'36'0,"-2"3"9"15,-2 2-18-15,-6 1 12 16,1 0-4-16,-3 0 11 16,4 7 22-16,3 8-13 15,4 4-3-15,6 1-27 16,1 0 7-16,7 2 2 15,0 1-3-15,0-4-9 16,11-4-12-16,2-1-5 16,3-6-2-16,2-8-1 15,-1 0-12-15,2-5-31 16,-2-17 0-16,1-7 0 16,-1-8-23-16,-1-5 10 15,-3-4 17-15,3-3-19 16,-5 2-1-16,-1 0 14 15,-1 6 12-15,-3 5 31 16,-5 11 2-16,-1 6 2 16,0 8 6-16,0 5 7 15,0 6-6-15,0 0 10 16,0 0 2-16,0 20 7 16,0 5 21-16,0 10 8 0,0 11-22 15,0 5 0-15,7 3-1 16,2-4-1-16,2 0 6 15,1-9 5-15,-3-7-29 16,3-5-4-16,-4-10-7 16,-3-5-7-16,0-7-3 15,1-5-53-15,2-2-87 16,-1 0-187-16</inkml:trace>
  <inkml:trace contextRef="#ctx0" brushRef="#br0" timeOffset="2698.8214">1666 129 678 0,'21'-5'117'0,"-2"-8"-66"16,-2 2-29-16,-5-4-27 16,-2-4 7-16,-4 1-1 15,2 1-7-15,-4 3-12 0,-4 4 1 16,0 0-4 0,0 5-3-16,-4 4 6 0,-11 1 7 15,-1 0 14-15,-2 0-11 16,3 5 3-16,-1 10 11 15,4 4 36-15,7 4 25 16,1 0-11-16,4 1 1 16,0 0 1-16,0-1-9 15,9-4-13-15,3-2-6 16,0-4-23-16,3-5-4 16,-6 2-4-16,7-9-26 15,-3-1-62-15,2 0-69 16,3-1-114-16,5-9-79 15</inkml:trace>
  <inkml:trace contextRef="#ctx0" brushRef="#br0" timeOffset="3108.1965">1901 62 337 0,'2'0'84'0,"0"14"-4"16,5 6-55-16,-1 3 55 15,2 1-23-15,-4-3 15 16,0 1-8-16,-2-7-21 16,-2-4-22-16,3-5-10 15,-3-6-9-15,0 0-5 16,0 0-12-16,1-4-16 16,2-11 45-16,-3-9 6 15,1 0-1-15,1-3-7 16,2-1-6-16,1 4-9 15,2 8 10-15,2 2 1 16,-4 6 3-16,2 5-5 0,-2 3-12 16,3 0 6-1,-1 5-17-15,2 12 13 0,3 2 12 16,0 5-6-16,-3-1 0 16,2 0-1-16,-7-4-1 15,1-2 2-15,-2-7-1 16,-2-3-3-16,-1-2 0 15,0-5-22-15,0 0-76 16,3 0-69-16,1-4-105 16</inkml:trace>
  <inkml:trace contextRef="#ctx0" brushRef="#br0" timeOffset="3322.4703">2138 13 622 0,'13'0'170'0,"6"-5"-68"16,6 4-55-16,7-2-13 15,4 1 12-15,1-1-34 16,5 1-7-16,-1 2 4 16,-2-1-12-16,-11-3 2 15,-6 4-17-15,-8-1-60 16,-8-3-107-16,-6-1-179 15</inkml:trace>
  <inkml:trace contextRef="#ctx0" brushRef="#br0" timeOffset="3529.7746">2320-102 646 0,'0'35'89'15,"1"12"-4"-15,8 8-10 0,1 0-22 16,-2-4-19-16,1-6 1 16,-4-8-22-16,-2-6-6 15,-3-13-9-15,0-10-46 16,0-4-146-16,0-4-231 16</inkml:trace>
  <inkml:trace contextRef="#ctx0" brushRef="#br0" timeOffset="6529.6202">49 945 804 0,'0'0'48'0,"-21"0"-32"0,-6 0 8 16,-7 4 14-16,-6-2-12 15,4 1-9-15,2-3-5 16,6 5-13-16,7-5 2 16,10 3-1-16,3-3-45 15,5 2-11-15,3 2-10 16,7 1-48-16,15-1-180 16</inkml:trace>
  <inkml:trace contextRef="#ctx0" brushRef="#br0" timeOffset="6283.4002">89 631 614 0,'0'-2'137'0,"1"-3"-46"0,-1 5-62 15,0-5-25-15,0 1-6 16,0-1 5 0,0-2 1-16,-13 2 10 0,0 0 2 15,-6 4-5-15,-5-2-6 16,2 3-1-16,-5 0 2 15,3 0-9-15,3 0-1 16,2 4 6-16,5 6-3 16,2 7 6-16,2 1 26 15,4 6 12-15,3 6-5 16,1 5-5-16,2 1-6 16,0 7-16-16,0 2-1 15,5 0 3-15,7-1-4 16,0 1 3-16,-3-1-2 15,2-6 3-15,-3-3-5 16,0-6-5-16,-6-8 0 16,1-7 0-16,-3-3-8 15,1-7-32-15,-1-4-59 16,0 0-69-16,3 0-125 16,5-4-117-16</inkml:trace>
  <inkml:trace contextRef="#ctx0" brushRef="#br0" timeOffset="6950.8028">231 777 784 0,'0'0'79'15,"0"0"-46"-15,0 0-56 16,1 0-168-16,4 0-184 15</inkml:trace>
  <inkml:trace contextRef="#ctx0" brushRef="#br0" timeOffset="6782.2345">215 949 756 0,'4'15'140'0,"5"11"-74"16,3 7-44-16,-4 6-14 16,3 5-5-16,-4-8-2 15,3 0 0-15,-5-8-4 16,2-11-16-16,-6-10-76 16,3-7-177-16</inkml:trace>
  <inkml:trace contextRef="#ctx0" brushRef="#br0" timeOffset="7435.2203">484 1008 786 0,'23'0'129'0,"2"0"-91"16,-1 0-31-16,1 0 4 16,-4-9-10-16,-1-3-1 15,0 2 5-15,-6 0-12 16,-4 2-13-16,-5-1-5 15,-5 4-5-15,0-5-22 16,-7 3 10-16,-14 0 14 16,-4 5 24-16,-4 2 7 15,0 0-7-15,2 4-6 16,6 13 5-16,8 7 9 16,6 2-1-16,7 2 43 0,0 1 18 15,7-4-8-15,8 4-17 16,4-9-22-16,0-3 1 15,0-4-15-15,2-3-7 16,0-7-20-16,0-1-63 16,-3-2-90-16,8 0-135 15</inkml:trace>
  <inkml:trace contextRef="#ctx0" brushRef="#br0" timeOffset="7688.2369">788 652 511 0,'0'0'110'16,"0"0"-38"-16,0 0-52 15,0 12-10-15,0 15 22 16,0 9 74-16,0 9-56 16,0 12-13-16,10 2 1 15,2 2-15-15,-1-5-11 16,-2-5-7-16,2-9-1 16,-6-11-4-16,-1-9-3 15,1-7-58-15,1-4-105 16,6-5-182-16</inkml:trace>
  <inkml:trace contextRef="#ctx0" brushRef="#br0" timeOffset="8371.0996">1195 1013 640 0,'5'-5'101'16,"-3"1"-10"-16,-2-1-71 16,0 0-16-16,0-2 2 15,-11 2 2-15,-9 1-4 16,-2 4 22-16,-6 0 18 16,-1 0 7-16,-2 12 0 15,3 4-28-15,6 1 6 16,3 2-27-16,7 1 0 15,11-1 9-15,1 1-1 16,0-7 2-16,9 0-4 16,11-2-2-16,4-7 1 15,-2-4-10-15,5 0-16 16,-3-4-30-16,1-15 13 0,-1-8-16 16,-4-7 9-1,-3-6 2-15,-6-1 7 0,-2-1-4 16,-1-2-10-16,-4 3-3 15,0 2 32 1,0 9 13-16,-3 5 5 0,2 8 4 16,-3 5-1-16,0 8 8 15,0 4 11-15,0 0-7 16,0 0-8-16,0 19 1 16,0 10 31-16,0 11 49 15,0 5-43-15,0 5-16 16,14-2 14-16,0-3-17 15,0-9-5-15,0-6-8 16,-5-11-13-16,-1-8-27 16,0-5-145-16,1-6-225 15</inkml:trace>
  <inkml:trace contextRef="#ctx0" brushRef="#br0" timeOffset="8988.9777">1768 555 495 0,'-17'43'137'16,"-2"11"-18"-16,2 3-30 16,6 1-32-16,5 4-27 15,6-3 14-15,0-9 16 16,4-3 1-16,14-9-17 16,6 0-5-16,-4-7-20 15,4-6-10-15,-4-4-5 16,-4-8-1-16,-3-5-10 15,-2-7-33-15,-2-1-54 16,-4 0-106-16,2-14-59 16,-2-1-137-16</inkml:trace>
  <inkml:trace contextRef="#ctx0" brushRef="#br0" timeOffset="9424.2519">2033 555 485 0,'3'0'104'0,"0"16"-24"15,-3 6-40-15,0 11-8 16,0 10 40-16,0 6-17 15,2 9 2-15,2 0-8 16,0-1-13-16,-1-5-6 16,3-5-12-16,0-7-6 15,-2-8-7-15,0-2-4 16,-3-10-1-16,2-3-29 0,-3-5-57 16,0-7-75-1,2-5-140-15</inkml:trace>
  <inkml:trace contextRef="#ctx0" brushRef="#br0" timeOffset="9836.041">2216 800 529 0,'0'11'56'0,"0"0"-56"15,-10 3 0-15,-9 0-3 16,-2-2 3-16,0 0 3 16,1-1 1-16,4 0 0 15,5-6 3-15,2 0 14 16,5-4 12-16,1 2 4 15,3-2 12-15,0 2 6 16,0 3 16-16,0-1 4 16,3 3-15-16,10 4-24 15,2 2-12-15,2 0 2 16,2 4-8-16,-1-1-10 16,3-2-3-16,-2 4-4 15,1-3 0-15,-7-3-12 16,2 0-81-16,2-4-38 15,-1-1-123-15,-4-8-269 16</inkml:trace>
  <inkml:trace contextRef="#ctx0" brushRef="#br0" timeOffset="10343.2363">2357 896 474 0,'0'0'79'16,"0"5"-23"-16,0 8-38 15,0 6 7-15,0-2 15 16,0 6 8-16,4-5-16 15,0-1-7-15,-3-3-1 16,2-4-12-16,-2-5-11 16,2-3 2-16,-2-2-5 15,2 0 0-15,1 0-20 16,-2-10-4-16,2-6 21 16,2-7 18-16,-2-5-10 15,2-4-7-15,1 2 9 16,5 0-8-16,-3 6-4 15,4 4 3-15,1 10 7 16,-1 5 0-16,-1 5-2 16,1 0-7-16,-2 7-4 15,-2 11 19-15,3 1-14 16,-3 5 6-16,-1-2 0 16,-1 2 3-16,1-4-5 15,-4-3 2-15,-3-6-2 16,2-3-2-16,-3-4-41 15,0-4-87-15,0 0-73 0,4 0-140 16</inkml:trace>
  <inkml:trace contextRef="#ctx0" brushRef="#br0" timeOffset="10929.0962">2662 880 461 0,'0'-3'119'16,"0"-4"-50"-16,0 2-35 15,0-5-16-15,8 1 27 16,0-1 13-16,3 3-12 15,-2 3-1-15,-1 0-6 16,0 1-4-16,-3 3-16 16,3 0-9-16,0 0-14 15,-1 13 9-15,2 4 8 16,3 5-13-16,-4 4 5 16,1-2-4-16,-5 1 8 15,-4-2 6-15,0-4-9 16,-4-7-6-16,-13-3 1 15,-2-4-5-15,-2-5-5 0,4 0-11 16,-2-5 15 0,6-8-20-16,5 0-21 0,0-1-8 15,4 0-4-15,3 0-9 16,1-3-22-16,0 0-53 16,0 4-68-16</inkml:trace>
  <inkml:trace contextRef="#ctx0" brushRef="#br0" timeOffset="11380.9284">2918 780 518 0,'0'0'68'16,"0"0"-50"-16,0 0-12 16,0 0-4-16,0 0 32 15,0 5 29-15,0 13 16 16,0 0-31-16,0 7-26 15,5 3-4-15,6-1 10 16,-2-3-3-16,2-3 1 16,-3-5-11-16,1-5 0 15,-5-7-13-15,4-3 1 16,-1-1-9-16,-1 0-24 16,1-5-35-16,5-9 17 15,-4 0 13-15,1-3 13 0,-2 3 16 16,1 2 1-16,-3 3 1 15,3 8 6-15,-7 1 1 16,6 0-11-16,-2 0-10 16,3 9 9-16,0 1 13 15,3 4-1-15,-2-4 34 16,3-2 3-16,-4-2 29 16,1-6-36-16,0 0-10 15,-3 0-24-15,2 0 11 16,-2-14-10-16,1-1-1 15,1 0 4-15,-5-5-30 16,-1 1 1-16,2 4-44 16,-2 0-37-16,-1 4-53 15,3-2-79-15</inkml:trace>
  <inkml:trace contextRef="#ctx0" brushRef="#br0" timeOffset="11794.1649">3284 879 338 0,'3'18'63'0,"1"1"11"16,-2-2-27-16,0-7-10 15,-2-3-12-15,4-3-2 16,-3-4 4-16,2 0-3 16,0 0-30-16,-1-11-2 0,3-4 25 15,2-7-15-15,-3 1 4 16,1 5-6 0,3-2 10-16,1 7 0 0,-2 2-3 15,2 7 5-15,2 2-8 16,-3 0-8-16,1 2-32 15,2 12-13-15,1 6 45 16,1 0 6-16,-2 6 3 16,0-2 7-16,-1 0 14 15,-5-7-9-15,-1-3-12 16,-4-5-4-16,0-9-35 16,0 0-155-16,0 0-218 15</inkml:trace>
  <inkml:trace contextRef="#ctx0" brushRef="#br0" timeOffset="12463.1765">3462 446 556 0,'10'5'84'16,"2"10"-24"-16,3 5-36 15,2 11 18-15,4 10 7 16,0 7-8-16,-2 10 23 15,0 6-11-15,-6 5-22 16,-5-5-16-16,-7 0-10 16,-1-4-4-16,-1-10-3 15,-11-6-60-15,-1-11-129 16,0-7-241-16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2:12:43.64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4113 110 604 0,'0'0'131'0,"0"0"-45"15,0 0-36 1,0 0-15-16,0 0-8 16,4 0-6-16,0 0 15 0,4 0 20 15,-1-4-9-15,4-2-22 16,0-3 10-16,5 0-11 15,-5-1-9-15,2 0-10 16,-1-2-4-16,1-2-1 16,-2 0 0-16,-3 0-4 15,1 3 6-15,3-3 0 16,-7 1 0-16,7 2 2 16,-5-2 2-16,1 3 2 15,1-3-8-15,-1 4 4 16,4-3 2-16,-3 0-2 15,4-2-6-15,-2 0 5 16,1 0-4-16,-1 3-1 16,-1-1 4-16,-5 6-2 15,1-2 4-15,-2 5-3 16,-3 0 2-16,2 3 2 16,-2-2 2-16,2-1 1 15,-2 3-3-15,2 0-2 16,-2-2 0-16,-1 0-2 15,0 2 0-15,4-1 0 16,-4 1-1-16,0 0 0 16,0 0-1-16,0 0 1 15,1 0-2-15,-1 0 3 16,0 0 1-16,3-4-3 16,-3 2 0-16,1-1 0 15,2-1-1-15,0 2 2 16,1-3 1-16,-2-2 0 15,0 5 3-15,2-1-2 16,-3 1 1-16,-1 2-1 16,0-3-1-16,0 3 3 15,3 0-2-15,-3 0-3 16,0 0 2-16,0 0-1 16,0 0 1-16,0 0-2 0,0 0 1 15,0 0-1-15,0 0-1 16,0 0 4-16,0 0-2 15,0 0-1-15,0 0 0 16,0 0-1-16,0 0-2 16,0 0 0-16,0 0-1 15,0-1 6-15,0-1-1 16,0 2 0-16,0-1 0 16,0-4-1-16,-7 2-3 15,-2-2 3-15,-2 0 4 16,-5-1-3-16,3-3-1 15,0-1 2-15,-1-2-3 16,1 0-1-16,4 0 5 16,-2 1-1-16,2-2-2 15,1 4 2-15,0 3-3 16,-3-3 5-16,1 4-6 16,3 0 4-16,-5 0-2 15,3-2 1-15,1 2 0 16,-1 0 1-16,1-2-1 15,1 4 0-15,-1-3-2 16,3 1 2-16,-3-2 1 16,2 1-2-16,-1-2 2 15,-1 2-2-15,1-2 2 0,-1 1-2 16,3 2 1-16,-2-2 1 16,3 4-3-1,3-3 4-15,-3 3-2 0,4 3 0 16,-2-3 0-1,0 3 1-15,2-1-1 0,0-2 1 16,-4 1-2-16,4-3 0 16,-3 2 0-16,1 2-2 15,-2-4 3-15,4 0 0 16,-2 2 2-16,1-1-3 16,-2 4 4-16,3-5-3 15,0 5 2-15,-1-3-2 16,1 1 0-16,-4-1 0 15,1-3 0-15,2 2-1 16,-3 0 1-16,3 2 0 16,-2-2 0-16,3 2 0 15,0 0 0-15,-1 2 4 16,1 0-2-16,0 0 0 16,0 0-1-16,0 0 0 15,0 0 1-15,0 0-4 16,0 0 4-16,0 0 3 15,0 0-2-15,0 0 1 16,0 0 2-16,0 0-1 16,-3 0-3-16,3 0 5 15,0 0-6-15,0 0-1 16,0 0-2-16,0 0 4 16,0 0-20-16,-1 0-38 15,-3 0-58-15,4 5-74 16,0 3-138-16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7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734 182 840 0,'-3'0'154'16,"-8"-4"-50"-16,-10-2-67 15,-15 2-30-15,-16-1 32 16,-13-1 5-16,-6-2-26 15,-5 4 13-15,9-2-22 16,9 0-5-16,4 5-1 16,9-5-1-16,13-4 2 15,1 0 2-15,2-5-3 16,6-2 6-16,0-3 3 16,7 2-8-16,1-1-2 15,9 5-5-15,6 8-71 16,0 6-87-16,10 0-202 15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3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53-4 364 0,'0'0'91'0,"0"0"-28"15,0 0-22-15,0 0-10 16,0 0-7-16,0 0-2 16,0-1 10-16,0 1 8 15,0 0-3-15,0 0-4 16,0 0-2-16,0 0-6 16,0 0-5-16,0 0-6 15,0 0-4-15,0 0 3 16,0 0-7-16,0 12-4 15,0 6 6-15,4-1-5 0,-2 8 4 16,-2-3-2 0,0 4 4-16,2-1 0 0,-2-1 5 15,3-1-5-15,-3 4 3 16,0 0-1-16,0 5-2 16,2 4-1-16,-2-1 1 15,4 1 0-15,-3 6-2 16,3-7-4-16,-2-1 6 15,2 0-4-15,-4 2 4 16,1-8-4-16,-1 1-3 16,0-3-2-16,0-1 6 15,0 0-6-15,0-6 1 16,0-3 0-16,0 0 0 16,0 1 1-16,0 3-1 15,0-5 0-15,0 7-1 16,0-2 1-16,0 2 0 15,0-3 0-15,0 4-1 16,0 2 2-16,0 1-1 16,0 1-2-16,0 2 0 15,0 0 2-15,0-6-1 16,0 6 1-16,0-3-1 16,0-3 0-16,0 4 0 15,0-2 0-15,0 6 1 16,-1-3-1-16,-5 2-1 15,2 0 0-15,3 2 2 16,-3 0 0-16,2-4-2 16,2 6 3-16,-3-7-1 15,1 4 1-15,2-3 0 0,0-2 1 16,0 2-2 0,0-1 1-16,-6 3-1 0,6-7-1 15,-2 4 1-15,-1 0-1 16,-3 2 2-16,1 3-5 15,5-4 4-15,-2 6 3 16,-2-7-4-16,3 4 0 16,-3-3-1-16,4-2 3 15,0 2 0-15,0-1-2 16,0 3 2-16,0-2-2 16,0 1-1-16,0 2 3 15,0 3-2-15,0 3 5 16,0-4-2-16,0 1-1 15,0 3-2-15,0-7 3 16,0-1-4-16,0-4 0 16,0 2 2-16,0-2 0 15,0-4-2-15,0 4 2 16,0-4-4-16,0 4 5 16,0 1-3-16,0 0 1 15,0 1 1-15,0 0-2 16,0-5 2-16,0 7-1 15,0-9 0-15,0 2-1 16,0 0 1-16,-2-3 0 16,2 2-1-16,-2-2-1 15,-1-1 2-15,-3 1 0 16,6-5 1-16,0 6-1 16,0 1 1-16,0 0-1 15,0 8 0-15,0-3 0 0,0 4-2 16,0 2 1-1,0 1 3-15,-2 1-4 0,2-3 3 16,0-2-4-16,0 1 3 16,0-3 0-16,0-7-1 15,0 0 0-15,0-1 3 16,-3-5-2-16,3 1 0 16,0-2-1-16,0 1-2 15,0 4 3-15,0 0 0 16,0 3 2-16,0 0-4 15,0 6-1-15,0-2 3 16,0-6-5-16,0 2 4 16,0-2 1-16,0-6 0 15,-6-2-2-15,6 1-1 16,-2 0 2-16,2 1-1 16,0 0 0-16,0-2-1 15,0 4 2-15,0-3-1 16,0-6 3-16,0 1-2 15,0 1 1-15,0-4 0 16,0 4 0-16,0 1-1 16,0-1 2-16,0 6 1 15,0-2-3-15,0 1 2 16,0 0 0-16,0-6-1 16,0 4 1-16,0-6-1 15,0 2 0-15,0-6-1 16,0 2 0-16,0 0 0 15,0-3-2-15,0 0 5 16,0 4-1-16,0-1 1 16,0-1-3-16,0 3 3 15,0-1-1-15,0-1-2 0,0-3 0 16,0 2 0-16,0 1 1 16,0-3-1-16,0 0-2 15,0 0 1-15,0 0 4 16,0 0 0-16,0 0 4 15,0 0 10-15,2 0 4 16,9 0-11-16,6 2-3 16,6 0 10-16,5 3 2 15,3 1-11-15,7 1 12 16,4 2 7-16,7 3 4 16,-1 1-17-16,3 0 0 15,5 3 27-15,3-8-18 16,-7 0-8-16,5 1-11 15,-1-4-3-15,1 0 0 16,-2-3 1-16,-4 0 7 16,0 1 11-16,0 3 4 15,-4-2 0-15,3 3-13 16,3-2-3-16,-8 3-4 16,6 4-1-16,-5-5 0 15,-4-1 0-15,2 0-1 16,-8 0 1-16,4 1 1 15,-2-3 4-15,-3 0-3 16,0-4-2-16,-2 4-1 16,-2-3 1-16,-2-1-1 15,4 0-2-15,1 0 2 16,-3 0-1-16,8 0 0 16,2 0 1-16,0 0 0 0,4 0 0 15,-1 0 0 1,3 0 2-16,-1 0-1 15,-2 0-1-15,-2 0 1 16,-4 0 2-16,-1 0-5 0,1 0 5 16,-2 0 0-16,-1 0 7 15,-2 0-2-15,1 0-4 16,3 0-1-16,1 0 2 16,-1 0-3-16,3 0-4 15,0 0 0-15,4-1 4 16,-2-3-5-16,1 2 5 15,5 0-5-15,-8-2 2 16,4-1 1-16,-2 3 1 16,-2 1-2-16,0-3 2 15,-5 4-2-15,-1 0 0 16,-1 0 8-16,-7 0 3 16,1 0-1-16,-5 0-6 15,0 0-3-15,3 0 2 16,-3 0 1-16,6 0-1 15,3 0 2-15,1 0-1 16,3 0 0-16,5 0-4 16,-3 4 5-16,3-1-3 15,-2 2-3-15,2 3 6 16,-3-4-4-16,1 1 0 16,2-3 0-16,-3 3-1 15,1-4 6-15,0 5-2 16,-1-5-4-16,1 4 1 15,-3-5 0-15,1 0-2 16,-1 0 1-16,5 0 1 0,-5 0-3 16,3 0 1-16,-2 0 4 15,-1 0-3-15,3 0 2 16,-1 0-1-16,3 0 0 16,4 0-2-16,1 0 2 15,1 0-3-15,-1 0 1 16,3 0 1-16,-1 0 3 15,3 0-2-15,-5 0 0 16,-3 0-3-16,2 0 0 16,-2 2 4-16,-2-2-3 15,4 2 0-15,-4 1-1 16,2-3 5-16,0 3-3 16,-2 2 3-16,-2-3-3 15,4 5 7-15,-4-2-4 16,-1 2 4-16,-1-2-5 15,-1 3 4-15,-4-5-2 16,2 3-4-16,-4-1 3 16,4-4 1-16,-4 5 0 15,2 0-3-15,-2 0-1 16,4-1 1-16,2-1 1 16,-2 1-2-16,-2-1 0 15,3-1 0-15,-1-3 2 16,-2 0-3-16,4 4 1 15,1-4 0-15,-5 5 0 16,2-5 3-16,-2 0-2 16,2 3 1-16,-4 1-3 15,4-3 1-15,-2 5 1 16,-2-6 0-16,-2 1 0 16,-3 5-2-16,4-6 0 15,-10 0 1-15,5 0-1 0,-1 0-1 16,2 2 1-16,3-2 1 15,1 5 0-15,3-5 0 16,2 2 2-16,3 0-2 16,2-2 1-16,4 0-1 15,2 0-2-15,2 0-1 16,1 0-2-16,10 0 2 16,-6 0-2-16,2 0 2 15,3 0 1-15,-5 0 0 16,-3 0 5-16,-5 0-2 15,-1 0 1-15,-1 0-3 16,-1 0 1-16,-4 0-1 16,2 0 1-16,-3 0 0 15,0 0 0-15,3 0 1 16,-3 0-1-16,1 3 0 16,3-3 1-16,-8 2-3 15,1 0 1-15,-2 1-1 16,4-3 4-16,-1 0-6 15,-2 0 1-15,7 0 2 16,2 0-1-16,1 0 1 16,1 0 1-16,3 0 0 15,-5 0-1-15,4-7-1 16,-4 2 4-16,-3 0-3 16,3 1 0-16,0-3-3 15,0 0 2-15,0-5-2 16,6 7 3-16,1-2-5 15,2-1 4-15,-3 4 1 16,1-3 1-16,-6 7 0 16,-3-5 0-16,-7 5 0 0,-2-1 0 15,-7 1 1 1,2 0-2-16,-2 0-3 0,-1 0 3 16,5 0-3-16,1 0 0 15,1 0 0-15,1 0 3 16,0 0 0-16,0 0-4 15,0-2-2-15,1-2 4 16,-3 3-5-16,-3-4-3 16,-1-1-1-16,3 3 7 15,-2-3 1-15,-6 4 5 16,0-3 1-16,-1 5-1 16,1-2 2-16,-7 2-1 15,0 0 0-15,0 0-3 16,-4 0 1-16,-2 0-1 15,6 0 1-15,-5 0-1 16,-1 0 2-16,3 0-1 16,6 0 0-16,-7 0 1 15,10 0-1-15,-1 0 0 16,1 0-2-16,1 0 4 16,0 0-3-16,0 0 2 15,-1 0-2-15,-1 0-1 16,-3 0 3-16,2 0-1 15,-1 0-1-15,-3 0 2 16,6 0-1-16,-5 0-2 16,3 0 1-16,-4 0 1 15,-2 0-1-15,-4 0 2 16,1 0 0-16,-2 0-1 0,1 0 0 16,-3 0-1-16,-2 0 1 15,5 0 1-15,1 0 1 16,5 0-2-16,-6 2 0 15,2-2 1-15,3 5-2 16,-3-5 1-16,0 2-2 16,-3-2 1-16,1 1 0 15,-3 4-1-15,2-5 0 16,1 2 2-16,-3-2 0 16,4 5 0-16,-1-5 0 15,2 0 2-15,-3 2-2 16,3-1 1-16,-1-1-1 15,-1 4-1-15,1-4 0 16,-3 1-1-16,-1-1 2 16,0 4-2-16,3-2-1 15,-5-2-1-15,0 0-4 16,0 0 0-16,0 0 2 16,0 0-1-16,0 0 1 15,0 0 0-15,0 0 2 16,4 0 4-16,-4 0 1 15,0 0 1-15,0 0-3 16,0 0 2-16,0 0-1 16,0 0-2-16,0 0 0 15,0 0-2-15,0 0-3 16,0 0-2-16,0 0 0 16,0 0 2-16,0 0 1 15,0 0 2-15,0 0 2 16,0 0 3-16,0 0 1 15,0 0-2-15,0 0 0 0,0 0 0 16,0 0 0-16,0 0-1 16,0 0-2-16,0 0-4 15,0 0-3-15,0-6-1 16,-5-2 6-16,-6-5 5 16,0 4 1-16,0-8-2 15,-2 2 1-15,2 0 1 16,-5-5-1-16,3-4-1 15,-4-3 1-15,1 3-5 16,-2 2-18-16,11 7 8 16,-4-5 3-16,0 11-9 15,9 2 9-15,-2 0 8 16,2 7 3-16,-1-2 0 16,1-2 0-16,2 3-3 15,0 1-1-15,0 0-3 16,-4-2 1-16,4 2 3 15,-2-4 4-15,2 4 1 16,-5-1-2-16,1-4-1 16,-3-4-1-16,-6-4 1 15,-1-4-16-15,-5-1-29 16,7 4-4-16,-3-2 5 16,2 4 7-16,8 4 13 15,-1 1 16-15,6 7 9 16,0 0 3-16,0 0 3 15,-1 0-2-15,1 0 0 16,0 0 0-16,0 0-1 16,0 0 0-16,0 0 3 15,0 0 13-15,0 0 7 0,0 0 3 16,0 0-5 0,0 0-2-16,0 0-5 0,0 2-1 15,0 16-9 1,10 0-3-16,5 1-1 0,1 4 0 15,3 2-1-15,1 1 2 16,0 2-2-16,-4 2-2 16,1-1-6-16,-1 0 1 15,-3 1-2-15,-8-6 8 16,4-4-5-16,-9-3-2 16,0 0-1-16,0 1-4 15,0 5-3-15,-9 5 8 16,-3 2 3-16,-10 6 3 15,3 3 1-15,-2-3 2 16,2-4 0-16,-3 0-2 16,4-5-3-16,-4-3 1 15,4 1 2-15,-4-8-1 16,4 1 6-16,1-2 0 16,5-5 3-16,3-2-3 15,3-4-1-15,4-4 1 16,2-1 0-16,0 0-1 15,0 0-2-15,0 0-23 16,0 0-72-16,0 0-98 16,6 0-109-16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36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0 118 247 0,'0'0'97'0,"0"0"-27"15,0 0 11-15,0 0-23 16,0 0 23-16,0 0-8 16,0 0-28-16,0 0-9 15,0 0 6-15,0 0-6 16,0 0-1-16,0 0 0 15,0 0-7-15,0 0 6 16,0 0-10-16,0 0-8 16,0 0-7-16,0 0-5 0,0 0 3 15,0 0-1 1,0 0 6-16,0 0 10 0,0 0-1 16,0 0 0-16,0 0-5 15,0 0 7-15,1 0-5 16,3 0-4-16,2 0-1 15,1 0-4-15,-2 0-3 16,3 0-4-16,3 0 1 16,0 0-3-16,5 0 0 15,-5 0 1-15,7 0 0 16,-5 0 0-16,7 0 5 16,-4 0 1-16,-1 0-5 15,1 0 0-15,3 0-1 16,1 1 0-16,-2 6 6 15,0-2-7-15,0-2 0 16,8 9 2-16,-8-3-5 16,0-2 2-16,4 6-1 15,-3-5 3-15,-7-1 0 16,5 5 2-16,-3-4 2 16,-5-1-6-16,8 2 2 15,-6 3 2-15,5-3-2 16,-3 3-1-16,3 0-3 15,1 7 3-15,-4-2 0 16,3-3 2-16,0 0 0 16,1 0-1-16,-4 1 1 15,-1-1-2-15,3-6 1 16,-8 2 3-16,4 2-5 0,-5-5 1 16,-1 0 1-16,2 1-1 15,-1 3 1-15,5 3-1 16,0 2 1-16,2 4-2 15,-2 0 2-15,5 5 1 16,-3-1 0-16,-1-2-4 16,-1-2 4-16,4-1-4 15,-6 1 6-15,-3-6-3 16,3 3-1-16,-2-2 0 16,-2 2-1-16,1-2 0 15,-1 0 4-15,1 4-5 16,1 3 5-16,2 4-5 15,-1-2 3-15,1 2 3 16,-2-1-5-16,4 0 5 16,-4 0 1-16,4 0-6 15,-5 0 4-15,-1-4-2 16,1 0-3-16,-1-1 4 16,2-5-4-16,-3 3 3 15,2 0 1-15,-5-3-4 16,5 3 6-16,-4-2-7 15,7 4 5-15,-4-1-2 16,3 1 0-16,-3 4 1 16,0-3-1-16,-3 0-3 15,2 4 5-15,-2-8-4 16,3 3 2-16,-1-3 0 16,1 2-1-16,-3-6 3 15,4 7-1-15,-6-4-2 16,5 4 2-16,1-5 0 15,-1 2 2-15,1 3-1 0,1-2-2 16,2 1 1 0,-2 2-3-16,-1-1-1 0,-1-3 2 15,2 5 5-15,-3-2-2 16,3 0-7-16,-1-1 9 16,-1 0-5-16,3 3 0 15,-5-6-1-15,3 3 1 16,-4 1 2-16,3-4-3 15,1-3 3-15,-6 2-1 16,5-6-1-16,-1 3 0 16,-3 1 1-16,-1-6-1 15,4 5 0-15,-2-4 2 16,0 7-1-16,1-5 1 16,-1 4-1-16,4-1 0 15,-3 1 2-15,5 0-3 16,-3 4 2-16,1-4-1 15,-1 1 0-15,1-2 3 16,-1 3-7-16,-3-3 6 16,2-5-4-16,1 4 3 15,-3 3 2-15,3-3-7 16,1 2 5-16,-4 1-2 16,7-1 2-16,-7-1-3 15,7 7 3-15,-2-3 0 16,-2-2-5-16,1-1 1 15,-1-2 3-15,1 4 2 16,1-4-2-16,-1 1 0 16,-1 1 0-16,-1-2 0 0,1-1 0 15,-1-3-1-15,1 4 1 16,-1-11 3-16,3 6-5 16,-1 0 5-16,5 0-4 15,0 8 2-15,0-3-1 16,5 2-2-16,-7 0 5 15,6 2-3-15,-3-4-1 16,-6-4 1-16,-2-3 0 16,-3-3 0-16,1-2 0 15,-2 5-2-15,4-5 3 16,-2 1-2-16,1 5 3 16,3-3-3-16,-1 4 0 15,1 1 1-15,1 2-1 16,-3-3 1-16,-1 0 1 15,3-2-3-15,-3 2 5 16,-3-3-6-16,2 0 6 16,2-2-6-16,-2 3 4 15,3 0 2-15,1-2-2 16,-1 2-3-16,1 2 3 16,-1 6 0-16,2-6-1 15,4 2 2-15,-2-1-2 16,-1-1-2-16,-3 1 3 15,3-1 0-15,-3-2-1 16,6 2-1-16,-6 0 1 16,3 3 5-16,1-4-1 15,2 1-2-15,-4-1 2 16,4 0 2-16,-4 0-5 16,2 1 0-16,-1-5 3 15,3 7-7-15,0-6 5 0,1 6 1 16,-1-9 2-1,0 3-3-15,0 1 5 0,-3-4-4 16,2 0 4-16,-2 0 7 16,3 0 6-16,3 0-11 15,1 0-6-15,1 0-3 16,3-7 2-16,1-2-1 16,-4 2 0-16,2 0 1 15,4 0-1-15,-4 0 0 16,4 2 2-16,-7-2-3 15,5 1 3-15,-11 3-3 16,6-3 3-16,-4-1 0 16,-6 2-1-16,1 3 0 15,1-8-2-15,4 1 2 16,-4 0-3-16,4-3 1 16,5 1 1-16,3-4 0 15,-1 2 2-15,7-4 0 16,-6 3-3-16,3 4 1 15,-2-7 3-15,2 4-8 16,-6 3 4-16,2-4 0 16,0-4 1-16,8 0 1 15,-2 0 0-15,-1 1 1 16,1-3 2-16,5 1 0 16,-7 4-1-16,2-5 2 15,-8-4-8-15,2 11 1 16,-3-1 0-16,-2-1 1 15,0 3 3-15,1 0-4 16,-5 3 2-16,8-4 2 16,-6 1-1-16,0 0-2 15,1-1 0-15,-1-2 1 0,0-2-2 16,0 2 0 0,2-4 0-16,-2 2 0 0,0-1 1 15,2-1 0-15,-2 4 3 16,0-3-3-16,-1 4 0 15,3 0 0-15,-4-2-1 16,-1 2 2-16,-1 4-1 16,4-5 2-16,-6 3-5 15,5-4 2-15,-7 2-1 16,8 0 0-16,-2-6 2 16,4 1 0-16,-6 2 2 15,2-3-2-15,4-4 0 16,-2 6 0-16,-4-2 1 15,3 4-3-15,-3-1 1 16,-2 2 0-16,1 3-1 16,3-2 1-16,-5-4 0 15,1 4 1-15,0-6 0 16,1 7-1-16,5-7 1 16,-7 4-1-16,3-4 0 15,-2 3 0-15,1-2 0 16,-1-2-2-16,-3 2 2 15,2-3-1-15,-2 2 1 16,3 5 1-16,-1-3 0 16,-3 4 1-16,3 3 0 15,-2-2 1-15,0 1 1 16,3 2-5-16,-1-7 3 16,3 2-1-16,-1 1 1 15,-1-7 1-15,4 2-4 0,-1-6 1 16,-3 4 1-16,6-2 0 15,-4 0 0-15,2 7 1 16,-1-1 2-16,-3-2-1 16,8 7 1-16,-4-1 1 15,0-4-5-15,8-2 1 16,-3-2-1-16,-1-4 1 16,0 4-1-16,1-3 0 15,-5 6 2-15,2 2 1 16,0 1-1-16,-2 2-4 15,1-7 1-15,-1-3 2 16,2 3 2-16,0 0-4 16,-4-2-3-16,6-2 6 15,-2 6-1-15,-6 1 3 16,2-2-5-16,2 7 4 16,-1 4-2-16,-5-4-3 15,-1 4 6-15,4 1-4 16,-3-3 1-16,3-1 2 15,-3 0-4-15,1 1 2 16,3-6 2-16,4 0-2 16,-2-2-2-16,1 0 3 15,-1 3-2-15,2-3 2 16,-6 2 0-16,2 2-3 16,-1 0 1-16,-1 0 1 15,6-2 2-15,-3 2-2 16,-3 0 0-16,2-4 1 15,2 4 0-15,2 0-3 16,-3 1 2-16,3-1 1 0,-4-1-5 16,4 2 5-1,0 2-9-15,-6-1 7 0,3 4 3 16,-3 0-2-16,-1 3 1 16,3 0 1-16,-2-1-3 15,1 3 3-15,-2-4-4 16,1 2 2-16,-1-3 2 15,1 1-4-15,4 0 4 16,-1-1-2-16,3-5-1 16,0 1 1-16,-1 0-1 15,1 0-1-15,2-1 2 16,-6 6 5-16,4-5-8 16,-1 6 5-16,-3 2 1 15,-2-3-2-15,1 4 0 16,1-1 0-16,-1 1 0 15,-1 1 0-15,-1 0-3 16,-4-1 2-16,1 1 1 16,-1 2 0-16,4 0 11 15,-2-1-2-15,-2 1-1 16,5-4-3-16,1 4 2 16,5-2-1-16,-4 1 2 15,2-3-3-15,0 1-2 16,2 2-6-16,0-4 2 15,-2 1 2-15,0 2-2 16,2 1-3-16,4-4 3 16,-2 3 1-16,0 2-2 15,-2 0 0-15,5 0-3 16,-3 0 0-16,7 0 4 16,-6 0-3-16,3 0 1 15,-1 2 1-15,6 3 5 0,-9-2-3 16,3 6-2-16,1-1 1 15,-5 0-1-15,7 4-2 16,-3 2-3-16,11 8-2 16,-8-1 8-16,8 2 2 15,-3 3-2-15,-4-5 2 16,0 1 0-16,-4-3 1 16,-1 1-3-16,1-3-1 15,-3 3 0-15,3 6-2 16,1-3 4-16,1 11-4 15,2-4 6-15,-5 3-3 16,5-5 1-16,-7 4 5 16,-1-9 0-16,-1 0-5 15,-5 2-1-15,5-5-2 16,-6 2 0-16,6-1 2 16,-4 7 2-16,4 1-2 15,0-1 1-15,-3 5 0 16,3 1 1-16,0-2-2 15,-1 1 1-15,-2 1-2 16,3 0 1-16,-2 3 1 16,-2-5 0-16,4-3-3 15,-4 1 3-15,-1-6 1 16,1 1-1-16,-1-5-1 16,3-4-1-16,-7 1 3 15,3-2-3-15,0-2 1 16,1 7 1-16,-1-2-1 0,-3 2-2 15,2 0 0-15,1 4 3 16,-3 0-4 0,4 6 4-16,-3-3-1 15,-1 0 0-15,2-3 1 0,-2 1 0 16,1 0-3-16,-1-1 3 16,2-1-1-16,-2 1 3 15,-1-2-5-15,3-2 2 16,-4 7-1-16,2-4 0 15,2-2-3-15,-4 1 2 16,0 2 4-16,5-2-4 16,-3 2 1-16,-2 1 0 15,3-2 2-15,-1 3-1 16,2-3 0-16,-2 1-1 16,1 3 2-16,3-3-1 15,-4-7 1-15,3 6-1 16,1-2 3-16,1-1-2 15,-2 0-1-15,1 4 1 16,3-2 0-16,-2 0-2 16,-1-3 1-16,1 1 0 15,-1-2 1-15,-1 1-1 16,0-6 0-16,1 2-3 16,-1-1 4-16,-3 3-2 15,4-2 1-15,-1-1 1 16,1-1-1-16,-3 0 0 15,3 1 3-15,-4-2-2 16,3 1-1-16,1 3 2 16,4 2-2-16,-2-4 3 15,1 5-3-15,-2-5 1 16,6 0 3-16,-8-2 0 0,1-2-2 16,-1-3-3-16,1 0 2 15,-4-4-1-15,1 0 0 16,3 4 1-16,-6 1-1 15,7-4 0-15,-1 6 0 16,3-3 3-16,0 5-6 16,0 3 5-16,7-3 0 15,3 4-1-15,-1 0 1 16,0-1-2-16,4 0 2 16,-4-1-3-16,-1 1 2 15,-6-7-1-15,-2-1 1 16,-2 0-1-16,-7-5 1 15,7-2-2-15,-7 0 3 16,6 1 0-16,-3 3 0 16,3-3 2-16,5 3 1 15,2-2-1-15,-1 5-3 16,10 0 1-16,-4 0 1 16,1 2 0-16,1-1-3 15,-6-1 2-15,1-2-1 16,-8-2 0-16,2 1 2 15,-7-4-5-15,4 0-1 16,-5 0 1-16,5 0 2 16,3 0 2-16,-2 0 0 15,8 0 0-15,-6 1-1 16,6-1 1-16,-3 0 0 16,-1 0 0-16,0 0-1 15,-3 0-3-15,1 0 0 16,3 0 0-16,5-1-1 15,1-11-1-15,6 0 2 16,0-2 0-16,5-4 4 0,2 5 1 16,-2-1 0-16,6-1 3 15,-6 1-7-15,5-6 1 16,1 5 1-16,-2-6-4 16,-2 0 4-16,2-1-6 15,-4-2 0-15,-2-3 0 16,-7 5 0-16,-3-3-1 15,-1 0 2-15,-3 4 0 16,2-1 1-16,-8 2 2 16,0-4 0-16,4 2 1 15,-5-3-6-15,-1-2 3 16,1 6-2-16,-3-5-2 16,1-1-3-16,1-1 3 15,1 5 5-15,-6-2 3 16,3 8-1-16,-1-1 3 15,2 5-2-15,1-2-1 16,3 5 6-16,-3-5-4 16,8 1 1-16,1-9-2 15,-1 5 3-15,4-8-4 16,-1 2-3-16,4-3 2 16,0 2-1-16,-2 4 3 15,4-1 2-15,-2 5-3 16,-3 1 1-16,1 0-2 15,-2 2 6-15,1 1-7 16,-1 3 0-16,1-9-1 16,-3-1 1-16,3-1 1 15,1-3-1-15,-3-2 0 16,-3 4-2-16,1-5 4 16,2 6-1-16,-4-3-1 0,-2-1-1 15,2 6 3 1,-2-3 0-16,-2 3-1 0,0 3 3 15,-1-3-3-15,3-5 1 16,-2 0-2-16,2-1 1 16,-1-7-1-16,-3 4-3 15,8-2 2-15,-8 4 0 16,5-1-3-16,-5 6 6 16,2 5 1-16,-1-2 0 15,-1 5-2-15,-3 1 1 16,2 0-1-16,1-1 2 15,1-2-4-15,-5-4-3 16,7-3-3-16,3 2-3 16,-6-4 6-16,1 4 3 15,-1 0 0-15,1 1 4 16,-1 2 1-16,1 4-3 16,1-1 3-16,2-4-1 15,-2 0-2-15,-1 4 0 16,-1-7 3-16,2 1-7 15,3-1 6-15,-5 1-1 16,2-4-3-16,2-1 3 16,1 4 1-16,-5 0-1 15,4-1 0-15,-2 3 1 16,-1 1 0-16,-1-1 0 16,3-1-1-16,1 2 0 15,-2 2-3-15,2-6 4 16,-7 10-1-16,9-2 3 0,-5 2-2 15,-1 1 0-15,-3 4 1 16,3-2 0-16,-1-2-1 16,-2 3-1-16,5-4-1 15,2-1 2-15,-3 4-3 16,-1 2 0-16,-3-3 1 16,3 0 5-16,-1 5-4 15,-2-2-2-15,3-1 4 16,3-4-4-16,1-5 3 15,-4 3-5-15,3-2 4 16,2-1 1-16,-2 0-2 16,-3 5 2-16,4-2 0 15,2 0-1-15,-2-5 0 16,6 3 2-16,-2 2-1 16,5-7 0-16,4 6 4 15,2 1-1-15,-2 2-4 16,5-2 2-16,-2 2 0 15,-3 5-6-15,-3 0 4 16,1 3-2-16,-6-2-1 16,1 6 0-16,-2 0 3 15,-3 0 2-15,3 0-3 16,4 0 2-16,1 0 0 16,-2 0-2-16,6 0 1 15,-4 0-1-15,1 0 1 16,-3 0 1-16,-5 0 0 15,2 0 0-15,-2 0-1 16,0 0 0-16,7 0-1 16,-3 0 0-16,5 0-2 15,0 6 4-15,-6 0-1 0,6-1 2 16,-9-4 1-16,-3 3 0 16,-1-2 0-16,-2-1-2 15,-5-1-1-15,0 0 1 16,0 4 1-1,0-4 0-15,0 0 2 0,0 0 5 16,0 0-3-16,0 0-3 16,4 0-3-16,-4 0-5 15,0 1-10-15,0 5-53 16,0 7-114-16,0-5-111 16,0 4-139-16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3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0-1 951 0,'29'0'57'15,"-1"0"-77"-15,6 0-45 16,3 0-87-16,6 0-148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3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-1-1 670 0,'0'0'218'0,"4"2"-68"16,16-1-43-16,7 3-59 16,8-3-25-16,7 1-21 15,2 2-2-15,-8-3-15 16,-3 3-44-16,-9 0-39 16,-8 7-67-16,-10 1-144 15</inkml:trace>
  <inkml:trace contextRef="#ctx0" brushRef="#br0" timeOffset="1">-553-643 725 0,'0'0'121'15,"0"0"-53"-15,0-5-35 16,0 3-8-16,0-4 19 15,5 1 11-15,8-1-21 16,10 5 14-16,-4-3-10 0,3 4-14 16,1 0-15-16,-6 0-9 15,-1 5-3-15,2 15-13 16,-5 3-3-16,-4 3 0 16,-7 5-2-16,-2 6-1 15,0-3 0-15,-5 5 10 16,-19-4-11-16,0 1 7 15,2-8-1-15,2-7 4 16,6-6 13-16,8-5-1 16,-1-8 3-16,7-2 14 15,0 2 43-15,0-2 5 16,0 0 3-16,0 3 9 16,18-1-8-16,4-2-60 15,5 1-7-15,4 3-1 16,-1-2-1-16,-3 0-23 15,0 2-33-15,-7 3-38 16,0 1-47-16,-1 8-103 16,-1 4-211-16</inkml:trace>
  <inkml:trace contextRef="#ctx0" brushRef="#br0" timeOffset="2">-2086-352 484 0,'0'0'69'15,"0"0"-21"-15,0 0-34 16,0 0-16-16,-3 0 18 16,3 0 12-16,0 0 14 15,0 0 13-15,0 0-8 16,0 0-1-16,0 21 1 16,0 12-16-16,0 12-12 15,-2 11-5-15,2 15-7 16,0 5 4-16,0 5 13 15,0 2 1-15,0-4 13 16,0 0 1-16,0-6-8 0,0-12-3 16,0 1-4-16,0-11-8 15,0-3-16-15,0-6 4 16,0-1-3-16,-4-11 4 16,-1-3 5-16,5-7-1 15,0-7 1-15,0-9 0 16,0-1-7-16,0-3-5 15,0 0-3-15,0 0-6 16,5-12-44-16,6-1-55 16,2 4-85-16,3 3-67 15,-3 0-338-15</inkml:trace>
  <inkml:trace contextRef="#ctx0" brushRef="#br0" timeOffset="3">-1504 58 711 0,'6'0'88'0,"-3"0"-9"15,-3 0-42-15,0 0-26 16,0 0-24-16,0 0-4 16,2 0 19-16,-2 0 27 15,0 0 7-15,0 0-14 16,0 0-14-16,0-19-20 16,-11-1 10-16,-7-4 8 0,-4-2-7 15,-2 3 1-15,3 3 1 16,-3 1-6-16,2 10-6 15,4 0 0-15,1 7 5 16,-3 2-5-16,-2 0 9 16,0 11 0-16,1 17 8 15,-3 6 4-15,0 5 2 16,2 3-5-16,0 4 14 16,10-2-2-16,-1-4 19 15,4 1 0-15,3 0 5 16,6-3-8-16,0 1-4 15,0-3-7-15,0-3-8 16,0-2-9-16,6-5 2 16,5 0-1-16,0-9-2 15,0-4 3-15,5-1 1 16,6 0 0-16,3-4-8 16,3-1 1-16,1 2 0 15,0-2-6-15,-7-6 5 16,2 6-2-16,-13-6-2 15,0-1 1-15,-4 0-1 16,-2 0 1-16,-5 0 0 16,4 0 0-16,-2 0 6 15,-2 4-1-15,2-4 11 16,-2 1 10-16,3-1-4 16,-3 0-13-16,2 0-7 15,-2 0-3-15,4 0 1 16,-2 0-2-16,7 2 3 0,2 3 2 15,1-3-2-15,7 3 3 16,3-3 3 0,-4 3 4-16,0-5 1 0,-3 2 4 15,-4 1-13-15,-10-3-1 16,3 0-3-16,-4 0-6 16,0 0 0-16,0 0 2 15,0 0-3-15,2 0 0 16,-2 0-9-16,4 0-25 15,-3 0-18-15,-1 0-24 16,0 0-43-16,0 0-53 16,0-3 3-16,0-6-5 15,0-3-1-15</inkml:trace>
  <inkml:trace contextRef="#ctx0" brushRef="#br0" timeOffset="4">-1206 555 748 0,'0'0'99'0,"0"0"-42"15,0 0-40-15,0 0-13 16,0 0 0-16,0 0 28 16,0 0 34-16,0 0 13 15,7 0-12-15,9 0-26 16,8 0-46-16,-2-7-7 15,2-5-23-15,-8-6-16 16,-5-3-15-16,-11 1 2 16,0-3 16-16,0 0-3 15,0 7 9-15,-13 5 6 16,-7 5 8-16,2 0 11 16,1 6-2-16,-1 0 8 15,2 7 14-15,-2 17 15 16,7 1 39-16,0 11-2 15,5-2-4-15,6 3-2 16,0-4 9-16,0-4-5 16,6-3-2-16,5-1-14 15,5-6-13-15,-3-6-12 16,0-1-6-16,3-9-3 16,0-3-6-16,3 0-17 15,6 0-60-15,1-8-30 0,1-16-61 16,8 4-113-1,-1-6-230-15</inkml:trace>
  <inkml:trace contextRef="#ctx0" brushRef="#br0" timeOffset="5">-749-319 549 0,'0'0'101'0,"0"0"-61"16,0 0-33-16,0 4-18 15,0 22-17-15,0 18 36 16,0 16 30-16,6 18 43 15,1 6 5-15,-1 10-23 16,1-2-13-16,-2-4-3 16,1-9-15-16,-6-17-3 15,0-9-5-15,4-9 2 16,-4-15-9-16,0-8-8 16,0-9-4-16,1-1-1 15,-1-6 0-15,0-4 3 16,0 6 0-16,0-7-4 15,0 0-3-15,2 0-3 16,-2 0 3-16,4 0-3 16,-4 0-11-16,2 0-29 15,1 0-38-15,-3 6-26 16,0 0-27-16,0-5-70 16,0 4 28-16,0-3 88 0,0-2 65 15,0 2 53-15,0-2 46 16,0 0 6-16,0 0 30 15,0 0-21 1,0 0-32-16,0 0-20 0,0 0-16 16,0 0-15-16,0 3-7 15,2-3-17-15,2 0-51 16,3 0-60-16,4 0-67 16</inkml:trace>
  <inkml:trace contextRef="#ctx0" brushRef="#br0" timeOffset="6">911 45 676 0,'0'0'39'0,"0"0"-43"15,-7-6-25-15,-15 5-5 16,0 1 33-16,-7-4-7 15,-6 4 2-15,1 0 12 16,-1 5 28-16,2 22 18 16,-2 9 27-16,10 9 10 15,5 6-19-15,7 2-23 0,9-1-14 16,4-3-11 0,0-2 6-16,17-4 1 0,5-8-7 15,7-7 5-15,0-5-3 16,6-8-12-16,-2-10-6 15,3-5-17-15,2 0-8 16,2 0-19-16,6-4-25 16,-4-9-17-16,4 0-30 15,-1 0-45-15,-5 7-102 16</inkml:trace>
  <inkml:trace contextRef="#ctx0" brushRef="#br0" timeOffset="7">1227 227 567 0,'2'-7'102'0,"12"-8"-35"16,-1 1-44-16,3-7-15 16,-3-2-2-16,7-2 10 15,0 5 2-15,2 5 15 16,5 1 5-16,-1 7-9 16,1 5-5-16,6 2-7 15,-4 0 14-15,1 16-5 16,-5 18-26-16,-3 6-6 15,0 9 4-15,-15 7 2 0,-3 1-1 16,-4-7 1-16,0-6-1 16,-15-11-2-16,-10-8-3 15,-8-16-3-15,-4-9 0 16,-3 0-7-16,-4-23 10 16,-1-12 15-16,5 2-5 15,11-3-10-15,10 2-56 16,16 4-18-16,3 4 1 15,3 8-4-15,25 3-25 16,6 5-57-16</inkml:trace>
  <inkml:trace contextRef="#ctx0" brushRef="#br0" timeOffset="8">2082-40 510 0,'0'-5'-13'0,"-11"-2"4"16,-7 2-1-16,-9 2 9 16,1 3 14-16,-7 0 10 15,2 13 19-15,-2 8 0 16,6 6-14-16,9-2-6 16,1-5 17-16,12 2 33 15,5-5 14-15,0-7-16 16,0 3-24-16,0 5-8 15,9-4-15-15,9 9 0 16,10 5-6-16,1 3-14 16,2 7-5-16,-4 6 9 15,1 2 3-15,-10-4 6 16,-5 2-7-16,-13-5-6 16,0-10-8-16,-2-3 0 15,-22-8-6-15,-9-15-5 16,-2-3-37-16,3 0-43 15,-3-21-50-15,11-10-52 16,8 2-94-16</inkml:trace>
  <inkml:trace contextRef="#ctx0" brushRef="#br0" timeOffset="9">2299-386 744 0,'0'0'132'15,"0"0"-66"-15,0-4-47 16,0 4-6-16,0 0 18 16,13 0 9-16,3 0-15 15,3 0-18-15,1 6 2 16,-6 13-19-16,-3 6-16 16,-7 5 10-16,-4 5 7 15,0 6-2-15,-9-6-2 16,-10-1-11-16,1-8 4 15,4-12 15-15,6-3 5 16,3-8 2-16,5-3 5 16,0 0 26-16,0 4 9 15,0-4 3-15,0 0 0 0,0 1-3 16,0 4 3-16,11 3-22 16,13 1-25-16,8 1-47 15,5 4-35 1,8 6-91-16,-4-6-221 0</inkml:trace>
  <inkml:trace contextRef="#ctx0" brushRef="#br0" timeOffset="10">3321 242 778 0,'0'-2'112'15,"0"1"-56"-15,0-4-55 16,0 3-12-16,0-5 3 16,0 2 9-16,0-3-1 15,0 1-1-15,0-7-6 16,-4-6 2-16,-16 0 1 16,-8-10-6-16,-6 1 1 15,-1 3 7-15,2 6-8 16,2 5 9-16,4 6-1 15,11 6-6-15,-3 3 8 16,7 0 2-16,2 20 12 16,3 7 9-16,2-1 4 15,5 3-16-15,0-3-1 16,0-3-2-16,0-3 1 16,12-5 3-16,10 0-5 15,8-8-7-15,2-2-11 16,5-5-5-16,-3 0-14 15,-3 0 2-15,-5 0-22 16,-8-10-15-16,-3 0 1 16,-10 10 20-16,-3 0 30 15,-2 0-4-15,0 0-49 16,0 20 42-16,4 15 47 0,3 11 22 16,10 20 43-16,4 13 3 15,3 6-20-15,2 3 5 16,-4 1 8-16,-6-8-2 15,-11-8-28-15,-5-13-34 16,-3-9-19-16,-26-10-5 16,-12-14-7-16,-4-14-8 15,-3-11 9-15,1-2-2 16,1 0 2-16,8-10-2 16,9-8 0-16,7 0 12 15,4 8 8-15,11-1-9 16,3 7-11-16,4-1-2 15,0 3 0-15,0-3-41 16,9 4-56-16,6-5-134 16,5 1-223-16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49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-3 2274 211 0,'0'0'0'15,"0"0"1"-15,0 0-11 16,0 0 31-16,0 0 42 16,0 0 31-16,0 0 10 15,0 0-17-15,0 0-19 16,0 0-16-16,0 0-14 15,0 0-9-15,0 0 0 0,0 0 5 16,0 0 4-16,0 0 1 16,0 3-3-16,0-3 5 15,0 0-2-15,0 2-8 16,0-2-6-16,0 0-8 16,0 0-4-16,0 0-3 15,0 0-4-15,0 0-1 16,0 0 2-16,0 0 2 15,3 5 5-15,5-3 6 16,1 3-8-16,2 3-8 16,1-1 1-16,5 0 0 15,-4-6 0-15,-2 3 0 16,-1-4 5-16,1 0 0 16,-3 0-5-16,3 0-2 15,1 0 10-15,5 0 7 16,1 0 9-16,4 0 0 15,-4 0 1-15,4-4-3 16,-5 3-16-16,-1-5-9 16,-3 5 0-16,-2-6-2 15,1 2 0-15,5-3 0 16,-4 1 4-16,3 0 0 16,-3 2 7-16,3 0 9 15,-5 3 5-15,2 0 0 16,3-4-9-16,-5 4-10 15,0 2-3-15,0-5-2 16,2 3-1-16,0-4 1 16,1 0-2-16,-1 1 0 0,0 2-1 15,-2-2-1-15,3-3 2 16,-6 4 3-16,-1-1 0 16,2-2 0-16,-2 0-1 15,4 1 0-15,-3-2-2 16,3-4 0-16,-1 3-2 15,0-1 3-15,-1 0-2 16,2-2 1-16,0 0 3 16,3 2-1-16,-5-3 2 15,2 2-1-15,0-1-1 16,0-2-1-16,2 0-2 16,-2 0 2-16,0-1-2 15,-4-2 0-15,2 1 2 16,-3 2 0-16,1 2-2 15,4-5 5-15,-6 4-1 16,3 2-1-16,3 0 1 16,0-1 1-16,-4 0-3 15,4-1 1-15,0 2-3 16,0-2 1-16,0-7 0 16,0 3 1-16,-4-3-1 15,4 1 0-15,0 5 1 16,-6-6 1-16,6 5-1 15,-4 0-1-15,3-1 2 16,-3 3-1-16,0-6 0 16,4 4 0-16,-5-3 1 15,3-1-3-15,-2 1-1 16,-1-1 1-16,1-5-2 16,-2 4 3-16,4-2 1 15,-5 3 1-15,5 1-2 16,-2 4 5-16,4 0-2 0,-5 1 0 15,5 1-2 1,-4-1 0-16,2-1 1 0,-1 1-2 16,2-1 0-16,-2-6 0 15,3 6 0-15,0-2 2 16,0-1 0-16,-4 2-1 16,4-2-2-16,-2 3 5 15,-2-1-4-15,1-2 1 16,2 0-1-16,1 4 1 15,0-3 0-15,-3 3 1 16,-3-1 0-16,4 2-4 16,-3 3 2-16,-4 2 3 15,3 0-3-15,1-3 0 16,-3 1 2-16,1 1-1 16,5-4 1-16,-4 4-1 15,3-4 0-15,-3 0 0 16,1 0-3-16,-3 2 3 15,1 0 0-15,1-5-2 16,1 3 1-16,-2-3 1 16,3 1 0-16,-2 0-1 15,1 1 2-15,-4 5-4 16,1-4 5-16,-1 0-3 16,2 0-1-16,1 6 1 15,-3-5-1-15,2 3 1 16,-3-5 1-16,3 4-3 15,-2-5 3-15,3-4 0 16,-1 2-1-16,-2 3 1 16,3-5-1-16,-3-1 3 15,4 4-1-15,-1-2-2 0,1-3 2 16,-1 3 0-16,-1-2-3 16,1 0 1-16,-1-1 0 15,-1 7-1-15,3-4-1 16,-1 3 3-16,-3 4 1 15,4 3-1-15,-6-5 1 16,5 4-1-16,1 0-1 16,-3-4-1-16,1 0 0 15,1-5 2-15,1 3-1 16,5 0-1-16,-6 0 2 16,1 0 0-16,1-4-1 15,2 2 1-15,-2 3 2 16,4-7-3-16,2 3 1 15,-2-3-1-15,0 6 0 16,0 1-3-16,-4 4 2 16,-1 2 3-16,-1 1-1 15,1 0 2-15,-1-1 0 16,1 1 0-16,5 1-1 16,-6 2 0-16,2-4-2 15,4-2 1-15,0 2 0 16,-3-1 0-16,1 2-2 15,3-1 0-15,-1-4 2 16,2 3 1-16,4-5 0 16,-1 4-2-16,0-5 1 15,1 7 0-15,-4-6 2 16,-1 7-2-16,-1 0 1 16,-5 5-1-16,1-4 0 0,-3 5-1 15,1-2-1-15,-5 2-2 16,6-5 1-16,1 0 1 15,-2 2 0-15,6-2 3 16,0 1-2-16,2 1 0 16,0-2 1-16,1-1 1 15,-1 1-2-15,0 2 1 16,3-5-5-16,-1 3 3 16,0-2-2-16,1 0 1 15,2 2-1-15,-3 3 3 16,-2-3-1-16,-2 2 3 15,0 0-4-15,-1 1-1 16,1 2-3-16,2 0-4 16,4 0 5-16,-5 0-5 15,7 0 8-15,1 0-3 16,-8 0 0-16,7 5 4 16,-1 3 0-16,-2-1-1 15,3 0 4-15,1 0 2 16,-6 0-2-16,3 1-1 15,-1-2-1-15,0 6 1 16,1-1-7-16,-3 5-3 16,8 1 2-16,0 3 3 15,-4 1 1-15,4-1 2 16,-3-5 2-16,-1 5 1 16,-2-2-1-16,1 1 0 15,-1-5-2-15,-3 5-1 16,-2-2 1-16,2 3 0 15,-3 5 1-15,1-1-1 16,2 2 3-16,4-1 0 0,-1 5-1 16,-3-3 1-1,3 0-1-15,-3-2 2 0,2 1-3 16,-8-4-1-16,4-3 1 16,-4 2 0-16,2-2 2 15,-1 5-2-15,2-4 1 16,1 2 0-16,-3 1-1 15,3 1 3-15,-2 0-2 16,-2-4 2-16,4 4 0 16,0 0-1-16,0 3 0 15,0 3 0-15,-2-3 0 16,2 0 0-16,0 0-1 16,-4-4 1-16,4 0 0 15,-5-3-1-15,5-2 2 16,-6-1 2-16,0 0 4 15,3-3 3-15,1 2-3 16,-2 2-4-16,4 0-4 16,-4 1-1-16,3 2 0 15,2 5 2-15,-1 3-1 16,6-3 1-16,-5 4 1 16,5-2 2-16,1-1-2 15,-2-6 0-15,1-3 2 16,-4-3-2-16,-2-2 2 15,1-1 0-15,-1 2-1 16,0-1 0-16,0 1-1 16,0 5 1-16,6-3-3 15,-8 3 0-15,2-1 0 16,3 0 1-16,-6-2 8 16,-1-2-5-16,2-2-2 15,-2 3-1-15,-1-3-1 0,-1-4 1 16,1 4 0-16,1 1 1 15,-2-2 0-15,6 3 1 16,0-1-2-16,-2 0 8 16,4 3-2-16,0 2 4 15,3-1 5-15,1 5-6 16,-1-3-6-16,2 1-3 16,-1-3 1-16,-4 1-3 15,-2 1 2-15,1-4-4 16,-3-1-1-16,-5-1-1 15,2 0 3-15,-3-2-1 16,3 1 5-16,1-4-3 16,-2 7 6-16,5 2 0 15,-7 1-1-15,6 5 0 16,4-3 1-16,-4 0 0 16,4 0 1-16,-6-1 2 15,4 1 3-15,0-6-3 16,-4 0-2-16,3 0 1 15,2 0 1-15,-3 3-1 16,-1-2-5-16,3 2 1 16,0-2-3-16,0 1 1 15,-4-2 1-15,-2-2-3 16,1-1 4-16,1-4-3 16,-3-2-1-16,-2-1 1 15,1 5 0-15,-1-6 0 16,2 2 0-16,-2 1-1 15,3-1 3-15,1 2-3 0,-6-3 3 16,5-1-2-16,-3 4 1 16,3 0-1-16,1-3 1 15,-1 4 0 1,1 1-1-16,-1-3 2 0,1 3 0 16,-1-4-3-16,1-2 4 15,-5 1-2-15,3-3-2 16,-2-1 0-16,-2 4 4 15,4-2 0-15,1-1 1 16,-1 5 1-16,5 1-2 16,-2 0-3-16,4 2 0 15,-2-2 0-15,-5-2 1 16,1-2-1-16,-1 2-1 16,3-4 1-16,-3 5 0 15,-2-6 1-15,3 3-1 16,1 0 0-16,1 1 1 15,-2-1 0-15,1 1-2 16,3-1 4-16,-2-1-1 16,-3-2-3-16,3 0 1 15,0 2 0-15,4-2-6 16,0 3 7-16,2-3 0 16,4 3 0-16,-1 0 1 15,0-3 0-15,-3 0-2 16,2 0-2-16,-8 0-2 15,6 0-2-15,-4 0 5 16,2 0-5-16,2 0 3 16,-1 0 4-16,-1-6 0 0,2 1 3 15,-2 0-4 1,0 1-2-16,0-3-1 0,0-5-4 16,-4 3-4-1,4-3-5-15,0-5 4 0,0-2 7 16,0 6 4-16,0 1 5 15,2 0-1-15,-1 2 2 16,3-2 2-16,-2 2-1 16,3 2-1-16,2-4-2 15,-1 1-2-15,-1 3 2 16,-1-2-3-16,5 3 2 16,-11-1-2-16,7 1 0 15,-1-8-3-15,-2 5 0 16,0-4 2-16,1 1-7 15,-5-1 1-15,2 0 1 16,0-4 1-16,0 8 2 16,-4-7 3-16,4 5 0 15,-1 2 1-15,-3-4-4 16,0-4-1-16,2-3-1 16,-1 0 6-16,-3-9-8 15,4 4 0-15,-3-3 7 16,1 4-2-16,-2 3 1 15,-3 2 5-15,4 3-1 16,-1 2-4-16,1 3 6 16,3-2-6-16,-6-1 1 15,3 2 0-15,3-6 1 16,-4 2 0-16,1 2-1 16,-1-4-1-16,-3 6-1 15,4-1 2-15,-1 1 1 16,2-1-2-16,-1 0-1 15,-1 0 5-15,4-2-2 0,-1 0 0 16,-3-3-1-16,3-1 1 16,-3 3-3-1,0 1 1-15,1 0-5 0,-1-3 4 16,-3 2-4-16,2 5 3 16,-2 0 1-16,1 1 0 15,5-1 4-15,-3-2 2 16,1-1-4-16,3 2 2 15,-6-5-1-15,7 0 0 16,2 3 0-16,-3-4 1 16,1 6-2-16,-1-1 1 15,2-1 0-15,-4 1-2 16,2 0 1-16,4-4 1 16,-2 1-1-16,1-3-1 15,1 1-1-15,4 3 2 16,-6-5 1-16,0 7 0 15,1-5-1-15,-3-1-1 16,2 3 1-16,-3-2-4 16,-1 4-4-16,-2 1 6 15,-1 1-6-15,2 6-5 16,-1 0 7-16,-1-1 3 16,1 1 8-16,1-3-2 15,5-2-2-15,-6 2 3 16,4 0-5-16,-5-4 3 15,5 8-5-15,-2-6 1 16,-1 2 5-16,-1 0-6 16,1 1 5-16,-1 2-2 15,1 0 1-15,1-1-2 0,-2 2 3 16,1-5 1 0,-3 3-7-16,3-4 4 0,1 4 1 15,-1-4-2 1,1 5-2-16,-3-6 0 0,1 4 1 15,1-3 2-15,-5-2 1 16,9 0-1-16,-3-5 1 16,-2 4-2-16,3-8-2 15,1 4 3-15,2 0 5 16,-8-1-5-16,8 3-2 16,-5-7 0-16,3-2 0 15,-4 0 3-15,1-1-4 16,1 4 4-16,0 3 0 15,-1 7-1-15,-1 1 4 16,1 4 1-16,3-1-4 16,-5 1 3-16,1 1-3 15,6-6 1-15,-6 2-2 16,5 3-2-16,-3-1 1 16,-5 2 0-16,3-1 0 15,4 2-1-15,-3-7 1 16,-1 3 0-16,3 1 0 15,-3-3 2-15,6 1-2 16,-4 3 0-16,-3 1 1 16,1 1-2-16,-3 0 2 15,2 3-1-15,-2 0 2 16,-1-3 0-16,3 5 0 16,-2-1 1-16,3-3-1 15,-5 3 0-15,6-4-1 0,-2 4 2 16,-3-3 2-16,5 3-3 15,-1-3-1-15,1 3 1 16,1-4-2-16,4-1 2 16,-2-1-1-16,4-4 0 15,0 1 0-15,-2 3 0 16,-2-4-1-16,-2 6 1 16,-2 0-1-16,3 6 1 15,-5-1-1-15,-1-4 1 16,-2 5 0-16,4 0 1 15,-2 0 1-15,1-2-2 16,-1-3 0-16,2 5 1 16,1-2-2-16,-3-3 1 15,4 0-1-15,-1 2-2 16,-3-1-8-16,3 1 5 16,1 3 4-16,-1-5-2 15,1 3 3-15,-1 2 2 16,-5-5-1-16,6 3-1 15,1-3-1-15,-1 3-1 16,-6-1 1-16,5 1 0 16,-1 2 2-16,-3-2 0 15,3-2 1-15,-4 4-1 16,2-2 0-16,-2 2 1 16,0 0 0-16,0 0 0 15,2-1-2-15,-2-5 1 16,3 6 0-16,3-1-1 15,-1-4 2-15,1 5 1 16,-1-6 0-16,1 5-1 16,1-4 2-16,-1 3-2 15,6-3 1-15,-6 0-1 0,5-2-2 16,-6 7 0-16,2-5 2 16,-1 3-2-16,3 1 0 15,2-4 2-15,-4 5 0 16,12-6-8-16,1 6 9 15,0 0-2-15,0 0 0 16,-2 0 1-16,-2 0-3 16,-3 0 4-16,-2 0-2 15,-4 0 2-15,-1 0-1 16,-1 0-1-16,1 0 1 16,1 0 0-16,-1 0-1 15,3 0 1-15,2 0-2 16,7 0-1-16,4 12-1 15,3-1-1-15,10 5 4 16,-2 1 0-16,-2 0-1 16,0-3-2-16,-6-4 8 15,-8-1-3-15,-4-1-1 16,-4-3-3-16,-2 2 0 16,-2-1-1-16,1 1-4 15,5 0 0-15,-4 6-1 16,2-2 4-16,-3 1-2 15,1 2 0-15,-2 5 0 16,3-2 3-16,3 3 4 16,0 5 1-16,0 0 1 15,1 1-2-15,-1 1 2 16,0 1-3-16,2-2 4 16,-4 5-5-16,-3-11-1 15,-1 4 0-15,1 1 1 0,-5 1-3 16,-1 0 1-1,0 5 2-15,0-4-1 0,0 9 4 16,0-3-4-16,0 4 5 16,0-1-2-16,0 3 3 15,0-2-4-15,2-4 1 16,2 3 1-16,1-1-2 16,-3 0 1-16,2-5 0 15,-2 2-2-15,-2 0 1 16,3 1 2-16,3 3 2 15,1 4 7-15,0 3-4 16,4 4-2-16,4-1-3 16,-4-4 1-16,-2 2-1 15,0-3-1-15,-3-1-4 16,-5-4 0-16,3-1 2 16,-4-1-2-16,0-7-2 15,0-3 9-15,0-3-4 16,0-5 1-16,0 2-1 15,0-4 3-15,2 1 0 16,-2 7-1-16,0-7 2 16,5 4-4-16,-5-1 2 15,6-3 3-15,-6-1-5 16,5-5 0-16,-3 1-3 16,-2-1 5-16,4 4-3 15,-2 0 3-15,3 0 0 16,-1 3 0-16,1-2 0 15,2 0 2-15,-1-5-4 16,-4 3 7-16,3-5-4 0,1 6 0 16,3 1-1-16,2 4-1 15,1 4-1-15,5 3-1 16,-4 1 2-16,5 1-2 16,-3-4-2-16,-3 0 7 15,1-3-3-15,-4-7 1 16,-2 1-1-16,6-1-1 15,-7 1 2-15,3-2-2 16,2-2 1-16,-4 2 1 16,6 0-2-16,-2 1 1 15,-2-5 0-15,4 8 1 16,-1-8 0-16,-1 5-1 16,0 1-2-16,2 0 1 15,-4-6-1-15,2 4 1 16,-4-5 0-16,-1-2 1 15,-1-2 0-15,1 3 0 16,-1-4 0-16,6 3 3 16,-3 2-2-16,4 2 0 15,3-1-2-15,0 4-2 16,1-4 3-16,0 1-2 16,-3-2 1-16,2 3 0 15,-3-4-2-15,-1 1 4 16,0-3-2-16,0 1 0 15,-2 0 0-15,6 2 0 16,1 1 0-16,-1-1-2 16,1-1 1-16,1 6-2 15,-1-1 3-15,1-3-1 16,-5-1 1-16,1-1-1 16,-2 1 2-16,2-2-1 15,3 2 0-15,-1 1-1 0,0-1 1 16,1 0-4-16,0-2 5 15,-3 2-4-15,2-4 2 16,-8 1 2-16,4 0-2 16,-6 0-1-16,1-2 4 15,-1-1-10-15,-3 3 1 16,4-4 1-16,-6 1 4 16,5-1-1-16,1 0 6 15,-1 6-5-15,-3-6 5 16,3 1-5-16,1-1 4 15,-1 5-3-15,1-5 0 16,-1 0 2-16,3 0-3 16,-3 0 1-16,1 2 0 15,4 2 0-15,1-3 1 16,0-1 1-16,6 6 0 16,-10-4 1-16,6-2-2 15,-4 4 2-15,-4-3-3 16,1-1 4-16,-6 0-3 15,2 0-4-15,3 0 7 16,2 0-3-16,-1 0-3 16,-2 0 8-16,1 0-6 15,2 4 2-15,-1-4 4 16,-6 0-2-16,5 0 0 16,-3 0-2-16,4 0-1 15,-3 0-1-15,-1 0-1 16,7 0-6-16,-3 0 2 15,-1 0 7-15,-3 0-2 16,2 0 4-16,-4 0-3 16,0 0 0-16,0 0 1 15,0 0-2-15,1 0-1 0,-1 0 4 16,0 0-4-16,0 0 2 16,8 0 3-16,-3 0 1 15,-1 0-3-15,7 0 3 16,-6 0 2-16,1 0 1 15,-3 0 3-15,3 0-8 16,-6 0-2-16,3 0-3 16,-3 0 2-16,2 0-1 15,-2 0 4-15,0 0-4 16,0 0 0-16,0 0-4 16,0 0-3-16,0 0-58 15,0 0-76-15,-11-13-118 16,-1 2-101-16,1-2-231 15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50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1 437 0,'6'0'55'0,"-1"0"-6"15,-1-1-20-15,-2 1-14 16,1 0 3-16,-1 0-3 16,-2 0-2-16,0 0 21 15,0 0 15-15,2 0-18 16,2 0-12-16,-2 0-8 15,-2 0-3-15,0 0-8 16,3 0-12-16,-1 7 23 16,2 11-4-16,-2 2-8 15,1 5 1-15,-3 4 1 16,0-3 1-16,0 2-2 16,0 3-1-16,0-4 3 15,0 7-2-15,0 3 3 16,0 2 3-16,0-2 4 15,0 2-2-15,0-1-3 16,0-2 1-16</inkml:trace>
  <inkml:trace contextRef="#ctx0" brushRef="#br0" timeOffset="1">44 471 830 0,'0'34'4'0,"0"-4"-2"0,0-3 0 15,0-8-1-15,0-6 1 16,0-1 3-16,0-10 6 16,0 0-5-16,0-2-1 15,0 0-5-15,0 4 1 16,0 3 0-16,0 0 1 15,0 5 0-15,0-2 1 16,0 3-2-16,0 3 1 16,0-9-4-16,0 1 2 15,0-3-2-15,0-5-2 16,0 0-24-16,0 0-30 0,0 0-37 16,0 1-11-16,0 5-2 15,-3 2-15-15,3 3 103 16,-2 0 30-1,-2-1-3-15,4-3-2 0</inkml:trace>
  <inkml:trace contextRef="#ctx0" brushRef="#br0" timeOffset="2">557 378 421 0,'5'0'56'0,"-1"0"6"15,-2 0-7-15,1 0-11 16,-1 0-7-16,-2 0-1 16,0 0-11-16,0 0-11 15,0 0-11-15,0 0-8 16,0 0-4-16,0 0-13 16,0 0-11-16,-5 0 6 15,-12 0 23-15,-3 0 2 16,-2 0-9-16,-1 0-11 15,-3 0 8-15,8 12 2 16,1 8 4-16,5 4 6 16,6 3 17-16,4 0 12 15,2 0 17-15,0 1-1 16,0-2-3-16,0-2 3 16,0-7-11-16,2-1-13 15,11 0-10-15,-2-3 10 16,5-5 1-16,6 4-12 15,0-1-8-15,4 3 6 16,1-3-6-16,-3-1-4 16,-1 1 3-16,-3-4 3 0,-5-5-3 15,-4-2-29-15,-6 0-90 16,5 0 16-16,-1 0-64 16,0 0-107-16</inkml:trace>
  <inkml:trace contextRef="#ctx0" brushRef="#br0" timeOffset="3">1487-377 581 0,'4'0'31'16,"-3"0"-5"-16,3 0-20 15,3 0-3-15,4 0-2 16,6 0-1-16,1 5 6 15,6-2 6-15,-3 7 6 16,3 4 15-16,-7 6 8 16,1 6-47-16,-7 1-20 15,-6 5-13-15,-5 1-1 16,0 1 5-16,0-1-15 16,-2-5 0-16,-14 4 1 15,-2-7 6-15,-2-4 30 16,1-6 12-16,9-3 0 15,2-5-2-15,5-6 0 16,1 3 13-16,2-4 25 16,0 0 31-16,0 0 20 15,0 0 11-15,0 0-4 0,11 0-7 16,12 0-32 0,7 2-40-16,4 4 5 0,1 2-14 15,0-1-3-15,-3 5-11 16,-2-1-59-16,-1 2-122 15,-2-5-184-15</inkml:trace>
  <inkml:trace contextRef="#ctx0" brushRef="#br0" timeOffset="4">1217-27 327 0,'0'0'56'0,"0"0"16"15,-2 0-13-15,2 0-18 16,0 0-6-16,0 0-3 16,0 0 6-16,0 0 10 15,0 0-10-15,0 5-4 16,0 17-12-16,0 11-21 16,0 11-4-16,2 11 4 15,7 9-1-15,-3 1 1 0,-5 5 2 16,-1-3-5-16,0-3 4 15,0-11-4-15,0-13 1 16,0-9 3-16,0-11-1 16,0-5 1-16,0-8-1 15,0 5-1-15,0-3-8 16,6 9-10-16,-3 1 5 16,1 8 7-16,2-6 0 15,-3-2 9-15,-1-5-2 16,-2-6-5-16,0-8-37 15,0 0-77-15,6-2-79 16,3-11 51-16</inkml:trace>
  <inkml:trace contextRef="#ctx0" brushRef="#br1" timeOffset="5">2718 1099 582 0,'0'0'56'16,"-9"0"-7"-16,-9 0-16 15,-12 0 33-15,-10-1 4 16,-11-1-17-16,0-2-22 15,-2-1 26-15,2-3-34 16,6 1-20-16,10 1-3 16,11-1-2-16,2 0-2 15,10-6-5-15,3 1-65 16,5 3-59-16,4 4-110 16,0 5-289-16</inkml:trace>
  <inkml:trace contextRef="#ctx0" brushRef="#br0" timeOffset="6">916 642 490 0,'2'-2'34'15,"-2"-1"7"-15,0-1-33 16,0-3-20-16,0-3 7 15,-13 0 4-15,-3 3-4 16,-6 1 3-16,4 2-5 16,-1 4 0-16,-3 0-4 15,6 4 5-15,0 17 25 16,3 0 16-16,7 6 1 16,1-7-14-16,3 4-4 0,2-11-1 15,0 0 5-15,0-6-3 16,0-7-15-1,0 0-15-15,13 0-31 0,0 0-58 16,8-5 73-16,-2-3 8 16,-3 7 1-16,1 1 13 15,-7 0-10-15,-4 0-8 16,-1 0 23-16,-5 11 7 16,0 6-9-16,0 3 3 15,0 8 2-15,0 9 36 16,0 3 21-16,0 9 1 15,2 7-2-15,4-7-13 16,-1-2-14-16,-5 3-2 16,0-17-11-16,0-8-22 15,0-1-1-15</inkml:trace>
  <inkml:trace contextRef="#ctx0" brushRef="#br0" timeOffset="7">883 1211 797 0,'-13'13'-28'0,"-14"-9"-77"0,0-4-15 16,-3-4 47-16,7-22-54 15,6-2-71-15</inkml:trace>
  <inkml:trace contextRef="#ctx0" brushRef="#br1" timeOffset="8">2278 1595 684 0,'0'0'33'15,"0"0"11"-15,0 0-14 16,0 0 19-16,0 0-1 16,0 0 6-16,0 0 15 15,4 0-15-15,9 0-28 0,0-25-25 16,3-8-9-16,0-8 1 16,8-4 2-1,-7-6 5-15,4-5-3 0,-4 7-2 16,1 2 5-1,0-2 1-15,-1 9-3 0,-1 4 1 16,1 9 6-16,-8 2-4 16,5 2-1-16,-12 7 0 15,7 2 0-15,-5 7-4 16,-4-6 3-16,4 8-1 16,-4 2 0-16,1-3 1 15,-1 5 2-15,0 1-2 16,0 0 2-16,0 0 0 15,0 0-2-15,0 0-2 16,0 0-4-16,0 3-6 16,-1 14-8-16,-12 5 18 15,-2 5 13-15,1 5-3 16,-3 2-4-16,6-2-4 16,2 4 11-16,2 2 13 15,1 3 0-15,6 3-1 16,0-2-4-16,0 2-2 15,0-2 4-15,0-3 7 16,0-2-17-16,11-10-4 16,-3 0 5-16,3-11 5 15,-2-4-1-15,2-5 1 16,-2-1-5-16,5-1-8 16,5-4-4-16,-1 1-5 15,6 2-11-15,-3-3-9 16,3-1-30-16,-7 0-63 15,-1 0-65-15,0 0-82 16,-5 0-235-16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04T10:25:05.1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4 147,'0'0'-5,"0"0"4,0 0 3,0 0 21,0 0 23,0 0-7,0 0-23,0 0-13,0 0 5,0 0 17,0 0 23,0 0 9,0 0 3,0 0-5,0 0 9,0 0-7,0 0-15,0 0-19,0 0-15,0 0-5,0 0 1,0 0 7,0 0 5,0 0 6,3 0 6,2 0 1,0 0-5,-2 0-14,4 0 5,1 0 0,5 0 0,-8 0-3,2 0-5,6 0-4,-5 0-1,5 0 0,-3 0-1,-3 0 0,4 0 2,-4 0 4,1 0 0,-3 1 3,0 1-2,0 0-4,0-2-4,1 2 1,-1 0-1,0-1 1,2 1-1,1-2 2,-3 1-1,3 0 2,-3 0 1,3-1 1,-3 1 2,2-1-2,-4 0-1,5 1-3,-3-1-1,2 0 1,1 0-1,0 0 3,-3 0-3,0 0 1,-3 0 1,4 0 0,-4 1-1,-2-1 0,3 2 1,-1-1 1,1-1 1,-3 0-1,0 0-1,0 0-3,0 0 0,0 0-2,0 0 0,0 0-5,0 0-12,0 0-10,0 0-5,0 0-8,0 0-29,0 0-65,0 0-109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2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-6 792 442 0,'0'0'99'16,"-3"0"-2"-16,3 0-28 15,0 0-17-15,0 0 8 16,0-4 4-16,0 4-16 16,0 0-9-16,0 0-15 15,0 0-8-15,0 0 6 16,0 0 16-16,0 0 5 16,0 0-1-16,0 0-3 15,0 0-9-15,0 0-10 16,0 0-7-16,0 0-1 15,0 0 5-15,0 0-4 16,0 0-7-16,5 6-5 16,6 7-4-16,2 4-2 15,-1 6-2-15,-1 0 8 16,2 5-1-16,-2-3 6 16,1-1-7-16,1-1 5 15,-2-4 1-15,-1-4-2 16,0 1 3-16,-4-4-8 15,-1-2 3-15,6 1 2 16,-6 0-2-16,3 2 1 16,-1-1-2-16,2 2-1 15,3-1 1-15,-4-1 2 16,2 4 8-16,-4-8-6 16,1-2-1-16,-4 1 4 15,2-3-2-15,-4-4 0 16,-1 2 1-16,0-2 2 15,0 0-1-15,0 0 1 16,0 0 4-16,4 4-1 0,-3-2 0 16,2 3-3-16,-1 1-6 15,3 1 0-15,-2-3 1 16,0-4-1-16,-3 1 2 16,4-1-2-16,-3 0 1 15,-1 0-2-15,5 6 4 16,0 0 1-16,3-1 10 15,-6 2-19-15,3-1 3 16,1-2 3-16,-6-3 0 16,0-1-4-16,0 0-3 15,3 0 0-15,-3 0-2 16,2-8 4-16,-2-13 4 16,5-3 1-16,-2-13-2 15,2-8 1-15,1-4-5 16,-1 1 2-16,5-2 3 15,-5 7-4-15,0 3 1 16,1 5 2-16,-1 7-1 16,0 2-1-16,1-2-2 15,-2 5 1-15,0-5-1 16,1 3 0-16,-3-2-9 16,3 1 2-16,0-4 7 15,0 6 1-15,-1-1 0 16,1 2 2-16,0 1-1 15,2-6 2-15,-4 4-2 16,3-3 1-16,1-5-1 16,1 3-2-16,-2 4 1 15,-1-1-1-15,3 8 1 16,-3 3 4-16,-3 4 1 16,3 4-3-16,-4-4 0 15,-1 0-3-15,0 0-2 0,0-3 2 16,0 1-1-16,0-4 2 15,0 5-2-15,0-5-11 16,0 6-7-16,0-1 14 16,0 0 9-16,0 3 1 15,0 0 1-15,0 3 0 16,0 4 1-16,0-2 2 16,0 4-2-16,0 0-1 15,0 0-1-15,0-1-3 16,0 1 1-16,0-6 0 15,0 5-1-15,0-4 2 16,0-1-3-16,0 0 1 16,0 0 1-16,0-3-3 15,0-2 3-15,0 5-2 16,0 1 2-16,0 4 1 16,0 0 0-16,0 1 4 15,0 0-2-15,0 0 2 16,0 0 13-16,0 0-1 15,0 0 0-15,0 0 0 16,4 0-2-16,2 0-4 16,9 0-6-16,6 0 2 15,8-5 2-15,7 3 1 16,1-1-11-16,8 2 5 16,2-4 3-16,-1 3 3 15,-1 2 6-15,-1 0-5 16,-5 0-3-16,1 0 0 15,1 0-3-15,-2 0-3 16,3 0-2-16,-2 0 0 0,6 0 0 16,-4 0 2-1,-1 0-1-15,-1 0 3 16,-4 7 2-16,-7-6 2 0,-3 4-4 16,-7 0-2-16,-2-4-2 15,-3-1 2-15,-3 0 1 16,1 0-3-16,-2 0 1 15,-1 0 0-15,3 5 0 16,1-5 0-16,-2 1-3 16,4-1 1-16,1 4 0 15,-2-3 0-15,3-1 3 16,-4 0-3-16,3 0 2 16,-5 0 0-16,9 0 0 15,-4 0 0-15,3 0-1 16,6 0 1-16,-4 1-5 15,1 4 3-15,3-5-3 16,-6 4 3-16,-3-4 0 16,-1 1 4-16,-5-1-3 15,-4 1 0-15,1-1 1 16,2 0-1-16,1 0 0 16,5 4 2-16,-1-4-3 15,6 0 2-15,-4 5-2 16,3-5-1-16,-7 1 2 15,-1-1-2-15,-6 0 2 16,1 0 0-16,-2 0 0 16,0 0 0-16,1 0 1 15,0 0 1-15,5 0 2 16,3 0 1-16,2 0 3 0,4 0-2 16,0 0-2-16,-1 0 2 15,-3 0-6-15,-5 0 2 16,-1 0-3-16,-2 0 2 15,-4 0-1 1,-1 0-2-16,-2 0 2 0,3 0 0 16,-1 0 1-16,2 0 1 15,1 0 1-15,2-1-1 16,1 1 0-16,-3-4-2 16,1 4 1-16,-3 0-2 15,-1-1 0-15,-2 1 0 16,0 0 0-16,3 0-1 15,-3 0 2-15,2 0 0 16,1 0 2-16,-1 0 0 16,3-4 5-16,1 4 1 15,4-2 3-15,0 2 0 16,1-4 0-16,4 4-3 16,-4-1-3-16,2-3-4 15,-2 3 0-15,-3 0-1 16,-4-3 0-16,-1 4-1 15,2 0 1-15,-4-1 0 16,-1 1 1-16,3 0-1 16,-1 0-1-16,-2 0-5 15,0 0-51-15,0 0-86 16,-11 0-144-16,-10 0-232 16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2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64 20 326 0,'0'0'128'0,"0"-2"-27"15,0 2-2-15,0 0-17 16,0 0 1-16,0 0-36 16,0 0-24-16,0 0-14 15,0 0-4-15,0 0 3 16,0 0 9-16,0 0-4 0,0 0 2 16,-2 0-3-1,-1 6-8-15,1 12-13 16,-1 4 40-16,-2 10-26 0,0 3 16 15,4 0-16 1,-4 3 2-16,0-4-10 16,0-5 8-16,0-6-1 0,0-3-4 15,1-9 2-15,-1-5-2 16,5 0-4-16,0-6-5 16,-4 0 2-16,4 0-3 15,0 0 16-15,0 0-2 16,0 0 4-16,0 0 9 15,0-5 11-15,0-2-15 16,0-4-11-16,0-7 1 16,0-1-4-16,0 1 4 15,0-6 3-15,0-1-7 16,0 0 7-16,0 4 3 16,0-1-2-16,0 0 6 15,0 9 13-15,9-4 2 16,0 2 6-16,1 1-7 15,1 3-10-15,4 1-2 16,0-1 10-16,1 6-16 16,2-5-6-16,-2 7 5 15,0-1 9-15,-1 3-14 16,-1 1-7-16,-1 0-2 16,-3 0 1-16,0 0-2 15,-1 11-5-15,3 7 2 16,-4 6-2-16,1 6 10 15,-2 1 4-15,-1 4-2 16,-2-4 8-16,-3-3-3 0,-1 0 3 16,0-6-2-16,0-4-2 15,0-4 2-15,0-1 4 16,0-2 0-16,0-6 1 16,0 1 0-1,0-6-5-15,0 0-6 0,0 0-7 16,0 0-19-16,0 0-38 15,0-6-1-15,0-5-12 16,0-5 4-16,8 0-100 16,4 0-171-16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2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30 680 0,'0'0'128'0,"0"0"12"15,0 0-48-15,0 0-5 16,0 0 6-16,0 0-23 16,0 0-2-16,0-4 1 15,0 3-6-15,0 1-5 16,4-1-12-16,8-2-12 16,8 1-21-16,6 0-9 15,0-4 3-15,3 1-9 16,-5 3 4-16,-3 0-3 15,-4 2-4-15,-1-2-21 16,-3 2-21-16,-3 0-24 16,1 0-31-16,0 0-22 15,4 0-38-15,-4 0-61 16,4 0-130-16</inkml:trace>
</inkml:ink>
</file>

<file path=ppt/ink/ink15.xml><?xml version="1.0" encoding="utf-8"?>
<inkml:ink xmlns:inkml="http://www.w3.org/2003/InkML">
  <inkml:definitions/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3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47 1 621 0,'-5'0'-8'0,"0"0"15"16,-1 0 22-16,1 3 27 15,-2 18 31-15,4 9 47 0,-2 9-16 16,0 5-72-16,0 2-32 16,4 3-10-16,1-11 1 15,0-5-32-15,0-8-73 16,0-8-80-16,0-10-73 16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3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54-3 486 0,'0'-2'85'0,"0"2"-24"16,0 0-1-16,0 0-19 15,0 11 0-15,0 19 9 0,-4 16 29 16,-4 15 10-1,2 18-25-15,-2 10-12 0,1 2-19 16,1-8-13-16,1-9 7 16,0-20-18-16,2-18-6 15,3-15 3-15,-5-15-9 16,5-6-62-16,0-17-133 16,0-17-100-16,0-3-193 15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3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-1 831 788 0,'0'0'172'0,"0"0"-64"15,0 0-54-15,0 0-6 16,0 0 0-16,0-8-18 16,9-5-16-16,6-5-10 15,1-10-4-15,5-5 0 16,-1-11-1-16,6-8-3 16,-2-4 4-16,-3-3 0 15,3 2-3-15,-2 3 3 0,-1 6 0 16,-5 5 0-16,-2 10 0 15,-4 4 0-15,5 5 2 16,-9 2-4-16,-1 5 0 16,0 0 1-16,0 4 3 15,-2 5-2-15,2 2 1 16,-5 1 3-16,0 4-4 16,0 1 1-16,0-4 0 15,0 4-3-15,0 0 0 16,0-1-2-16,0-4 3 15,0 0 0-15,0-2-1 16,2-3 2-16,2-1 3 16,3-3 0-16,-2-3 0 15,4 4-2-15,0-2 1 16,-3 2 0-16,1 2-1 16,-4 3-2-16,-2 7 0 15,-1-7-2-15,0 8 2 16,0 0-4-16,0 0 2 15,0 0 3-15,0 0-1 16,0 0 2-16,0 0 1 16,0 0-1-16,0 0 0 15,0 0 3-15,0 0-1 16,0 4-3-16,0 18-17 16,0 8-4-16,-9 14 26 15,-8 11-3-15,1 7 7 16,-3 2-5-16,7 1-1 15,-2-2 3-15,4-4-6 0,5-7 6 16,5-2 7-16,0-6 11 16,0-5-9-16,0-4 7 15,15 2-11-15,-4-11 9 16,4-2-11-16,-1-6 0 16,1-1 3-16,1-10 6 15,0-1 7-15,9-2-9 16,1-4-9-16,3 0-4 15,3 0-9-15,-1 0 6 16,0 0 1-16,-5 0 2 16,-7 0-34-16,-2 0-39 15,-3 4-45-15,-4-1-132 16,-4-3-251-16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25:05.13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734 182 840 0,'-3'0'154'16,"-8"-4"-50"-16,-10-2-67 15,-15 2-30-15,-16-1 32 16,-13-1 5-16,-6-2-26 15,-5 4 13-15,9-2-22 16,9 0-5-16,4 5-1 16,9-5-1-16,13-4 2 15,1 0 2-15,2-5-3 16,6-2 6-16,0-3 3 16,7 2-8-16,1-1-2 15,9 5-5-15,6 8-71 16,0 6-87-16,10 0-202 15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1:54:48.682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127 225 523 0,'4'0'82'0,"-4"0"-21"0,0 0-35 16,0 0 6-16,2 4 1 16,-1-4 18-16,2 4 9 15,2-3-11-15,-1-1-3 16,0 1-4-16,0-1-12 16,-3 0-14-16,-1 0-9 15,0 0-6-15,0 0-2 16,0 0-10-16,0 0 0 15,0 0 3-15,0 0-1 16,0 0 1-16,0 0 0 16,0-5-2-16,0-1 2 15,-1-5 1-15,-7 1 1 16,0 2-5-16,1 2-10 16,-3 5 2-16,3-2 0 15,-1 3 6-15,-5 0 7 16,1 0 3-16,-1 3 2 15,-2 7-1-15,2 2 3 16,0 3-2-16,3 3-1 16,1-2 7-16,5 3 6 15,0-1 1-15,3-2 10 16,1-1-3-16,0-4 6 16,0-1-1-16,0-5-11 15,0 2 0-15,1-5-6 16,8 0-1-16,7-2 0 15,-4 0-3-15,8 0-10 16,-1 0 1-16,2-6 0 0,-2-6-4 16,-1-1 6-16,-2-6-3 15,-1-2-8 1,-2-3-11-16,-4-1-3 0,2-3 2 16,-6-4 3-16,0 5-8 15,3 0 1-15,-4 2 5 16,0 7 2-16,2 1 3 15,-3 3 6-15,-1 0 9 16,3 2 4-16,-1 2 1 16,-1 4 0-16,-2-2-10 15,-1 4-4-15,0 2 5 16,0 2 5-16,0 0 5 16,0 0 3-16,0 0 3 15,3 2 2-15,-2 12 8 16,2 7-1-16,0 2-10 15,0 7 0-15,3 7-1 16,0 0 4-16,1 3 3 16,2 1-5-16,3 1 11 15,-4-5 18-15,3-3-15 16,-2-3-1-16,-1-7-6 16,-1-6 6-16,-6-7-11 15,3-6-3-15,-3-2-9 16,-1-3 1-16,0 0-21 15,0 0-31-15,4 0-24 16,2-7-19-16,4-4-107 16</inkml:trace>
  <inkml:trace contextRef="#ctx0" brushRef="#br0" timeOffset="229.642">535 297 733 0,'4'1'100'0,"-3"15"-58"16,3 4-52-16,1 3 8 16,-2 1-2-16,-2-2 9 15,2-3-10-15,-3-6-48 16,0-8-48-16,0-5-92 15,0 0-141-15</inkml:trace>
  <inkml:trace contextRef="#ctx0" brushRef="#br0" timeOffset="366.7324">536 87 456 0,'0'0'5'0,"0"0"-22"16,0 0-125-16</inkml:trace>
  <inkml:trace contextRef="#ctx0" brushRef="#br0" timeOffset="851.2684">840 174 417 0,'4'0'99'16,"-4"0"-16"-16,0 0-77 15,0 0-18-15,-4 0-1 16,-7 2 14-16,-3 6 0 16,0 2 0-16,1 0-1 15,1 2 1-15,5 1 4 16,3-2-5-16,4 2-2 16,0-3 30-16,0-3 3 15,0 5-15-15,4-1 20 16,7 0-9-16,1 0-7 15,3 2-18-15,-2 2 8 16,4-1 24-16,-5 1 31 16,-1-1-19-16,-1 0-17 15,-7-2-8-15,-1 2-15 16,-2-5-14-16,0 3-2 16,-7 2 1-16,-12-3-46 15,-1 0-19-15,-2-5-21 16,2-1-14-16,4-5-31 15,7 0-65-15</inkml:trace>
  <inkml:trace contextRef="#ctx0" brushRef="#br0" timeOffset="1510.6986">1145 264 451 0,'0'-5'78'16,"0"0"-72"-16,0 0-22 16,-7-4 10-16,-2 3 1 15,-2 2-1-15,-1 3 4 16,2 1 4-16,-5 0 5 15,2 14 29-15,1 6 24 16,0 4 4-16,4 1-32 16,3 1-19-16,1-6 8 15,2-1-5-15,2-5 8 16,0-2 1-16,0-6 3 16,6-1-5-16,7-5-19 15,2 0-2-15,0 0-21 16,4-10-12-16,-2-8-9 0,-2-1-14 15,-2-2 10-15,-5 3 12 16,0 2 14-16,-3 5 17 16,-5 7 1-16,2 4 0 15,0 0-1-15,2 0 8 16,0 4 11-16,2 13-9 16,-1-1-10-16,4 2 6 15,2 2 11-15,-4-6 29 16,4 0-36-16,-4-6-3 15,4-3-4-15,-1-5-19 16,6 0-81-16,0 0-61 16,4-1-78-16</inkml:trace>
  <inkml:trace contextRef="#ctx0" brushRef="#br0" timeOffset="2010.1196">1376 304 333 0,'0'28'39'15,"0"2"-8"-15,3 8 3 16,0 7 23-16,4 4-29 15,-2 1 25-15,1-2 8 16,0-6-12-16,-1-5-2 16,-1-10-15-16,0-8-4 0,-2-9-18 15,-2-5-7 1,0-5-11-16,0 0 2 0,0-5-22 16,0-15 1-16,0-10 20 15,-4-9 13-15,-2-6-6 16,1-1 4-1,5-2-3-15,0 5-6 0,0 4 2 16,0 0 1-16,16 9 3 16,5 5 0-16,-1 3 0 15,-1 9-6-15,2 3 10 16,-3 6 20-16,-3 4 30 16,1 0-43-16,-9 13-14 15,-1 6 0-15,-3 3-1 16,-3 2 2-16,0 0-6 15,-1-5-37-15,-14 3-2 16,-5-8-61-16,3-7-72 16,6-2-121-16</inkml:trace>
  <inkml:trace contextRef="#ctx0" brushRef="#br0" timeOffset="2607.5237">1716 440 371 0,'6'40'74'16,"-2"5"-8"-16,0 0-24 15,-3 3 23-15,3-8-3 16,1-5 0-16,-1-6-4 16,-1-5-11-16,-2-9-14 15,-1-9-19-15,0-1-9 16,0-1-8-16,0-4-9 15,0 0-2-15,0 0-8 16,0-15-2-16,-1-7 18 16,-11-5 15-16,4-12 1 15,1-6-7-15,-1-6-1 16,7-1-5-16,1-4-9 16,0 1-6-16,0 4-2 15,12 8 14-15,4 6 5 16,-1 10 1-16,2 6 2 15,-1 7 4-15,-3 6 10 16,0 8 16-16,0 0-6 16,2 0 3-16,2 20-12 15,-2 5-10-15,1 5-8 16,-3 5 3-16,-2 0-3 16,-7-2 2-16,-4-7-4 15,0-8-8-15,-11-6-7 16,-10-9-60-16,0-3-46 15,1 0-12-15,5-3-30 16</inkml:trace>
  <inkml:trace contextRef="#ctx0" brushRef="#br0" timeOffset="3201.3322">2040 344 591 0,'0'0'46'0,"8"0"19"15,0 0-32-15,1 0-4 16,6 0-14-16,2-7 0 16,0-2 11-16,3-4-8 15,-2 2-14-15,-1-1-2 16,-4-2-3-16,-5 0-6 15,-3-1-1-15,-2 1-18 16,-3 0-10-16,0 1-5 16,0 3 15-16,-7 2-1 15,-3 6 9-15,-2 2 4 16,1 0 11-16,-2 1-8 16,1 18 0-16,0 6 42 15,3 0 7-15,3 5-12 16,3 0 5-16,3-4 16 15,0 2 8-15,2-5 4 16,13 0-4-16,2-1 14 0,0-5-50 16,2-2 6-1,-1-2-13-15,0-8-12 0,-1 2-6 16,-1-7-5-16,0 0-62 16,-1-3-41-16,0-6-89 15,4-5-96-15</inkml:trace>
  <inkml:trace contextRef="#ctx0" brushRef="#br0" timeOffset="3706.7168">2576 259 412 0,'-8'-6'5'15,"-1"2"-3"-15,-6-1 5 16,-2 5 8-16,-2 0 14 16,1 5 14-16,0 14 58 15,1 1-35-15,0 4-26 16,8-2 2-16,1 1-18 15,6-3 15-15,2-6 12 16,0-1-9-16,0 0-19 16,0-8-12-16,7-1-5 15,1-2 1-15,5-2-19 0,-1 0-29 16,3-10 4-16,1-5-15 16,-3-2 8-16,-2 1 31 15,-3 3 8-15,-2 4 6 16,-3 4 6-16,-2 3-3 15,-1 2-2-15,3 0 9 16,-2 0-5-16,3 5-3 16,2 11 30-16,4-1-21 15,-3 3-5-15,2 1-1 16,0-2 0-16,-5-6-5 16,3-3 2-16,-2-1-7 15,3-6-93-15,3-1-176 16</inkml:trace>
  <inkml:trace contextRef="#ctx0" brushRef="#br0" timeOffset="4087.5177">2720 435 428 0,'0'0'64'16,"0"0"-54"-16,0 0 3 15,0 0 26-15,0 0 13 16,3-13-11-16,0-5 12 16,5 0-18-16,-3-5-15 15,4 3-7-15,-1 4 14 16,3-2 12-16,1 2 8 16,5 5 15-16,-2-1-25 15,3 5 26-15,0-2-33 16,-1 5-21-16,0 2-8 0,-5 2-2 15,-1 0-50-15,-2 0-85 16,0 0-133-16,-1 0-169 16</inkml:trace>
  <inkml:trace contextRef="#ctx0" brushRef="#br0" timeOffset="4528.956">3120 248 191 0,'-21'0'57'15,"-2"0"-16"-15,4 0-13 16,1 2 23-16,2 11-7 16,7 3 4-16,3 1 35 15,4-1 21-15,2 0-13 16,0-1-17-16,0-1-20 16,4-1-38-16,5-5-12 15,0 0 6-15,3-3-5 16,0-5-5-16,1 0 1 15,-2 0-21-15,2-14-18 16,1-3-13-16,-5-2 17 0,0-2 17 16,-5 7 2-16,3 1 13 15,-6 4 2-15,2 7-1 16,-3-1 2-16,0 3 0 16,0 0 5-16,0 0 2 15,0 0 2-15,0 9-6 16,2 7 0-16,2 0 1 15,3 5 0-15,-2 0 2 16,2-2-3-16,1-5-5 16,1-4-46-16,3-1-71 15,-1-5-176-15</inkml:trace>
  <inkml:trace contextRef="#ctx0" brushRef="#br0" timeOffset="4933.2125">3296 346 302 0,'0'12'36'0,"0"-2"20"16,0-1-2-16,0-5 0 15,0-3 9-15,0-1-2 16,0 0-6-16,0 0-11 15,0 0-21-15,4-14-14 16,0-2 1-16,1-4-1 16,5-6 0-16,-1 3 2 15,4 1-6-15,-1 4 2 16,1 4-2-16,2 3 5 0,-2 6-3 16,1 5 15-16,-1 0-12 15,0 5-20 1,3 15 26-16,-4 3-24 0,5 5 9 15,-1 3 6 1,-1-2-1-16,-6-2 6 0,3-12-2 16,-7-3-3-16,-1-6-6 15,-1-3-14-15,-3-3-92 16,0 0-116-16,0-4-18 16,0-9 0-16</inkml:trace>
  <inkml:trace contextRef="#ctx0" brushRef="#br0" timeOffset="5317.9495">3847 203 265 0,'-16'-9'-8'15,"-2"-1"-1"-15,-3 5 19 16,0 0 5-16,4 5-15 16,1 0 17-16,1 2 39 15,6 16 14-15,4 4-28 16,3 1 50-16,2 2-8 15,0 3-12-15,2-2 1 16,10-3-4-16,5-2-24 0,-3-5-27 16,1-2-8-16,1-3-11 15,-1-5 1-15,2-3-14 16,3-3-65-16,-2 0-43 16,6 0-82-16,3-7-61 15</inkml:trace>
  <inkml:trace contextRef="#ctx0" brushRef="#br0" timeOffset="5730.7732">4022 269 660 0,'14'0'103'15,"-4"0"-29"-15,-1 0-38 16,0 0-14-16,-2 0-13 16,2 0-9-16,-1-3 2 15,1-9-16-15,-1 2-5 16,-5-5 10-16,1 4-28 16,-4 1 0-16,0 0 5 15,0 2-15-15,0 6-9 16,-13 2 22-16,-2 0 16 15,-8 6 4-15,2 16 7 16,-4 6 8-16,7 1 3 16,3 4 5-16,11-2 15 15,4-5 87-15,0-3 11 0,9 3-39 16,14-5-2 0,-2-2-34-16,0-2-27 0,-2-6-9 15,-1-6-11-15,-2-5-14 16,3 0-83-16,-1 0-101 15,1 0-293-15</inkml:trace>
  <inkml:trace contextRef="#ctx0" brushRef="#br0" timeOffset="7233.4763">4701 304 590 0,'0'0'65'0,"0"0"-25"15,0 0-24-15,0 0 5 16,0 0 16-16,0 0 46 15,0-6-3-15,9 1-26 0,2-4-20 16,2 2-7 0,0-4-16-16,2 3-1 0,-2-2-7 15,3 0 7-15,-4 1-2 16,0 4-13-16,-3-1 9 16,3 6-8-16,-3 0 7 15,2 0 1-15,1 11-18 16,-3 9-9-16,1 1 11 15,-2 2 6-15,-8 2 4 16,0-5 0-16,0-5-12 16,-10-4 0-16,-8 1 6 15,-4-7-1-15,1-5-8 16,0 0-2-16,2 0-10 16,2-8 1-16,8-11 2 15,-2-3-16-15,7-6-1 16,4 1-54-16,0 0-46 15,0 6-121-15</inkml:trace>
  <inkml:trace contextRef="#ctx0" brushRef="#br0" timeOffset="8417.4975">5214 189 854 0,'0'0'58'15,"-4"0"-72"-15,-18 0-21 16,-6 4 36-16,-4 1 3 16,-4-4-1-16,3-1-10 15,9 4-85-15,7-4-76 16,9 0-232-16</inkml:trace>
  <inkml:trace contextRef="#ctx0" brushRef="#br0" timeOffset="8219.3954">5260-102 345 0,'-2'-10'25'16,"-5"-1"-4"-16,3 2 3 15,-4 0-10-15,3 0 14 16,-3 1-1-16,4 3 8 16,-4 0-12-16,3 2-14 15,-1-2-11-15,1 5-6 16,-3 0 1-16,0 0 5 15,0 0 12-15,-1 0-4 16,1 0 16-16,-1 5-12 16,2 7 5-16,-1 5 33 15,4 2 16-15,3 4 1 16,1 11-7-16,0 1-11 16,0 7-15-16,0 8-13 15,0 2 0-15,5 0-4 16,-1-1 6-16,2-1 11 15,-4-10-13-15,-2-3 7 16,0-10-11-16,0-8 2 16,0-8-5-16,0-3-4 15,0-2-6-15,0 1 0 16,0-2-1-16,0 1 0 16,0 2-26-16,0-3-37 15,0 0-38-15,0-5-75 16,0 0-131-16,0 0-1 15</inkml:trace>
  <inkml:trace contextRef="#ctx0" brushRef="#br0" timeOffset="8969.2077">5633 273 552 0,'0'10'79'16,"0"16"-21"-16,0 11-47 15,0 12 5-15,4 12 48 16,0 0 26-16,3 1-24 15,-1-3-1-15,0-12-20 16,-2-10-19-16,0-8-11 16,-3-10-11-16,-1-8-2 15,0-5-4-15,0-4-3 16,0-2-50-16,0 0-59 16,0-13-28-16,0-12 83 15,-4-6 20-15,0-7-61 16,3-3-67-16,1 2-104 15</inkml:trace>
  <inkml:trace contextRef="#ctx0" brushRef="#br0" timeOffset="9391.1703">5678 258 528 0,'0'-10'15'0,"7"0"-10"15,6-4 19-15,2 0 27 16,1-1 16-16,2 4-11 16,-2 3 34-16,4 2 1 15,-3 6-34-15,-2 0-31 16,4 0-17-16,0 9-8 16,0 7 8-16,-2 5-8 15,-4 2-2-15,-2 2 7 16,-3 4-7-16,-8-2-1 15,0 1-6-15,-12 1-8 16,-12-9 4-16,-5-5-82 16,0-6-82-16,2-9-76 15</inkml:trace>
  <inkml:trace contextRef="#ctx0" brushRef="#br0" timeOffset="9936.2296">6050 239 593 0,'12'-6'68'15,"-2"-3"21"-15,2 1-54 16,3 0 25-16,2-2 13 15,0 2-42-15,2 2 7 16,5 5 21-16,-2 1-42 16,-2 0-2-16,9 0-3 15,-5 15 1-15,-1 5-10 16,-2 6 6-16,-4 3-8 16,-3-1 10-16,-11 4-8 15,-3-7-3-15,0-2-8 16,-17-9-9-16,-5-4 5 15,-5-3 8-15,1-7-5 16,-1 0-30-16,5-18 6 16,0-4-10-16,12-4-12 15,-2-2 1-15,5-1-29 16,6 3 9-16,-1 1-36 16,2 3-34-16,0 5-61 15</inkml:trace>
  <inkml:trace contextRef="#ctx0" brushRef="#br0" timeOffset="10638.2143">6495 249 510 0,'2'0'107'0,"0"10"-54"15,-2 19-33-15,3 11-14 16,4 14 10-16,-3 16 28 16,2 7 8-16,2 4 5 15,0-4-4-15,-2-7-12 16,-1-17-8-16,-3-12-19 15,-2-18-11-15,0-10-6 16,0-9-5-16,0-4-16 16,0 0-50-16,-6-19 40 15,-3-7 27-15,-1-10 10 16,1-8 0-16,4-9-3 16,2-7 3-16,3-5-1 15,0-3-3-15,3-4-2 16,11 6 1-16,2 11 1 15,0 6 1-15,1 14-2 16,1 10 5-16,0 11 13 16,2 13 12-16,0 1 21 15,1 0-28-15,0 13-12 16,-2 10-11-16,-6 1-3 16,-3 5 5-16,-8-1-5 15,-2-2 3-15,-4 0-18 16,-16-4-51-16,-4-4-14 0,-1-8-78 15,5-6-45-15,5-4-98 16</inkml:trace>
  <inkml:trace contextRef="#ctx0" brushRef="#br0" timeOffset="11026.119">6847 198 534 0,'0'12'30'15,"0"7"-13"-15,0 1-2 16,0 5 44-16,0 2 12 16,4 0 14-16,1-3-7 15,2-4-31-15,1-6-11 16,1 0 10-16,-4-2-16 16,5-7-7-16,-1-5-10 0,-1 0-11 15,4 0-7 1,-2-5-18-16,4-16-17 0,-1-7-2 15,0 2-11-15,1-5 2 16,-7 3-4-16,4 8 4 16,-4 2 33-16,-3 8 12 15,-3 5 6-15,0 4 0 16,-1 1-4-16,0 0-15 16,0 9-16-16,0 8-2 15,0 6 38-15,7 5 3 16,0 4-2-16,5-2 14 15,2-1 4-15,3-3 4 16,2-6-16-16,-2-8-6 16,0-10-14-16,2-2-121 15,-2-7-223-15</inkml:trace>
  <inkml:trace contextRef="#ctx0" brushRef="#br0" timeOffset="11338.8344">7197-131 487 0,'0'25'79'0,"0"11"-39"15,0 17-17-15,0 15 20 16,0 8 21-16,8 1 5 16,0-2 5-16,1-8-21 0,-3-13-7 15,0-12-30-15,0-13-9 16,-3-11-6-16,-3-4-5 16,4-5-53-16,-1-7-73 15,5-2-64-15,4 0-66 16</inkml:trace>
  <inkml:trace contextRef="#ctx0" brushRef="#br0" timeOffset="11808.0767">7616 273 287 0,'0'-9'11'16,"-12"3"-7"-16,-4-2 6 15,-1 7 32-15,-4 1-6 16,1 0 13-16,0 14 12 16,-1 10 14-16,2 3-6 15,5 2-37-15,4 0-3 16,2-1-1-16,8-6 31 15,0-6-9-15,0-4-19 16,0-1-13-16,0-6-12 16,11-5-3-16,1 0-5 15,1-2-38-15,6-17-17 16,1 0 24-16,-3-4-24 16,-2 3 7-16,-5 4 26 15,1 6 15-15,-6 2 10 0,-1 8 2 16,-3 0 2-1,2 0 18-15,-2 8-12 16,3 7-16-16,4 4 5 0,2-2 1 16,-4 1-2-16,9 1 7 15,-5-3 0-15,4-6-7 16,-1-1-10-16,3-9-68 16,2 0-114-16</inkml:trace>
  <inkml:trace contextRef="#ctx0" brushRef="#br0" timeOffset="12032.0026">7744 221 554 0,'10'-5'116'0,"10"2"-16"16,-1 0-53-16,3 1-12 15,1-2 3-15,2 4-20 16,-3 0-17-16,1 0-2 16,-6 0-32-16,0-1-91 15,-3-4-30-15,-5-8-196 16</inkml:trace>
  <inkml:trace contextRef="#ctx0" brushRef="#br0" timeOffset="12207.9697">7860 105 550 0,'0'36'59'15,"0"6"-14"-15,0-1-35 16,-4-1-8-16,-1 0 0 16,4-5-3-16,1-4-72 15,0-9-76-15,6-2-160 16</inkml:trace>
  <inkml:trace contextRef="#ctx0" brushRef="#br0" timeOffset="13166.7812">7868-75 690 0,'0'0'-22'0,"-4"0"-173"16,-4 0-231-16</inkml:trace>
  <inkml:trace contextRef="#ctx0" brushRef="#br0" timeOffset="12391.6428">8010 292 465 0,'7'35'11'15,"-6"-4"1"-15,-1-3-12 16,0-2 2-16,2-6-46 16,4-10-68-16,1-5-73 15</inkml:trace>
  <inkml:trace contextRef="#ctx0" brushRef="#br0" timeOffset="12660.1307">8165 338 499 0,'20'-6'42'16,"0"-2"37"-16,-3 4-28 15,-2 2 14-15,1 2-28 16,-4 0 25-16,-5 0-34 16,-4 9-4-16,-3 5-21 0,0 5-6 15,0 2 5-15,-17-2-3 16,-1-2-5-16,-5-8 1 15,0-3 2-15,1-6-5 16,5 0-41-16,3 0-32 16,5-18-5-16,7-1-33 15,2 0 2-15,0-5-110 16</inkml:trace>
  <inkml:trace contextRef="#ctx0" brushRef="#br0" timeOffset="12989.658">8331 249 419 0,'5'24'46'0,"-1"0"26"15,-2-3-15-15,-1-5-11 16,-1-2-2-16,0-5-1 16,0-8-20-16,0-1-18 15,0 0-10-15,3 0 8 16,1-5 6-16,4-10 3 15,2-3-8-15,5-4 2 16,5 6-4-16,-2 2 1 16,7 5 1-16,-4 9 7 15,1 0 25-15,-5 10-11 16,4 18-18-16,-6 3-2 16,2 3-5-16,-5-1 0 15,-4-2 4-15,-6-9-7 16,-1-12-105-16,-1-10-252 15</inkml:trace>
  <inkml:trace contextRef="#ctx0" brushRef="#br1" timeOffset="71295.5977">9359 480 449 0,'0'0'82'16,"0"0"4"-16,0 0-27 16,0 0-29-16,0 0 21 15,0 0-9-15,0 0 7 16,0 0-1-16,0 0-8 15,0 0-11-15,0 0-2 16,0 0-3-16,0 0-6 16,0 0-5-16,0 0-4 15,0 0-2-15,0 14-5 0,4 8-10 16,1 3 1-16,5 7 7 16,-5 3-2-16,3-3 4 15,0 1-1-15,0-2 0 16,-1-8 1-16,-1-4-1 15,-1-8 2-15,-1-6 0 16,-4-1-2-16,4-4-3 16,2 0-2-16,2-9-14 15,5-10-20-15,0-1 6 16,3-2 24-16,1-1 4 16,1 7 7-16,-4 2 0 15,1 9 1-15,-1 5-7 16,0 0-14-16,-4 0 5 15,5 10-7-15,-5 6 6 16,4 2 11-16,-2 4 5 16,2-6 8-16,0-1 4 15,-3-3 32-15,-1-3-11 16,-1-4 7-16,-4-5-11 16,5 0-8-16,-4 0-12 15,-1-19-12-15,3-5-9 16,-1-7 4-16,0-4 1 15,-2-7 2-15,-1 2 2 16,0-1-10-16,-3 6-14 0,3 8-13 16,-2 7-3-1,2 10-20-15,4 8-19 16,2 2-70-16,5 0-364 0</inkml:trace>
  <inkml:trace contextRef="#ctx0" brushRef="#br1" timeOffset="71986.8005">10009 176 549 0,'0'0'78'0,"0"0"-22"15,0 0-61-15,0 0-3 16,0 12-12-16,0 16 46 16,0 9 37-16,0 16-35 15,4 10 2-15,5 6 2 16,-3 4-6-16,-2-5-2 15,-1-9-9-15,0-7-6 16,-3-12-4-16,0-12-6 0,0-10-3 16,0-5-1-16,0-10-5 15,0-3-3-15,0 0 2 16,0-3-5-16,0-14 13 16,0-4 15-16,0-7 0 15,0-2-2-15,4 1-7 16,11 3 4-16,-3 2-4 15,4 6 5-15,-2 6 10 16,0 7 11-16,-3 5-11 16,0 0 10-16,0 0-9 15,2 14-14-15,1 12-7 16,4 7 2-16,-4 2 4 16,0 1 10-16,-3-3 1 15,-1-10-2-15,-9-5-10 16,-1-12-8-16,0-3-50 15,0-3-123-15,0 0-159 16</inkml:trace>
  <inkml:trace contextRef="#ctx0" brushRef="#br1" timeOffset="72398.0027">10329 633 656 0,'8'0'91'15,"6"0"-31"1,3 0-33-16,5-9-16 0,0-1 4 16,1-4-6-16,-5-2 1 15,0 2 8-15,-7-1-18 16,-8-1-2-16,-3 2-7 15,0 0-13-15,0 0-17 16,-14 3 4-16,-4 5 7 16,5 3 3-16,-5 3 11 15,0 0-1-15,4 17 2 16,0 9 17-16,3 0 6 16,7 2 9-16,4 3 20 15,0-3 23-15,2-2 0 16,11-4-17-16,5-4-25 15,-1-3-12-15,1-6-12 16,1-4-45-16,4-5-125 16,3 0-218-16</inkml:trace>
  <inkml:trace contextRef="#ctx0" brushRef="#br1" timeOffset="72699.2159">10666 708 490 0,'8'15'105'16,"-5"-1"32"-16,-3-9-92 16,0-1-17-16,0-4-37 0,0 0-8 15,0 0 0 1,0-9 24-16,0-3 1 0,2-4 15 15,2 0 12-15,4-5 7 16,1 2-2-16,4 1-9 16,1 2-13-16,0 2-4 15,1 2-12-15,-5 2 2 16,1 1-32-16,0 5-55 16,-2 2-86-16,-1-1-89 15,-1 3-156-15</inkml:trace>
  <inkml:trace contextRef="#ctx0" brushRef="#br1" timeOffset="73005.7691">10861 596 430 0,'8'0'112'0,"-1"0"1"15,0 0-27-15,4 0-47 16,3 0-25-16,4-12-17 16,-1 1 2-16,-4 1 7 15,0 2 0-15,-3-3-3 16,-6 3-6-16,-4-2-7 15,0 4-5-15,0-3-7 16,-8-3-17-16,-6 7 6 16,0 5 3-16,-2 0 8 15,1 0-4-15,-1 21 25 16,10-2 10-16,-2 7 9 16,5 5 26-16,3-3 47 15,0 3 2-15,7-5-14 16,6-3-38-16,2-2-14 15,0-6-24-15,3-3 2 0,0-7-45 16,1-1-115 0,4-4-176-16</inkml:trace>
  <inkml:trace contextRef="#ctx0" brushRef="#br1" timeOffset="73804.652">11484 565 471 0,'-1'0'155'15,"1"0"-6"-15,0 0-2 16,0 0-25-16,0 0-11 15,9 0-15-15,6 0-61 16,2 0-25-16,1 0 4 16,4 0-9-16,-1 0-3 15,0 0-13-15,-2-5-62 16,-1-5-67-16,-1-1-59 16,-3-6-154-16</inkml:trace>
  <inkml:trace contextRef="#ctx0" brushRef="#br1" timeOffset="74003.5153">11615 362 566 0,'-2'20'80'16,"0"15"-22"-16,0 9-16 16,2 11-13-16,0 8 5 15,0-4 2-15,0-1-15 16,0-7 5-16,0-14-21 15,4-6-10-15,0-14-61 16,4-8-98-16,-2-5-81 16</inkml:trace>
  <inkml:trace contextRef="#ctx0" brushRef="#br1" timeOffset="74448.1127">11842 431 334 0,'0'55'91'0,"0"3"18"15,0-1-42-15,0-10 18 16,0-13-11-16,0-8-32 16,0-11-6-16,0-6-24 15,0-9-14-15,0 0-4 16,0 0-3-16,0 0 1 16,0-12 17-16,3-6-4 0,7-6 10 15,4 3-12-15,-3 0 4 16,3 8-2-16,0 3 29 15,0 10 39-15,-4 0-43 16,6 18-11-16,-1 10-19 16,1 3 0-16,-2 2 3 15,0-3 1-15,-3-5-3 16,-4-5 2-16,-4-8-5 16,1-7-79-16,-4-5-105 15,4 0-147-15</inkml:trace>
  <inkml:trace contextRef="#ctx0" brushRef="#br1" timeOffset="74778.3474">12138 672 711 0,'21'-5'62'15,"-1"0"-24"-15,0-5-29 16,-6-4-11-16,0-1 1 15,-5 0 3-15,-4-1-3 16,-5 3-9-16,0-1 4 16,-5 1-13-16,-14 5 8 15,-6 5-5-15,-1 3-1 16,-2 0 5-16,7 0 5 16,4 11-4-16,10 7-2 15,7 4 14-15,0 5 149 16,22 2-1-16,6 1-62 15,3 4-22-15,1-7-32 16,-7-4-14-16,-4-7-17 0,-6-7-26 16,-8-4-89-16,-4 0-123 15,-3 0-342-15</inkml:trace>
  <inkml:trace contextRef="#ctx0" brushRef="#br0" timeOffset="30820.8939">-1280 1494 697 0,'2'-5'129'15,"5"-2"-65"-15,-1 2-45 16,-1-3-14-16,3 2-4 15,1 1 6-15,-1 1 29 16,4 1 17-16,3 3-17 16,1 0-12-16,2 0-11 15,-3 3 3-15,6 15-7 16,-4 1-1-16,-2 2 0 16,-3 1 0-16,-7 1 1 15,-5-6-7-15,0-1-5 16,-8-4-13-16,-13-4 5 15,-4-3 7-15,-2-5 1 16,-2 0-6-16,7 0-14 16,0-5-6-16,5-5-3 0,4-4 0 15,6 1-3-15,3-1 5 16,4-1-28 0,0 0-53-16,0-2-118 0,8 3-245 15</inkml:trace>
  <inkml:trace contextRef="#ctx0" brushRef="#br0" timeOffset="31598.6961">-935 1472 482 0,'7'17'35'0,"-1"0"-3"16,1 6 4-16,-3 0-21 15,0-2 6-15,1 1 7 0,-2-7 28 16,-2-1-10-16,-1-5-27 16,0-5-10-16,0-4-15 15,0 0-5-15,0 0-8 16,0-3-2-16,0-11 20 15,0-1 9-15,0-5-1 16,-1-3 0-16,1 1 0 16,0-1-2-16,0 7 4 15,0-1-4-15,8 5 5 16,2 4 1-16,2 2 38 16,-1 6-30-16,-2 0-9 15,3 0-6-15,-1 5 1 16,1 9-1-16,-3 2 3 15,-4 0-3-15,2 1-2 16,-3-5 1-16,-3-5-5 16,-1 0 0-16,0-7-5 15,0 0-2-15,0 0-5 16,0 0 1-16,4 0 9 16,-2-4 10-16,4-9 5 15,1-5 9-15,5 2-8 16,0-6-7-16,-2 6-2 15,4 3 0-15,-4 4 1 16,5 5 2-16,-2 4-3 0,0 0 0 16,2 0-6-1,-2 14 4-15,-1-1 7 0,0 0-1 16,-4 1 0-16,-3-4-5 16,-2 1-5-16,-3-6-13 15,0-5-63-15,0 0-86 16,0 0-71-16,0 0-81 15</inkml:trace>
  <inkml:trace contextRef="#ctx0" brushRef="#br0" timeOffset="32312.0291">-462 1543 490 0,'0'-12'44'0,"0"-2"-6"16,0-2-18-16,0-1 5 16,0 1 26-16,2-2 0 15,10 3 17-15,-2-2 1 16,6 7-22-16,-1 2 1 16,2 3-17-16,2 5-1 15,-2 0-18-15,2 0-9 16,-1 15-1-16,3 7 2 15,-1 9-6-15,-4-3 9 16,-1-2 1-16,-10 2-1 16,-1-7-8-16,-4-6-8 15,-4-4-12-15,-16-8-22 16,-5-1-52-16,-7-2-33 16,7 0-85-16,0-2-83 15</inkml:trace>
  <inkml:trace contextRef="#ctx0" brushRef="#br0" timeOffset="31906.8403">-460 1418 515 0,'8'8'103'0,"0"16"-39"16,-2 14-57-16,2 13-2 16,2 12 18-16,0 9 20 15,2 3 9-15,-2-3 13 16,1-10-19-16,-1-8-21 16,-2-15-13-16,-7-15-7 15,3-7-4-15,-4-8 2 16,0-9-36-16,0 0-93 15,0-13 27-15,-5-10 84 16,-5-2-4-16,0-3-35 16,1-5 9-16,2-3-31 15,-1 2-37-15,1-2-44 16</inkml:trace>
  <inkml:trace contextRef="#ctx0" brushRef="#br0" timeOffset="32964.7648">-25 1378 474 0,'0'-3'43'0,"0"-1"-14"16,0 2-12-16,-7-1-5 15,-1 2 3-15,0 1-7 16,-2 0 14-16,-2 0 18 16,-1 13 47-16,2 4-5 15,-2 2-22-15,2 2-20 16,2-2 2-16,7-4-6 15,1-2 5-15,1-4-4 16,0-2-8-16,0-2-1 16,1-2-15-16,10-1-8 15,1-2-6-15,5 0 0 16,-2 0-18-16,1 0-8 16,-2-7 6-16,-2 0 13 15,-2 1 4-15,-5 2 2 0,-1 2-1 16,-4 2 3-16,0 0-2 15,0 0 2-15,0 0-1 16,0 0 3-16,1 0-1 16,3 0 7-16,3 6 14 15,0 4 1-15,3 1-27 16,-1 2 8-16,-2 3-6 16,2-5 2-16,-1 2-1 15,0-9-68-15,1 1-102 16,3-5-140-16</inkml:trace>
  <inkml:trace contextRef="#ctx0" brushRef="#br0" timeOffset="33302.8012">203 1506 463 0,'5'11'54'15,"3"3"32"-15,-2-5-4 16,-6-1-7-16,2-7 1 16,0-1-36-16,-2 0-27 15,0 0-28-15,0-4 6 16,-4-12 1-16,-6-4 16 16,0-1 2-16,2-3-4 15,5-3-4-15,3 8 9 16,0-2 14-16,4 2 58 15,13 5-5-15,4 0-12 16,2 2-29-16,1 7-21 16,0 2-9-16,-2 3-18 15,-4 0-21-15,-2 0-55 16,-3 0-55-16,0 0-63 0,-1 8-130 16</inkml:trace>
  <inkml:trace contextRef="#ctx0" brushRef="#br0" timeOffset="33648.2089">500 1397 663 0,'17'0'115'0,"2"0"-11"16,2 0-68-16,0 0-23 15,-3-3-5-15,-4-5-8 16,-3 2 0-16,-2 0-2 15,-5-2-2-15,-4 2-8 16,0 1-7-16,-4 0-17 16,-10-1 8-16,-1 6 6 15,-2 0 12-15,-2 0 5 16,3 11-4-16,2 3 8 16,6 6-2-16,8 4 16 15,0 0 90-15,4 2-1 16,21-1-17-16,3-1-20 15,2-5-37-15,2 2-15 16,-4-11-11-16,1-10-16 16,-6 0-98-16,3 0-116 15,5-3-261-15</inkml:trace>
  <inkml:trace contextRef="#ctx0" brushRef="#br0" timeOffset="30302.9709">-1484 1384 678 0,'0'0'73'0,"0"0"-32"15,0 0-37-15,0 0-14 16,0 0 8-16,0-4 6 16,0 0 0-16,0 2 15 15,0-2 14-15,-3 3-4 16,-2-7-13-16,-3 2-12 16,0-5-2-16,-7 0-1 15,2 3 1-15,0-1-1 16,-3 3 0-16,1 5-3 15,2 1 0-15,-4 0 0 16,2 0 3-16,-2 10 1 16,-2 9 12-16,2 7 9 15,-1-1-8-15,2 0 5 16,5 2 1-16,2-4-5 16,2 1 13-16,7-6 6 15,0 2 11-15,0-1-11 16,4-2 1-16,9-1-17 15,5 1-8-15,-1-6 0 16,3-2-3-16,1-4 4 16,2-2-8-16,-2-3-4 15,1 0-30-15,1 0-35 0,0-7-36 16,-2 1-58-16,-3 1-184 16</inkml:trace>
  <inkml:trace contextRef="#ctx0" brushRef="#br0" timeOffset="34031.7448">1124 1335 846 0,'14'0'145'16,"2"0"-14"-16,3 0-57 15,2 0-39-15,3 0-17 16,6 0-11-16,-2-5-6 15,5 0 8-15,2 0-7 16,-6 0 1-16,0 2-6 16,-6-4-34-16,-5-3-72 15,-8 0-92-15,-6-5-171 16</inkml:trace>
  <inkml:trace contextRef="#ctx0" brushRef="#br0" timeOffset="34223.8644">1345 1117 706 0,'0'9'97'0,"0"12"-46"15,-1 13-42-15,-2 7-8 16,3 9 5-16,0 3 4 0,0-3 14 16,0-5 5-16,4-7-22 15,8-12-4 1,-3-7-36-16,2-8-134 0,1-5-221 15</inkml:trace>
  <inkml:trace contextRef="#ctx0" brushRef="#br0" timeOffset="34553.6808">1580 1426 450 0,'17'-11'40'15,"-2"0"4"-15,1-3-6 16,1 2-1-16,1 3 25 16,-3 0 3-16,2 4 32 15,-1 2-15-15,-4 3-37 16,3 0-10-16,-2 0-22 16,-4 12 3-16,-2 4-3 15,-1 8-15-15,-3 4 4 16,-3 3 3-16,0-3-5 15,-3-5-4-15,-18-6-10 16,-5-8-6-16,-5-9 14 16,-1 0-20-16,3-11 0 15,1-10-11-15,7 1-11 16,7-3-67-16,4 4-53 16,10 2-16-16</inkml:trace>
  <inkml:trace contextRef="#ctx0" brushRef="#br0" timeOffset="40122.2489">4813 1209 550 0,'-2'0'65'0,"2"0"-24"16,0 0-17-16,0 0 28 16,-1 0 12-16,1 12-1 15,-7 16-6-15,4 14 5 16,-1 8-15-16,4 11-26 16,0 0-10-16,0-4 9 15,0-5 10-15,0-10-20 16,0-6-7-16,0-12-7 15,4-5-63-15,6-8-116 16,-1-11-191-16</inkml:trace>
  <inkml:trace contextRef="#ctx0" brushRef="#br0" timeOffset="40669.6541">5112 1467 728 0,'-15'0'33'0,"-7"-4"-77"0,-7 3 49 16,-6-3-4-16,1 0-1 16,-1 1-66-1,6 3-52-15,11 0-19 0,4 0-34 16,10 6-60-16</inkml:trace>
  <inkml:trace contextRef="#ctx0" brushRef="#br0" timeOffset="40496.1608">5084 1123 483 0,'0'0'15'0,"0"0"-11"16,0 0-4-16,0 0 17 16,0 0 44-16,0 8 27 15,0 12-14-15,0 14-23 16,4 11-7-16,0 12-5 16,-1 11 1-16,5-1 4 15,-3-2-7-15,2-5-10 16,-2-10-16-16,-5-11-12 15,0-14-38-15,0-12-118 16,0-13-160-16</inkml:trace>
  <inkml:trace contextRef="#ctx0" brushRef="#br0" timeOffset="41068.2429">5328 1628 667 0,'4'0'119'16,"2"0"-15"-16,-6 13-54 16,2 5-32-16,-2 6-17 15,0 1-1-15,0 5-2 16,-6-5-3-16,-8-6-9 16,4-4-81-16,-4-5-79 15,6-2-114-15</inkml:trace>
  <inkml:trace contextRef="#ctx0" brushRef="#br0" timeOffset="41667.39">5599 2147 721 0,'0'1'101'16,"0"-1"-65"-16,0 0-37 15,0 0 6-15,0 0-8 16,0-8 0-16,0-8 12 16,0-11 38-16,-6-7-22 15,3-9-10-15,-3-2-10 16,2-3 6-16,0-3-11 16,0 4 6-16,4 0-4 15,0 3 3-15,0 4 4 16,12 3 6-16,1 0-2 15,6 4 2-15,1 3-4 16,0-3-9-16,0 7 0 0,-2 2 2 16,-2 9-3-16,0 6 3 15,-3 3-1-15,-2 6 4 16,1 0-6-16,-3 1-5 16,5 18-1-16,-3 5 1 15,-1 4 4-15,-2 8 5 16,-6-1 5-16,-2 2-7 15,0-1-7-15,-2-5-4 16,-20-5 2-16,-3-9-4 16,1-6-27-16,-2-11-30 15,3 0-32-15,7-17-74 16,3 2-105-16</inkml:trace>
  <inkml:trace contextRef="#ctx0" brushRef="#br0" timeOffset="42571.3019">6063 985 460 0,'0'-2'115'0,"-1"2"7"15,1 0-17-15,0-3-13 16,0 0-20-16,4 1-15 16,6-5-39-16,9 2-3 15,-2-4-13-15,8 3 1 16,-2-2-3-16,2 3 0 15,0-2 1-15,1 0 0 16,-4 3-2-16,-5 1 0 16,-3 1 0-16,-7 2 1 15,-1 0-10-15,-5 0-2 16,-1 0-6-16,3 0-12 16,-2 7 3-16,-1 12 2 15,0 6 10-15,0 10 6 16,0 10 10-16,0 9 0 0,0 5 0 15,0 6 0 1,0 3-1-16,8 0 5 0,1-2-5 16,3-1 6-16,5-6-4 15,-6-6-2-15,5-8 5 16,-5-7-4-16,-2-12 10 16,-5-8 3-16,-2-7 0 15,0-5-13-15,-2-1-8 16,0-5-3-16,0 7 0 15,-4 4 3-15,-13 0 12 16,-3 5-4-16,-5 5-1 16,-2-3 0-16,1-3 0 15,-1-1 0-15,6-5-1 16,1-4-25-16,4-5-22 16,1 0-10-16,7 0-67 15,3-5-142-15</inkml:trace>
  <inkml:trace contextRef="#ctx0" brushRef="#br0" timeOffset="35919.3099">2528 2038 569 0,'-4'0'69'15,"-1"-6"-53"-15,0-5 7 16,-3-7 6-16,2-4 19 16,1-1 7-16,1-3-11 15,4 0 7-15,-1-2 4 16,1-1-17-16,0-1-6 15,0-5-13-15,0 1 0 16,1-6-10-16,7 4 3 16,3-4 1-16,2 1-3 15,0 1-1-15,4 2-6 16,-3 6-2-16,0 7-1 16,1 4 4-16,-1 5 5 15,4 3 4-15,0 10 10 16,3-4-14-16,-2 5-3 15,0 0-3-15,-1 0 0 16,1 0 5-16,-5 0 6 16,1 5 9-16,1 7-1 15,-3 2-6-15,2 6-6 16,-2 2-8-16,0 4-4 16,-7 0 2-16,-4-3 0 15,-2-3-5-15,0-4-11 16,-5-3 1-16,-15-5 1 15,1-2-1-15,-6-3-8 16,3-3-8-16,-1 0-21 0,8 0 4 16,-2 0 6-16,5 0-38 15,3-7-32-15,5-7-52 16,0 0-92-16</inkml:trace>
  <inkml:trace contextRef="#ctx0" brushRef="#br0" timeOffset="36524.6228">2616 1057 878 0,'0'-5'54'0,"0"4"-30"16,0-2-6-16,0 3 1 15,0 0 18-15,0 0 10 16,0 0 7-16,0 0-19 16,0 0-26-16,0 0-15 15,0 0-4-15,0 0-7 16,0 0-8-16,-4 0 2 16,2 0 6-16,-3 0-2 15,5 0 2-15,-2 0 8 16,2 0 11-16,0 0 11 15,0 0 5-15,0 0-2 16,0 0-7-16,0 0-11 16,0 3-53-16,0-2-120 15,7-1-454-15</inkml:trace>
  <inkml:trace contextRef="#ctx0" brushRef="#br0" timeOffset="36972.6078">3105 1270 1003 0,'11'0'141'0,"1"0"-54"15,1 0-58-15,0 0-6 16,3 0-15-16,0 0-4 16,1 0-4-16,-2 0-5 15,1 0-41-15,-7 0-54 16,0 7-90-16,-5 7-179 15</inkml:trace>
  <inkml:trace contextRef="#ctx0" brushRef="#br0" timeOffset="37139.076">3170 1450 1064 0,'3'0'138'0,"6"0"-72"15,1 0-57-15,3 0-11 16,5 0-36-16,2-4-52 16,8 2-73-16,8 2-187 15</inkml:trace>
  <inkml:trace contextRef="#ctx0" brushRef="#br0" timeOffset="37455.3076">3572 1409 1087 0,'25'0'147'0,"-6"0"-84"15,-3 0-53-15,-3 0-8 16,-4-1-13-16,4-4-59 16,-2 2-47-16,6 1-56 15,2 2-46-15,5 0-153 16</inkml:trace>
  <inkml:trace contextRef="#ctx0" brushRef="#br0" timeOffset="37975.4852">3849 1712 877 0,'0'0'96'0,"0"0"-18"0,0 0-78 16,6-4-9-16,1-14-1 15,3 1 16-15,3-6 1 16,0-8-6-16,2 3 3 16,1-1-3-16,-3 1-3 15,2 1 1-15,-6 7 5 16,3 0-10-16,-4 7 4 16,-7 4 0-16,3 4-14 15,-4 2-9-15,2 2-13 16,-2 1-6-16,0 0 11 15,0 0 11-15,0 0 16 16,0 0-2-16,0 1 3 16,0 11-8-16,0 6 37 15,2 2 21-15,4 4-17 16,3 4 9-16,0-2-13 16,4-2-17-16,-1-3-4 15,-4-4 0-15,4-7-9 16,-4-6-63-16,5-4-93 15,-2 0-349-15</inkml:trace>
  <inkml:trace contextRef="#ctx0" brushRef="#br0" timeOffset="38128.0503">3995 1197 710 0,'0'-1'35'0,"0"1"-44"16,0 0-225-16,0 0-139 16</inkml:trace>
  <inkml:trace contextRef="#ctx0" brushRef="#br0" timeOffset="39663.3864">4550 945 769 0,'2'0'117'15,"-2"0"-59"-15,0-2-56 16,0 2-28-16,-12-3-6 15,-5 3 26-15,0-2 5 16,-6-1 3-16,1 1-3 16,1-1-5-16,1 1 10 15,0-2-2-15,4 4-2 16,1-3 5-16,9 1-3 16,-4 2-4-16,6 0 5 0,4 0-4 15,-2 0 3 1,2 0 5-16,0 0 7 0,0 0-7 15,0 0 0-15,-2 11 2 16,-2 18 3-16,0 18 6 16,-1 12 29-16,-3 13-35 15,-1 11-7-15,0-4-4 16,-1 1 2-16,-2-5-2 16,-1-9 2-16,4-5-2 15,0-10-1-15,-1-10-1 16,5-10 2-16,-2-5-3 15,3-12 6-15,2-5 1 16,2-4-3-16,0-4 3 16,0 1 1-16,0-2 9 15,0 0 23-15,0 0 17 16,0 2 0-16,0 0 2 16,2 1 2-16,14 1-37 15,4 1-12-15,8 0 16 16,-3-3-5-16,3 3-11 15,0-2 12-15,-6-2-19 16,0 0-3-16,-4 2-2 16,-4-3-14-16,-1 0-54 15,0 0-79-15,-1 0-154 16,1 0-348-16</inkml:trace>
  <inkml:trace contextRef="#ctx0" brushRef="#br0" timeOffset="44806.0855">7019 1451 777 0,'0'0'88'0,"-2"0"-99"16,-24 0-19-16,1 0 32 16,-7 0-2-16,1 0-36 15,2 0 0-15,6 0-40 16,8 0-70-16,3 0-23 16,11 0-111-16</inkml:trace>
  <inkml:trace contextRef="#ctx0" brushRef="#br0" timeOffset="44613.9458">7213 1132 518 0,'0'-6'1'16,"0"-3"15"-16,-5-1-17 15,-13-2 7-15,-3 0-3 16,-3-1 5-16,-5-4-5 16,-3 6 6-16,3 1-1 15,1 1-6-15,3 8 2 16,5 1-2-16,4 0 2 15,3 17 39-15,2 14 51 16,3 7 23-16,1 10-68 16,1 7-31-16,2 4-2 15,3 0-4-15,1 5 9 0,0-3 13 16,0-4-7 0,0-5 7-16,5-4-8 0,1-9-7 15,-6-11-10-15,0-10-8 16,0-6-29-16,0-11-104 15,0-1-111-15,0-1-111 16</inkml:trace>
  <inkml:trace contextRef="#ctx0" brushRef="#br0" timeOffset="45229.246">7186 1511 485 0,'11'-8'96'0,"4"4"23"15,-5 2-33-15,2 1-6 16,-1 1-4-16,-2 0-31 15,6 5-6-15,-5 11-11 16,0 9-20-16,-5 0-8 16,-1 5 2-16,-4 1-1 15,0-4 4-15,0-9-6 16,-13-3-13-16,-3-8-1 16,-6-7 7-16,-3 0 1 15,0-5-34-15,1-16-7 16,-1-1-66-16,9-1-126 15,4 0-93-15</inkml:trace>
  <inkml:trace contextRef="#ctx0" brushRef="#br0" timeOffset="45581.4615">7492 1749 662 0,'0'0'43'16,"0"-5"-20"-16,0-13-35 15,0-4 10-15,0-4 8 16,-3-5-4-16,3-2 2 15,0 5 45-15,12-1 70 16,7 3-40-16,6 6-1 16,-3 1-22-16,-3 9-18 15,-1 5-6-15,-2 1-20 16,-3 4-14-16,-2 0-41 16,1 0-102-16,1 0-115 15,-1 0-226-15</inkml:trace>
  <inkml:trace contextRef="#ctx0" brushRef="#br1" timeOffset="77549.3235">10067 1318 626 0,'6'16'87'0,"-2"5"-25"16,-4 0-37-16,0 1-14 16,0-1 15-16,0 0-10 0,0-4 9 15,0-6 26 1,0-2-5-16,2-3 3 0,0-2-13 15,2-4-18 1,0 0-8-16,1 0-10 16,3-5-12-16,1-14-34 0,0-1-37 15,2-1 34-15,1-3-6 16,-3 5 27-16,-1 9 25 16,-2 2 9-16,-2 7 1 15,1 1 22-15,1 0-3 16,0 0 2-16,2 14-20 15,-2 5-8-15,6 5 4 16,-2 2-4-16,1 1 7 16,-1-5-4-16,-2-1-2 15,2-3 0-15,0-10-35 16,-1-4-92-16,3-4-208 16</inkml:trace>
  <inkml:trace contextRef="#ctx0" brushRef="#br1" timeOffset="77834.7058">10418 948 311 0,'0'-17'40'0,"0"10"-6"15,0 7-38-15,0 21 84 16,4 22 70-16,-1 11-52 15,1 12-6-15,2 11-27 0,-1-1-13 16,-1-8 10 0,0-7-4-16,1-14-25 0,-1-11-3 15,-4-10-17-15,4-13-12 16,-4-5-4 0,0-3-46-16,4-5-71 0,0 0-41 15,6 0-78 1,-1 0-200-16</inkml:trace>
  <inkml:trace contextRef="#ctx0" brushRef="#br1" timeOffset="78452.158">10794 1347 388 0,'0'0'-12'16,"-10"0"22"-16,-8 0 53 16,0 3 9-16,-3 8-11 15,-1 4 3-15,4 2 1 16,1 2-25-16,7-3-4 16,1 2 6-16,6-7 13 15,3-4 1-15,0 1-9 16,0-3-24-16,0-5-13 15,4 0-5-15,8 0-24 16,1 0-34-16,2-5-3 16,2-10-5-16,-1-5 1 15,-4 2 12-15,-1 4 34 16,-2 2 9-16,-4 4 10 16,-2 2-2-16,-2 6 12 15,-1 0 37-15,0 0 19 0,4 0 8 16,0 4 2-1,3 10-23-15,1 1-44 0,1 5-6 16,1 2-8-16,0-3 5 16,-1 0-6-16,-2-3 3 15,0-2-22-15,2-3-62 16,-1-5-76-16,3-6-101 16,0 0-163-16</inkml:trace>
  <inkml:trace contextRef="#ctx0" brushRef="#br1" timeOffset="78558.2319">10973 1378 714 0,'12'-4'158'0,"3"4"-65"16,3-3-15-16,2 1-35 16,2 2-21-16,3 0-14 15,0 0-10-15,-5 0-3 16,0 0-27-16,-4 0-35 15,-1 0-45-15,-4-6-87 16,0-2-149-16</inkml:trace>
  <inkml:trace contextRef="#ctx0" brushRef="#br1" timeOffset="78699.3324">11166 1145 829 0,'0'26'105'0,"0"7"-64"0,0 12-43 16,0 11 4-16,0 2 0 15,0-3 11-15,0-1-11 16,0-6-11-16,0-6-55 16,8-9-60-16,2-9-105 15,9-7-112-15</inkml:trace>
  <inkml:trace contextRef="#ctx0" brushRef="#br1" timeOffset="80310.9417">11361 1151 784 0,'0'0'3'16,"0"0"-54"-16,0 0-317 15</inkml:trace>
  <inkml:trace contextRef="#ctx0" brushRef="#br1" timeOffset="80157.9702">11387 1357 642 0,'-4'0'7'0,"3"0"-34"15,-3 0 11-15,0 0 16 16,3 0 2-16,-2 0 3 16,3 4 28-16,0 11 57 15,0 2 9-15,0 7-31 16,0-1-24-16,0 0-20 15,0-4-3-15,0-5-10 16,0-7-11-16,0 1 3 16,0-6-10-16,0 1-41 15,0-3-80-15,0 0-149 16</inkml:trace>
  <inkml:trace contextRef="#ctx0" brushRef="#br1" timeOffset="78875.4581">11394 1448 364 0,'9'6'-124'16</inkml:trace>
  <inkml:trace contextRef="#ctx0" brushRef="#br1" timeOffset="79175.7331">11679 1437 558 0,'0'14'49'0,"0"-2"-39"15,0 3-6-15,-5-1 0 16,-7-3-1-16,0-2-6 15,-3-5 3-15,1-4 0 16,2 0-1-16,2 0 8 16,0-14 4-16,-1-5 0 15,4-1-6-15,5-3-22 16,2 2-68-16,0 4-86 16</inkml:trace>
  <inkml:trace contextRef="#ctx0" brushRef="#br1" timeOffset="79568.0264">11865 1427 538 0,'5'18'55'16,"-2"-1"-11"-16,-3-6-28 15,0 1 6-15,0-5 8 16,0-2-21-16,0-3-19 16,0-2-3-16,0 0-2 15,0 0 18-15,0 0 14 16,0-2 3-16,5-10-5 16,3-5 20-16,0 3 24 15,2-3-29-15,2 3-2 16,-1 5 21-16,2 9 43 15,1 0-33-15,3 3-45 16,5 20-14-16,0 4 8 16,-1 5-7-16,-3 0 1 15,-4-2 3-15,-4-5-5 0,-6-11 1 16,-4-9-39-16,0-5-121 16,0 0-196-1,-7 0-161-15</inkml:trace>
  <inkml:trace contextRef="#ctx0" brushRef="#br1" timeOffset="75983.4531">8911 1435 692 0,'0'14'102'16,"0"12"-59"-16,0 10-40 15,0 14 9-15,0 8 1 16,0 6 9-16,0 2 10 16,-3-8-2-16,-2-4-9 15,1-15-17-15,0-3-4 16,2-15-6-16,0-7-80 15,2-10-99-15,0-4-208 16</inkml:trace>
  <inkml:trace contextRef="#ctx0" brushRef="#br1" timeOffset="76420.3858">8925 1412 551 0,'15'-14'122'15,"2"1"-51"-15,0 2 5 16,5 1-13-16,0 9 8 16,2 1 10-16,1 0-29 15,-2 11-8-15,-1 12-28 16,-2 2 5-16,-9 2-9 15,-6 1-3-15,-5-2-10 16,0-1-5-16,-4-5-4 16,-14-3 4-16,-6-5-53 15,-1-3-76-15,2-8-36 16,4-1-112-16,6 0-151 16</inkml:trace>
  <inkml:trace contextRef="#ctx0" brushRef="#br1" timeOffset="76650.5508">9383 1379 778 0,'20'-1'117'0,"-3"1"-14"0,-1 0-55 16,-3 0-21-16,3 0-1 15,-3 10-10-15,-2 5 11 16,0 0 4-16,-9 4-10 16,2 1-15-16,-4-4-7 15,0 2-8-15,-9-7-2 16,-8-2 4-16,-2-4-29 15,-2-5-29-15,2 0-6 16,5-5-13-16,2-14-11 16,7 0-72-16,5 0-23 15,0 1-74-15</inkml:trace>
  <inkml:trace contextRef="#ctx0" brushRef="#br1" timeOffset="77105.0284">9647 1363 724 0,'9'30'97'0,"1"13"-63"16,-3 12-13-16,1 10 38 16,-2 3-7-16,-2 1 2 15,0-6-12-15,-3-7-13 16,-1-11-3-16,0-15-13 15,0-9-9-15,0-10-6 16,0-3-2-16,0-8-6 16,0 0-11-16,-4 0-19 0,-1-18 22 15,-5-9 9 1,6-12 13-16,-3-11 3 0,1-8-6 16,6-8 1-16,0-2-2 15,0 9-8-15,3 4 6 16,11 13 4-16,4 11 1 15,0 14 6-15,-1 8 16 16,1 6 18-16,0 3-8 16,-1 0-17-16,-3 10-8 15,-5 7-13-15,-4 3-3 16,-1 5 4-16,-4-4-2 16,0 3-4-16,-6-6-10 15,-14-1-51-15,-1-6-39 16,1-6-39-16,2-5-118 15,7 0-142-15</inkml:trace>
  <inkml:trace contextRef="#ctx0" brushRef="#br0" timeOffset="49010.4318">-1760 2257 631 0,'0'0'113'0,"0"0"-32"16,-1 0-41-16,-1 0-34 16,2 0-2-16,-6 0 0 15,4 5 23-15,-3 8 21 16,-1 4 32-16,0 2-29 16,1 4-11-16,1-2-12 15,0 7-3-15,4-5-4 16,0 1-8-16,0 0-6 15,4-1-2-15,9-6-1 16,0 0 0-16,5-6-4 16,-1-3-7-16,3-6-8 15,1-2-8-15,2 0-17 16,-1-14 8-16,3-3 9 16,-5-4 1-16,-1 0 6 15,-3-2 8-15,-4 1-7 16,-2 4 2-16,-3 0 2 0,-2 5-1 15,-1-1-1-15,-2 8 9 16,0 0 3-16,-2 1 1 16,1 5 2-16,-1 0-3 15,0 0 4-15,0 0 8 16,3 11 4-16,0 9-3 16,3 3-5-16,1 8-4 15,1-1 1-15,0 1 0 16,1-8 3-16,-1-3-2 15,-1-6-8-15,2-3-5 16,7-3-81-16,1-2-113 16,0-6-424-16</inkml:trace>
  <inkml:trace contextRef="#ctx0" brushRef="#br0" timeOffset="49479.6968">-1301 2402 672 0,'8'24'95'16,"-3"1"-49"-16,-1 4-37 15,-2-1 6-15,0-4-4 16,0-5-7-16,-2-8 10 15,0-2 13-15,0-7-10 16,0-2-18-16,0 0-9 16,0 0 9-16,0-8-11 15,0-6 4-15,0-5 12 0,0-5 4 16,0-2-3 0,0-2 1-16,0 2 1 0,0 3-5 15,9 1 4-15,7 7 9 16,-3 2 0-16,6 8 4 15,-2 2 6-15,0 3-6 16,2 0-11-16,-1 8-2 16,-1 6-2-16,1 9 6 15,-5-1 14-15,0 2-18 16,-7 0-3-16,-3-1-2 16,0-5-8-16,-3-3 1 15,0-5-36-15,0-1-45 16,0-3-20-16,3-6-65 15,10 0-86-15</inkml:trace>
  <inkml:trace contextRef="#ctx0" brushRef="#br0" timeOffset="49801.1769">-922 2129 624 0,'0'0'34'0,"0"0"-55"16,2 0-143-16,7 7-199 16</inkml:trace>
  <inkml:trace contextRef="#ctx0" brushRef="#br0" timeOffset="49671.0825">-833 2357 634 0,'9'31'96'16,"-1"4"-52"-16,-2-4-31 16,-5-3-9-16,-1-2-2 15,0-12-7-15,0-9-59 16,0-5-135-16,-4-4-92 16</inkml:trace>
  <inkml:trace contextRef="#ctx0" brushRef="#br0" timeOffset="50434.6412">-711 2294 901 0,'31'0'159'0,"-1"0"-64"16,2 0-60-16,-1 0-13 15,-5 0-19-15,1 0-5 16,-5 0-8-16,-2-5-55 16,-3 0-38-16,-4-4-66 15,-2 0-126-15,-3-4-142 16</inkml:trace>
  <inkml:trace contextRef="#ctx0" brushRef="#br0" timeOffset="50435.6248">-519 2214 673 0,'7'47'83'16,"-3"3"-30"-16,-1 2-39 0,-2-3-12 16,-1-7-1-16,0-5-68 15,7-10-121-15,-2-8-93 16</inkml:trace>
  <inkml:trace contextRef="#ctx0" brushRef="#br0" timeOffset="50698.9736">-65 2383 699 0,'0'-9'47'15,"0"0"-65"-15,-16-1 1 16,-5 5-5-16,-2 0 23 16,1 5-4-16,1 0 2 15,2 6 23-15,3 12 45 16,3 1 4-16,8 4-11 15,-1-4-20-15,4-3-4 16,2-3-8-16,0 0-15 0,0-5-2 16,6-6-2-1,6 1-6-15,7-3-21 0,-3 0-26 16,2 0 10-16,0-3 4 16,-3-7-14-16,0 1 9 15,-6 0 22-15,-1 4 9 16,-4 4 6-1,-2 1 2-15,0 0 6 0,0 0 6 16,-2 0 3-16,4 6-8 16,1 2-9-16,-1 3 0 15,4 4 0-15,-4-2-2 16,1 1 0-16,3-1-3 16,-3 1-35-16,7-4-74 15,-1 0-188-15</inkml:trace>
  <inkml:trace contextRef="#ctx0" brushRef="#br0" timeOffset="50971.9151">81 2582 610 0,'0'-6'80'0,"-3"-3"-75"15,1-1-11-15,0-4 7 16,-2-1 3-16,2 0 4 16,2 1 20-16,0-3 52 15,0 3 8-15,16 0-6 16,-3 5-35-16,6-1-16 16,2 3-21-16,0 3-11 15,-1 3-21-15,4 1-68 16,-4 0-112-16,2 0-219 15</inkml:trace>
  <inkml:trace contextRef="#ctx0" brushRef="#br0" timeOffset="51328.0896">309 2416 717 0,'11'3'120'16,"2"11"-60"-16,0 1-55 15,3 0-1-15,-1 4-1 16,2-2 3-16,-1-3-4 16,0-4 0-16,1-5-6 15,3-1-17-15,0-4-36 16,1 0-22-16,2-10-16 16,-1-4 24-16,-3 0 47 15,-2 5-6-15,-6 1 32 16,-5 4 0-16,-6 4 21 15,0 4-27-15,0 22-11 16,-13 13 33-16,-4 11 85 16,1 11-19-16,0 5-26 15,3-1-15-15,-1-6-12 16,7-9-12-16,0-8-15 16,4-14 1-16,3-9-25 15,0-9-112-15,0-9-167 16</inkml:trace>
  <inkml:trace contextRef="#ctx0" brushRef="#br0" timeOffset="52141.8284">1053 2490 797 0,'0'3'138'15,"3"-2"-25"-15,4 4-48 16,2-5-21-16,8 0-11 16,3 0-14-16,5 0-12 15,2 0 1-15,3 0 11 16,1 0-12-16,-5 0-7 15,-7-11 1-15,-3 0-8 16,-7 1-1-16,-9-6-29 16,0 0-32-16,0-2 4 0,-4 3 3 15,-11 1 24-15,0 8 4 16,-3 3 6-16,2 3 18 16,-1 0 6-16,1 16-2 15,2 3 9-15,0 5 3 16,5 4 5-16,5-1 25 15,4-2 16-15,0 0 13 16,0-1-4-16,4 1-15 16,9-5-10-16,2-1-22 15,-2-4-10-15,3-3-5 16,3-6-16-16,2-3-78 16,1-3-96-16,5 0-206 15</inkml:trace>
  <inkml:trace contextRef="#ctx0" brushRef="#br0" timeOffset="52409.0197">1479 2537 534 0,'16'24'97'0,"-1"2"-36"16,0 3-25-16,0 0 39 16,-2-7-4-16,-1-6-2 15,-1-3-8-15,-3-8 12 16,0-5-8-16,-1 0-23 16,6 0-24-16,0-20-17 0,4-5-3 15,4-4 2 1,-6-3-1-16,5-1-3 0,-9 5 0 15,0 7-6-15,-5 7-28 16,-2 3-8-16,-3 8-28 16,2 3-29-16,-2 0-32 15,8 0-62-15,1 3-122 16</inkml:trace>
  <inkml:trace contextRef="#ctx0" brushRef="#br0" timeOffset="52750.3524">1921 2548 521 0,'22'-9'84'16,"-1"0"30"-16,6 1-32 15,-3 8-5-15,5 0-17 16,-5 0-29-16,4 8-15 15,-4 9 25-15,-6 6-7 16,-4-1-17-16,-7-2-6 16,-3 0-2-16,-4-2-8 15,0 0-9-15,-11-5-5 16,-8-7-1-16,-4-6 7 16,-6 0 6-16,1-10 0 15,-4-12 1-15,2-6-27 16,7-1-28-16,2 2-51 15,8 3-27-15,5 5 4 16,8 9-49-16,0 1-45 0</inkml:trace>
  <inkml:trace contextRef="#ctx0" brushRef="#br0" timeOffset="53109.3926">2341 2105 441 0,'0'-5'8'15,"0"2"11"-15,0 3-5 16,0 0 26-16,0 5 24 16,0 21 40-16,0 10-28 15,0 12-38-15,0 15-7 16,0 4 2-16,0 0-10 16,0-4-2-16,0-8 8 15,0-15-9-15,3-10-17 16,-2-11-3-16,3-11-66 15,0-8-101-15,3 0-123 16</inkml:trace>
  <inkml:trace contextRef="#ctx0" brushRef="#br0" timeOffset="53538.4396">2581 2355 552 0,'4'19'55'0,"0"7"-5"16,0 10-18-16,0 5 15 15,0-1 13-15,5-4 6 16,-1-1 11-16,-1-7-11 16,1-12-21-16,-3-6-17 15,-1-6-8-15,3-3-9 16,-2-1-5-16,8 0-4 15,-2-2-12-15,6-15-21 16,1-4-9-16,3-4 3 16,-4-5-10-16,-4 1-21 15,-2 5 22-15,-6 2-5 16,2 8 14-16,-6 5 11 16,-1 9 16-16,3 0 13 15,-2 0 11-15,3 12 19 16,1 7-11-16,3 4-23 15,2 6 7-15,-1-1 11 16,4 0 0-16,-1-3 21 16,1-2-27-16,2-6-8 15,1-6-9-15,2-4-66 16,1-6-159-16</inkml:trace>
  <inkml:trace contextRef="#ctx0" brushRef="#br0" timeOffset="53731.9115">3065 2440 746 0,'23'0'39'16,"-1"-2"38"-16,-3-3-57 15,6 0-15-15,-1 1-5 16,3-1-7-16,3 0-57 15,-2 0-225-15</inkml:trace>
  <inkml:trace contextRef="#ctx0" brushRef="#br0" timeOffset="54941.6595">3105 2190 428 0,'0'46'69'0,"0"10"30"16,0 3-15-16,5 1-8 15,6-3-11-15,1-3-26 16,4-6-15-16,-5-10-22 15,-1-8-22-15,2-7-121 0,1-8-166 16</inkml:trace>
  <inkml:trace contextRef="#ctx0" brushRef="#br0" timeOffset="55234.7629">3242 2232 504 0,'0'-2'-286'16</inkml:trace>
  <inkml:trace contextRef="#ctx0" brushRef="#br0" timeOffset="54942.6615">3381 2576 486 0,'4'16'24'0,"1"2"3"16,-1-2-23-16,2-1 0 16,3 0-17-16,4-2-142 15</inkml:trace>
  <inkml:trace contextRef="#ctx0" brushRef="#br0" timeOffset="54943.6612">3743 2503 439 0,'15'0'96'16,"-6"10"-56"-16,-1 9-10 16,-3 2 2-16,-2 8-22 15,-3-4 9-15,0-1 17 16,-3-5-15-16,-15-5-18 16,-5-2-19-16,-5-12 8 15,-1 0 16-15,1-8-4 0,3-14 1 16,7-3-46-16,6 1-86 15,9-2-28-15,3 2-41 16</inkml:trace>
  <inkml:trace contextRef="#ctx0" brushRef="#br0" timeOffset="54944.6625">3885 2513 571 0,'17'20'82'16,"-6"7"-23"-16,-3-3-43 15,0-1 8-15,-4-4 17 16,-3-7-5-16,-1-4-7 16,0-8-4-16,0 0-18 15,3 0-7-15,-2 0 2 16,7-8 2-16,1-9-4 15,2-6 12-15,6-2-5 16,2-1 0-16,2 2 0 16,0 10-3-16,2 8 14 15,-2 6 33-15,-1 0-31 16,5 19-15-16,0 3-3 16,-2 7 0-16,1 0 4 15,-2 0 2-15,-2-7-2 0,-1-3-5 16,-7-4-4-1,-3-9-2-15,-8-3-77 0,-1-3-214 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1:54:43.303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1503-498 591 0,'0'0'77'0,"0"-2"9"16,0 0-36-16,0 2-12 16,0-1-3-16,1-1-9 15,3 0 6-15,0-1 10 16,-1 1-11-16,3-2-2 15,0 0-10-15,-1 3-8 16,3-4-4-16,-4 5-2 16,5-3-5-16,-6 2 3 15,2 1 2-15,1 0 6 16,1 0 0-16,0 0-4 16,5 0-2-16,1 4-3 15,1 6-10-15,4 1 6 16,-2 3-1-16,3-1 6 15,-1-2-2-15,2-2 6 16,3-1-3-16,1-4-3 16,2-4-1-16,5 0 2 15,3 0-3-15,-1 0-5 16,7-9-1-16,0-3 3 16,1 3 3-16,-1 2 0 15,-2 2 2-15,2 5-1 16,-2 0-1-16,2 0-4 15,-4 0 6-15,4 7-1 16,-4 2-1-16,2 0 1 16,-2 0 2-16,1-1-2 0,3-3 1 15,1-3-2-15,0 2 1 16,3-1 3-16,-3-3-7 16,0 0 4-16,0 0-3 15,-9 0 3-15,1 0 0 16,-2 0-9-16,-1-9 0 15,-3 1-3-15,-1-1 2 16,3 3 5-16,-1 3 0 16,-1 3 2-16,2 0-2 15,-4 0-17-15,4 0-19 16,-5 9 19-16,2 8 7 16,0 0 5-16,-3-2 4 15,2 2 1-15,-1-3 5 16,-2-1 0-16,-1-3 3 15,2-2-6-15,0-3 4 16,2-2-5-16,1-3 2 16,1 0-13-16,3 0-7 15,2 0 6-15,3 0 9 16,0 0 5-16,4 0-1 16,-2 0-5-16,0 0 4 15,2 0 2-15,0 3 3 16,4 0 0-16,-3 2-4 15,1-5-19-15,2 3 17 16,-1-3 5-16,1 0 0 16,1 0 6-16,0 0-4 15,-3 0 10-15,-1 0 5 16,-2-3-1-16,4-5-3 0,-7-1-7 16,4 4 2-1,0 0 5-15,1-1-1 16,0 2-6-16,-4-1-1 0,-2 1-3 15,-2-4 0-15,0 3-1 16,-5 0 0-16,-1-2-4 16,-1 0 3-16,-1 0 2 15,-1 2-1-15,1 1 0 16,-6-1 0-16,2 0-2 16,1 5 1-16,-1 0 0 15,0-3-2-15,0 2 3 16,-1 1 0-16,-1-3-1 15,3 1-1-15,-1-3-2 16,0-2 3-16,4-3-2 16,-3 1-2-16,4-2 1 15,-1-2 2-15,-1 2-1 16,-2-1 2-16,4 2 1 16,-2 1 0-16,-1 0-6 15,1 4-5-15,0 0-1 16,-1 1 6-16,1-1 3 15,-2 1 0-15,0 0 1 16,-4 3 1-16,2 0 0 16,-6-2-1-16,0 3 3 15,2 0-3-15,-2 0-1 16,1 0 5-16,1 3-4 16,3 2-2-16,-5 0 0 15,2 0 3-15,-1-1 3 16,1 1-2-16,3 0 1 15,1-5 1-15,0 4 0 16,0-1-4-16,1-2 3 16,1-1-2-16,1 0-1 15,-1 0 2-15,1 0-2 16,2 0 6-16,3-1-3 0,2-3-2 16,0 1-1-16,4 3 3 15,-1 0-2-15,3 0 3 16,-2 7 1-16,-3 3-4 15,2 0-1-15,-3 3 1 16,-1-8 1-16,-3 1 1 16,-1-3-7-16,1-3 7 15,1 0-4-15,-2 0 4 16,1 0-3-16,1 0 1 16,-2-2-1-16,1-1 1 15,-1-1 0-15,3-1 2 16,-2 5-3-16,1-5 1 15,0-2 1-15,-1 5-3 16,4-3 3-16,-1-2-6 16,1 5 5-16,-1-1 2 15,1 3-3-15,-1 0 3 16,0 0-4-16,1 5 2 16,-2 2-7-16,-5 3 3 15,-1-4 5-15,-1-1-3 16,-5-3 0-16,-5-1 1 15,1-1 2-15,1 0-2 16,-3 0 4-16,5 0 0 16,1 0-4-16,0-1 1 15,2-3 0-15,2 4 1 16,1 0 0-16,-2 0 2 16,2 0-1-16,4 0-2 15,-4 0 0-15,4 0 0 16,0 0-1-16,-2 0 1 15,3 0 0-15,-1 0 3 16,2 0-5-16,-4 2 7 16,1 7-1-16,-2-1-2 0,0 2-4 15,-5 4 1-15,1-4 4 16,-3-1-2-16,-3-3 0 16,0 1 1-16,0-2 1 15,-5-2 4-15,2-1 8 16,-2-2-11-16,0 4-2 15,-3 1-2-15,3 0-71 16,5 0-296-16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1:55:57.07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0-4 633 0,'0'0'84'0,"0"0"4"15,0 0-23-15,0 0-13 16,0 0-3-16,0 0-1 16,4 0-11-16,3 0-10 15,3 0-5-15,4 4-1 16,0 7-5-16,4 7-7 15,3 1-6-15,-3 2 1 16,0-2-1-16,-1-2 2 16,1-2 3-16,0-2 3 15,0-4-3-15,2-4 2 16,2-2-1-16,3-3-7 0,4 0-2 16,1 0 0-16,3-8-1 15,6-6 0 1,-2 0 0-16,1 0 1 0,5 4-2 15,-6 5 2-15,0 3 2 16,0 2-3-16,0 0-6 16,-1 0 6-16,0 10 2 15,1 1-1-15,-1-1 2 16,-3-1 0-16,2-1-3 16,-6-6-1-16,-1 2 5 15,1-4 2-15,-4 0-10 16,3-9 4-16,0-5-13 15,4-5-1-15,-1 0 4 16,2 3 4-16,-1 4 5 16,3 4 8-16,-6 7-8 15,2 1-1-15,-2 1 4 16,-1 12-6-16,1 8-2 16,-5-2 1-16,1 5-1 15,-3-8 5-15,-2 5 1 16,-1-8 6-16,-9-5-4 15,4-1 5-15,-6-6 4 16,2 1-3-16,4-2-4 16,1 0-2-16,9 0-1 15,7-7-7-15,5-3-2 16,4-4 4-16,-1 2 2 16,1 3-1-16,-2 1-7 15,0 2 10-15,-5 1-7 16,-4 2-5-16,0 2 0 15,-2 1 3-15,-1 0 4 16,1 0-4-16,1 0-10 16,1 9 7-16,-1 0 10 15,2 0-2-15,-3-1 6 0,-2 1-1 16,-5-4 1-16,-3-2-3 16,-1-3 3-16,-4 0-3 15,4 0 0-15,1 0-8 16,3-8 1-16,4-1 10 15,2 1-1-15,1 4 1 16,-3-1 6-16,-2 5 6 16,-1 0-13-16,-2 0 3 15,1 0-4-15,-4 0 2 16,4 0-3-16,-3 0 5 16,2 0-2-16,2 0-3 15,3 0 5-15,1 0-1 16,3 0-2-16,2 0 3 15,2 0-4-15,3 0 10 16,-4 0-3-16,5 0-4 16,-1 0 4-16,-3 0-2 15,1 0 1-15,0 3 2 16,0-1-3-16,-1-2-6 16,0 4 2-16,-2 1 5 15,1-1-2-15,-3 4 0 16,-2-3-1-16,-3 1 0 15,-2-1 2-15,-5-2-3 16,-6 1 0-16,0-3-1 16,2-1 7-16,-3 0-6 15,4 0-1-15,2 0 0 0,3 0-1 16,2-1 0 0,-1-3 4-16,3 4-1 15,-4 0-4-15,-1 0-2 0,-4 0-1 16,-1 0 4-16,-7 4 0 15,-1-4-11-15,-4 0-29 16,0 0-58-16,0 0-55 16,0-4-61-16,0-1-63 15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1:56:12.30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305 43 724 0,'4'1'93'0,"-4"-1"-33"16,0 2-49-16,0 0 1 16,0-2 21-16,0 0-4 15,0 0-5-15,0 0-17 16,-4 0-13-16,-7-7 11 16,-5-3 1-16,-6-1-3 15,-3 3 0-15,3 2 1 16,-5 3-3-16,1 3 0 15,-2 0 3-15,1 0 2 16,1 7 19-16,1 5-7 16,6 0-6-16,3-2-2 15,7 4-6-15,3-3 6 16,6 3 0-16,0 0 8 16,6-2-5-16,16 2-3 15,7-4-10-15,3-6-20 16,0-4-36-16,4 0-3 15,-1-12 42-15,-6-8-6 16,-5-2-27-16,-7 2 6 16,-1 0-11-16,-11 3 2 15,-1 6-4-15,-3 3-8 0,-1 4 38 16,0 3 24-16,0 1-1 16,0 0 9-16,4 13 35 15,2 11 46-15,-1 11-54 16,4 9 22-16,3 10 11 15,1 5-6-15,-1 1 12 16,-1-6-6-16,-6-3 0 16,-2-13-12-16,-3-8-20 15,-3-4-26-15,-19-10-15 16,-5-4 6-16,-9-7-3 16,1 0-11-16,0-3-9 15,3-2 4-15,4 0-38 16,7-2-23-16,9-12-18 15,9-5-66-15,3 0-21 16,0-3-68-16</inkml:trace>
  <inkml:trace contextRef="#ctx0" brushRef="#br0" timeOffset="525.6857">518 63 709 0,'0'-8'60'0,"0"1"-24"15,4-5-7-15,2 0 31 16,2 3-1-16,2-3-8 16,1 6 9-16,3 1-11 15,-3 1 1-15,6 4-11 16,-3 0-20-16,5 0-8 15,-3 0 1-15,1 13-6 16,-1 1-3-16,-3 7-1 16,-4 3 0-16,1-1-1 15,-9 3 4-15,-1-2-11 16,0-3-1-16,-9-3-7 16,-10-9 6-16,-3-4-7 15,-7-5-13-15,5-4-5 16,-2-12-12-16,5-6-3 15,8-4-19-15,2-1-23 16,10-1-22-16,1 4-26 16,0 5 1-16,9-3-46 15,7 3-116-15</inkml:trace>
  <inkml:trace contextRef="#ctx0" brushRef="#br0" timeOffset="901.732">889-16 653 0,'27'0'109'16,"1"0"-43"-16,-2 0-43 16,-1-5-19-16,-2-8 1 15,-9-2-4-15,-2 1 0 16,-6-2-1-16,-5 2-8 15,-1 0-3-15,0 2 0 16,-11-2-15-16,-3 5-10 16,-2 6-6-16,-3 3 8 15,1 0 12-15,0 7 16 16,7 15 12-16,1 6 15 16,2 2 27-16,8 3 13 15,0-2 15-15,0-3-2 16,12-2-4-16,3-5-38 15,1-2-11-15,4-5-7 16,-1-3-17-16,5-3-22 16,5-4-82-16,3-4-70 15,4 0-148-15</inkml:trace>
  <inkml:trace contextRef="#ctx0" brushRef="#br0" timeOffset="1263.2611">1466-68 846 0,'4'0'92'16,"-4"-2"-53"-16,0 0-65 0,-8 0-3 15,-8 2 26-15,-4 0 2 16,2 0-2-16,1 0-3 15,2 0 6-15,6 0 3 16,2 7 0-16,6 0 2 16,1-2 14-16,0 4 45 15,0 1-17-15,9 5-15 16,6 2 18-16,-4 2-4 16,3 0-13-16,-2 2-5 15,-6 2-15-15,-2-1-8 16,-4-4-7-16,0 2-10 15,-8-6-11-15,-9-3-69 16,-3 1-56-16,-1-5-93 16,0 0-216-16</inkml:trace>
  <inkml:trace contextRef="#ctx0" brushRef="#br0" timeOffset="3221.1405">170 1080 796 0,'0'0'47'0,"0"-1"-33"16,-4-9-31-16,-6-4 12 15,-8 2 3-15,1 1 5 16,-3 2 3-16,-2 1 4 16,-2 7 8-16,-3 1 3 15,-4 0 9-15,3 0 10 16,-3 9 22-16,2 8-33 16,5-1-7-16,7 3-10 15,8 0 0-15,5 0-1 16,4-2 0-16,0-2 3 15,14-1-3-15,15-3-4 16,7-3-9-16,5-8-47 16,3 0-21-16,-2-2 2 15,-2-15-15-15,-6-3 56 16,-8-2 10-16,-9 1-14 16,-5 5 4-16,-7 5-5 15,-1 2 15-15,-4 5 11 16,0 4 6-16,0 0 20 15,0 13 36-15,0 14-17 16,0 11-20-16,0 7-8 16,-4 14-3-16,1-2 16 15,3 3 13-15,-4-6-5 16,2-6-9-16,-3-13-16 16,-2-7-6-16,-1-13-7 15,6-11-19-15,2-4-100 16,0 0-119-16,0-15-192 15</inkml:trace>
  <inkml:trace contextRef="#ctx0" brushRef="#br0" timeOffset="3829.4474">360 997 577 0,'2'0'84'0,"-2"0"-29"16,0 0-32-16,0 0-21 15,0 9 35-15,0 10 24 16,0 7 11-16,0 3-19 15,0 4-1-15,0-2-30 16,0-7-6-16,0-4-2 16,0-10 6-16,0-1-8 15,0-8-7-15,0-1 0 16,7 0-21-16,9-6-42 16,3-13-70-16,-1-2 28 15,7-5 11-15,-2-1-15 16,-2 2 43-16,-4 6 41 15,-3 5 12-15,-5 5 10 16,-4 7 0-16,-1 2 19 16,2 0 42-16,-4 0-17 0,0 15-31 15,2 4-17 1,1 3 20-16,-3 4 21 0,5-3 8 16,-3 0-12-16,3-7-22 15,-4-1-12-15,0-6-17 16,5-6-109-16,3-3-186 15</inkml:trace>
  <inkml:trace contextRef="#ctx0" brushRef="#br0" timeOffset="4185.1617">902 1075 577 0,'0'-8'35'0,"0"-3"-36"16,-2 3-11-16,-13 0 5 15,-5 5 8-15,0 3 34 16,-1 0 43-16,-1 8 0 16,0 7-5-16,8 5-18 15,0 0-28-15,5 2-3 16,5-4 8-16,4 0-6 15,0-7-9-15,0-1-5 16,4-1-4-16,9-4-6 16,2-5-38-16,2 0-19 15,1 0-14-15,-1-5 4 16,0-10 8-16,-5 0 36 16,-1 1-5-16,-9 0 7 15,2 6 17-15,0 5 4 0,0 3 3 16,-1 0 17-16,1 0 18 15,-1 3-2-15,3 11-37 16,-1 0-2-16,5 5 5 16,-5-3 0-16,3 1 4 15,0-6-3-15,-1 0-4 16,1-5-58-16,1-3-176 16,3-3-297-16</inkml:trace>
  <inkml:trace contextRef="#ctx0" brushRef="#br0" timeOffset="4547.2769">1058 1179 580 0,'0'4'48'15,"0"-3"6"-15,0-1-49 16,0 0-9-16,0 0 17 15,0 0 38-15,1-1 14 16,4-13-24-16,2-5 1 16,2-1-16-16,0-5-14 15,6 2-4-15,-4 2-7 16,-1 6 5-16,0 3-4 16,1 7 3-16,-3 5 12 15,2 0 3-15,-4 0-6 16,6 16-15-16,-2 3 2 15,-1 2 2-15,0 2 2 16,-1-1 1-16,-1-3-3 16,-5-6-3-16,2-5 0 15,-1-4-20-15,-2-4-79 0,-1 0-125 16,6-1-191-16</inkml:trace>
  <inkml:trace contextRef="#ctx0" brushRef="#br0" timeOffset="4730.8035">1341 971 790 0,'23'0'141'0,"4"0"-32"16,-1-3-54-16,1 1-40 16,-2 2-10-16,-1-3-6 15,-6-1-15-15,0-1-75 16,-3-2-63-16,-5-1-108 15,-2-5-203-15</inkml:trace>
  <inkml:trace contextRef="#ctx0" brushRef="#br0" timeOffset="4922.3825">1479 790 521 0,'0'37'70'15,"0"9"18"-15,0 5-37 16,0 0-28-16,0-1-7 16,0-3-8-16,-2-10-8 15,2-7 0-15,0-9-52 0,0-8-120 16,0-7-65 0</inkml:trace>
  <inkml:trace contextRef="#ctx0" brushRef="#br0" timeOffset="5354.8769">1597 1019 464 0,'4'21'58'15,"-2"-1"16"-15,-2 4-34 16,1 0 32-16,-1-4 0 15,3-2-27-15,-2-5 14 16,2-3-6-16,1-1-7 16,1-8-12-16,4 0-16 15,-1-1-8-15,5 0-13 16,2 0-5-16,2-1-12 16,4-10-14-16,1-7 6 15,-2 2-18-15,-6-5 21 16,5 2 7-16,-9 5-4 15,-2 3-2-15,-2 6 4 16,-6 1 14-16,1 4 0 16,-1 0 8-16,0 0 10 15,0 7 4-15,0 6 7 16,0 6-7-16,0 1-10 16,7 1 5-16,-1-2-9 15,2 0 3-15,2-8-7 16,1-1-64-16,0-2-118 15,2-8-156-15</inkml:trace>
  <inkml:trace contextRef="#ctx0" brushRef="#br0" timeOffset="5866.7632">1955 1150 531 0,'2'14'60'15,"-2"0"24"-15,0-4-28 16,0-8-15-16,0 1-20 16,0-3-3-16,0 0 26 15,0 0-2-15,0 0-21 16,0-9-8-16,4-6-5 16,5 0 9-16,1-5-1 15,5-1-6-15,0 2-1 16,1 5-3-16,-2 4-2 15,0 4 7-15,-4 2 0 16,-2 4-5-16,2 0-5 16,-4 15-1-16,-1 6-6 15,1 5 2-15,-1 2 5 16,-1-2 3-16,-4-9 3 16,0-3-3-16,0-10 2 15,0-4-10-15,0 0-7 16,0 0 2-16,0 0 1 15,0-13 2-15,0-2 6 16,0-6-2-16,8-2 0 16,4 1 0-16,-1 4 0 15,3 4 0-15,-2 6 2 0,-2 5 8 16,3 3-2 0,-4 0 8-16,0 15-10 0,3 5-9 15,-2 7 1-15,1-5 3 16,-3-2-3-1,-2-5-25-15,-1-6-94 0,0-9-215 16</inkml:trace>
  <inkml:trace contextRef="#ctx0" brushRef="#br0" timeOffset="2462.6277">-439 557 673 0,'3'0'152'0,"5"0"-29"15,0 10-79-15,4 7-31 16,-1 4-12-16,0 2-3 16,4 5 2-16,1-4-35 15,2 0-93-15,5-2-212 16</inkml:trace>
  <inkml:trace contextRef="#ctx0" brushRef="#br0" timeOffset="2261.6241">-611 602 605 0,'-3'0'75'0,"3"0"-2"16,0 0-42-16,0 0 18 16,0 0 19-16,0 0 15 15,0 0 11-15,0 0-10 16,0 0-13-16,0 0-12 16,0 5-18-16,4 7-11 15,10 5-31-15,-3-1-3 16,3 4 6-16,-4-4-3 15,0-3-18-15,-1-3-36 16,-1-3-48-16,1-4-59 16,3-2-145-16</inkml:trace>
  <inkml:trace contextRef="#ctx0" brushRef="#br0" timeOffset="6511.5663">2806 1080 736 0,'0'-1'11'0,"0"1"-12"16,0-2-4-16,0 2 3 15,0 0 26-15,0 0 53 16,-3 0 3-16,2 14-25 15,-2 9-16-15,0 12-16 16,-1 9-9-16,-3 10 19 16,3 0 0-16,-2 5 17 15,-2-4-12-15,4-11-2 16,-2-11-6-16,-2-6-22 16,-6-12-15-16,0-10-5 15,-7-5 5-15,-2 0 0 16,-6-4 1-16,0-15-22 15,1-5-27-15,5-7-28 16,5 0-55-16,8 0-81 16,7 2-132-16</inkml:trace>
  <inkml:trace contextRef="#ctx0" brushRef="#br0" timeOffset="10771.5024">2704 764 610 0,'0'0'107'0,"0"0"5"15,0 0-48-15,0 0-27 16,0 0-1-16,0 0-14 16,0 0-14-16,0 0-8 15,0 0-2-15,0 0-4 16,0 0 4-16,0 0 6 15,0 0 7-15,0 0 2 16,0 0 2-16,0 0 7 16,0 0-3-16,0 0-7 15,0 0-5-15,0 0-10 16,0 0 0-16,0 0-2 0,6 0 7 16,1-3-2-16,1 3-4 15,1 0 7 1,0 0 2-16,-3 0-2 0,2 0-1 15,-3 0-10-15,-4 0 3 16,3 0 2-16,-4 4-7 16,4 1-1-16,-4 2 2 15,0-2-4-15,0 0 4 16,0-3 3-16,0-2-11 16,0 0-23-16,0 0-6 15,0 0 16-15,0 0 17 16,0 0 12-16,0 0 2 15,0 0 1-15,0 0-2 16,0 0-13-16,3 6-59 16,4 3-136-16,1 1-152 15</inkml:trace>
  <inkml:trace contextRef="#ctx0" brushRef="#br0" timeOffset="7239.6367">2974 912 657 0,'-1'19'42'0,"-3"13"-31"15,-3 3 11-15,6 1 25 16,-2-1-10-16,3-5 6 16,0-7 20-16,0-9-13 15,0-4-14-15,0-4-11 16,0-4-10-16,8-2-10 16,2 0-12-16,1-4-35 15,4-16-20-15,2-5-9 16,-1-6 5-16,-1-3-9 0,-3 3 11 15,-5 2 1 1,-4 7 31-16,1 7 1 0,-1 7 10 16,-3 4 17-1,1 4 10-15,1 0 83 0,0 8 16 16,2 10-31-16,-1 1-70 16,0 5-3-16,1 0 6 15,-2-2-7-15,1-4 0 16,-2-3-9-16,3-8-82 15,3 1-69-15,0-3-51 16</inkml:trace>
  <inkml:trace contextRef="#ctx0" brushRef="#br0" timeOffset="7792.6465">3243 1067 554 0,'3'8'49'15,"-3"1"25"-15,3-4-32 16,-3-3-17-16,0-2-15 16,0 0-13-16,0 0-2 15,0 0 7-15,0 0 8 16,0 0-6-16,1-12-6 15,3-7 9-15,3-1 13 16,-1-1-8-16,2 0-8 0,0 6-1 16,-1 3 3-16,2 9 21 15,-1 3 22-15,0 0-25 16,1 0-2-16,1 8-4 16,-2 6-8-16,1-2-4 15,-4 1-5-15,2-4 1 16,-3-1 1-16,-4-6-3 15,4-2-3-15,-3 0-2 16,1 0 0-16,-2 0-3 16,0 0 4-16,2 0-14 15,-1 0-2-15,3-5 7 16,4-4 5-16,-2 3 9 16,4-2 4-16,2 4-5 15,0 2 5-15,1 2 0 16,1 0 17-16,0 0-8 15,0 6 6-15,-3 4-8 16,-1-1-10-16,-1 3 1 16,0-3-4-16,-3 0-14 15,6 0-31-15,-2-3-67 16,1 1-176-16</inkml:trace>
  <inkml:trace contextRef="#ctx0" brushRef="#br0" timeOffset="8231.2755">3726 1144 510 0,'0'55'61'0,"0"10"44"15,0 5-30-15,-1 0-13 0,1-5 19 16,-3-10-14-1,3-11-27-15,0-13-12 0,0-13-15 16,0-7-11-16,-4-11-18 16,0 0-29-16,2-6-48 15,-2-13 15-15,0-16 75 16,-3-8 9-16,7-13-6 16,0-10-53-16,0-10 17 15,4 1-22-15,12 1-19 16,3 9 5-16,-1 13 40 15,3 16 26-15,0 17 7 16,1 15 54-16,2 4 41 16,-3 4-6-16,3 18-59 15,-3 3-9-15,-6 6-10 16,-7 2-6-16,-8 0-3 16,0 1-3-16,-11-2-2 15,-18-10 0-15,-6-8-24 16,0-13-107-16,7-1-47 15,5-6-84-15</inkml:trace>
  <inkml:trace contextRef="#ctx0" brushRef="#br0" timeOffset="8752.1417">4224 952 576 0,'-6'0'-30'16,"-7"0"15"-16,-2 0 8 15,0 0 11-15,0 0 12 16,2 6 17-16,1 7 31 16,3-4-5-16,2 6-12 15,0-4-14-15,3 2-8 16,0-3-10-16,4 1-6 15,0-5 3-15,0 3 7 16,0 0 4-16,8-1-7 16,2 2 3-16,5 2 16 15,-1-1 22-15,-1 1 5 16,-5-4-32-16,-1 3-8 16,-7-3-7-16,0 2-14 15,0 0-10-15,-11 4-9 16,-14-3 2-16,-6-2-53 15,-1-5-8-15,3-4-39 16,7 0-83-16,9-3-108 16</inkml:trace>
  <inkml:trace contextRef="#ctx0" brushRef="#br0" timeOffset="9274.0299">4529 577 508 0,'0'0'53'0,"-3"0"18"16,-3 14-25-16,0 8-1 15,1 5 29-15,-3 3-27 16,-1-1-28-16,5-4-7 15,1-7-10-15,2-4 1 0,1-5 0 16,0-4-3 0,0-1-64-16,5-4-144 0,8 0-219 15</inkml:trace>
  <inkml:trace contextRef="#ctx0" brushRef="#br0" timeOffset="9442.1483">4696 582 508 0,'5'0'70'16,"-2"0"8"-16,-3 0-39 16,0 9-48-16,0 13 6 15,0 5 5-15,0 9 6 16,-14-1-6-16,3 1-3 16,-3-9-72-16,0-7-139 15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08:36.09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8068 1415 689,'0'0'93,"0"0"-55,-3 0-43,3 0 5,0 0 7,0 0 46,0 0 30,0 0 0,0 0-15,0 0-19,0 0-19,0 0-8,0 4-16,-5 9-3,3 5-3,-3 3 12,0 5-2,-1 3-8,4 3 4,-1 1 6,1 5 4,2 2-2,0 2-1,0-2-4,0 1-1,0 0-5,0-2 7,2-6-1,3-3 5,-2-4 2,2-6-7,-2-2 5,4-5-1,-4-1 2,2 0 2,3 2 7,2-1-5,0 1-6,-2 0-2,2 0-7,-2-5-1,-3-2-2,-3-1 2,1-5-3,-3 0-3,0 0-1,0 2 2,0 3 2,2 0-1,1 1-1,0 0 3,-1-2 0,-2-3-2,0-2 2,0 0-4,0 0-1,0 0 1,0 0-23,0 0-36,0 5-58,0-3-108,0-2-172,0 0-198</inkml:trace>
  <inkml:trace contextRef="#ctx0" brushRef="#br0" timeOffset="2512.5024">8096 1528 164,'0'-6'50,"0"4"0,0-2 2,0 2 4,0 2 23,0 0 9,0 0-6,0 0-10,0 0-13,0 0-19,0 0-4,0 0-13,0 0-20,0 0-5,0 0-9,0 0-5,-8 9-3,-4 5 34,-6 2-1,-3 3-10,4-1 7,-1-3-5,2-3-3,6-3-4,0-3 5,5-1-1,0-3-2,5 1-1,0-1 2,0-2-5,0 1 6,0 2 0,0-2 1,0 0 7,0 0 10,0-1 10,0 0 4,0 0 2,0 2 7,18-1-1,5 1-41,5-1-12,0 2 1,2-3-1,-4 1 5,2 1-2,-10-2 0,-8 0-3,0 0-20,-5 0-6,-2 0-16,-3 0 10,0-10 23,0-4-10,-10-2 42,-8-3-7,0-1-6,0 3 2,3 2-3,-1 0 0,9 6-6,2 3-12,2 4-29,3 2-46,0 0-42,0 0-48</inkml:trace>
  <inkml:trace contextRef="#ctx0" brushRef="#br0" timeOffset="4858.9716">8014 1476 239,'0'-1'21,"0"1"1,0 0 10,0 0 31,0 0 16,0 0 5,0 0-3,0 0-16,0 0-8,0 0-7,0 0-13,0 0-9,0 0-8,0 0-7,0 0-14,0 0-6,0 0-2,-2 2-4,-8 6 18,-6 5 0,-2 3-3,-2 0-4,0 3 6,2-1 0,2-2 1,6 0-5,0-5 5,2-1-2,6-1 0,-3-3-3,-3 0 3,5-2-2,-2 0 0,5 0 0,-2-3-1,-1 1 0,3-2 3,0 0 1,0 0 2,0 1 8,0-1 0,0 0-4,0 0-4,0 0-2,0 0-2,0 0-2,0 0-1,0 1-3,0-1-1,0 2 3,0-2 2,0 0 0,0 0 1,0 0 1,0 0 1,0 0 7,0 0 9,0 0 0,0 0-1,0 0 3,0 0 1,0 0 5,0 0 2,5 0-13,3 0-11,5 0 2,-3 0-3,0 0-5,3 3 0,-3 1 1,-2-3 0,-1 1 1,-1 1-1,1-2-1,-4 0 1,-1-1 1,3 0-3,-2 1-4,-3-1-8,0 0-6,0 0-8,0 0-14,0 0-14,0 0-34,0 0-51,0 0-109,0 0 35</inkml:trace>
  <inkml:trace contextRef="#ctx0" brushRef="#br0" timeOffset="7460.4918">7588 2658 732,'0'0'156,"0"0"-45,-3 0-85,1-2-34,-1-1-4,-2-2 15,0-1 18,-3 0 13,1-1 8,-6 0-9,0-2-19,-2 3-5,2-1 0,-5 3-6,3-1 3,0 2-2,-1 1-1,4 2 0,-4 0 0,1 0 2,5 0-3,-6 0 0,4 4-1,1 7 0,-1 4 8,4 0 6,0 3 0,3 0 0,3 0-4,2 0-3,0 0 1,0 1-3,0-1 0,0-4-3,7-1-4,1-3-9,5-2 3,-3-4 2,5-3-7,6-1-4,-1 0-33,6 0 6,2-12 20,2-5 1,-2-2-22,-2-1-16,0-6-7,-6-1 13,-2-3 5,-5-1 14,-6-1-29,-2 0 24,-2 3 17,-3 0 2,0 4 16,0 3 6,0 4 1,0 3-2,0 4 1,0 4 2,0 2 10,0 1 0,0 4-2,0 0 9,0 0 4,0 0-11,0 0 13,0 4 7,0 11 7,0 7-26,0 5 12,0 8 2,0 6 3,5 1-9,3 1 8,-1-2-7,-2-3 3,1-5-8,1-7-3,-2-2-9,0-8-5,3 1 0,-3-4-10,3 0-26,0-1-20,2 1-3,0-3-39,5-1-47,6-3-166</inkml:trace>
  <inkml:trace contextRef="#ctx0" brushRef="#br0" timeOffset="7813.5624">7836 2534 707,'0'0'53,"0"10"-92,5 6-222,5 2-119</inkml:trace>
  <inkml:trace contextRef="#ctx0" brushRef="#br0" timeOffset="7677.5352">7851 2689 436,'0'0'139,"0"0"-31,0 5-41,0 9-25,3 3-9,-1-1-11,1 2-8,-3-5-13,2-4-4,-2-6-56,3-3-70,-3 0-122</inkml:trace>
  <inkml:trace contextRef="#ctx0" brushRef="#br0" timeOffset="8236.647">8050 2709 828,'0'-2'135,"0"1"-83,0 1-64,0 0-11,-5 0 21,-5 0 8,-3 0-2,3 0 1,2 1 2,3 6-2,0-2-2,2 2 3,3-4-3,0 1 3,0 4 21,0 0 5,3 3-10,7 1-15,6 1 0,-6-1 22,-3-2 22,-2-1-22,-2 0-19,-3 0-10,0-1-7,0 3-7,0 1 2,-15 0-36,-1-3-30,1-2-43,0-6-37,7-1-58,6 0-64</inkml:trace>
  <inkml:trace contextRef="#ctx0" brushRef="#br0" timeOffset="8803.7604">8231 2693 754,'0'25'105,"0"11"-76,3 12-19,5 7 9,2 3 13,0 0 2,-2-3 2,-1-6-1,-1-11-4,-4-8-18,-2-9-13,0-7-3,0-5 1,0-5-1,0-4-9,0 0-8,0 0-10,0 0-3,0-4 9,-5-14 7,-3-9 18,-2-8 5,0-12-1,-3-11 11,3-3-6,2-2-7,6 4-2,-1 8-6,3 10 4,0 12 4,0 12 5,5 7 29,5 6 8,6 4-18,2 0-16,0 0 1,2 1-6,0 14 22,-2 2-19,0 7-4,-8 0-4,-5 3-5,-5 2 1,0-1-3,0-2-3,-7-5-23,-11-4-16,3-8-35,2-7-45,-2-2-46,7-4-110</inkml:trace>
  <inkml:trace contextRef="#ctx0" brushRef="#br0" timeOffset="9294.8554">8454 2741 899,'0'0'150,"0"0"-89,12 0-50,4-3-6,2-2 1,5-2 2,0-1-14,-3-3 6,0-1-4,-2 0-6,-8 0 8,1 3 0,-9-1-6,-2 1-14,0 2-19,0 1-3,-20 2 17,-1 4 0,-2 0 3,-2 3 12,4 17 1,4 6 4,4 5 5,8 0 14,5 1 18,0-5 22,0-2 7,10-4-5,5-4-25,1-4-11,-1-3-8,3-6-11,2-1-46,1-3-73,4 0-49,-2-3-69,3-11-66</inkml:trace>
  <inkml:trace contextRef="#ctx0" brushRef="#br0" timeOffset="9579.9154">8783 2836 408,'3'3'74,"-3"-2"-3,0-1-60,0 0-31,0 0-9,-3-6 57,-5-10 27,-2-1 32,8-5 4,-4 1-14,6-1 16,0-1-1,0 3-9,13 2-25,5 4-24,3 2-6,-1 4-16,3 2-11,0 2-43,-3 1-55,1 1-48,-1 2-68,1 0-105</inkml:trace>
  <inkml:trace contextRef="#ctx0" brushRef="#br0" timeOffset="10039.0074">9227 2673 551,'-2'-5'85,"-11"2"-70,-2 1 5,-6 1 8,-2 1-3,3 0 5,2 0-1,0 0-5,5 7 11,6 0-8,2-2-10,5-3 14,0 0 22,0 0 5,0 5-3,5 1-3,10 4-29,5 4-19,3 4 1,0 2 3,-5-2 2,3-1 3,-14 2-7,-2-4 2,-5-1-14,0 0-5,-10-1-22,-13-1-22,-5-7-17,-2-6-37,4-1-7,3 0-26,10-6-96,11-7-188</inkml:trace>
  <inkml:trace contextRef="#ctx0" brushRef="#br0" timeOffset="11244.2484">9411 2529 797,'0'0'76,"0"0"-101,0 0-217,0 0-311</inkml:trace>
  <inkml:trace contextRef="#ctx0" brushRef="#br0" timeOffset="10339.0674">9442 2741 491,'0'0'68,"0"0"-19,-3 0-3,3 0 35,-2 8-11,-1 9-17,1 6 3,-1 1 1,0 2-48,-2-3-6,5-4-24,0-6-67,0-5-103,0-5-135</inkml:trace>
  <inkml:trace contextRef="#ctx0" brushRef="#br0" timeOffset="10708.1412">9557 2826 660,'12'-10'59,"1"-3"-19,0 1-30,2 3 6,1 2 11,-1 4 34,-2 3-4,0 0-25,-3 0-15,-3 0 31,-2 13-37,1 2-13,-6 0-3,0 2 4,0-2-1,-6-5-3,-11-3-2,-6-6-44,0-1-15,0 0 25,7-7-26,4-8-74,9-1-38,3 2-63</inkml:trace>
  <inkml:trace contextRef="#ctx0" brushRef="#br0" timeOffset="11083.2162">9794 2841 681,'0'5'43,"0"-2"-30,0-2-12,0-1 7,0 0 26,0 0 3,0 0-17,0 0-6,0-5 1,5-6-13,3-5 10,2-4 7,0 0-6,3 1-3,2 1-3,-2 7-1,0 5 10,-3 4-5,6 2-7,-1 0-16,0 14-5,1 7 24,1 1-2,1 3 1,-5-2-3,0-3 7,-3-6-8,-10-4-8,0-8-72,0-2-132,0 0-175</inkml:trace>
  <inkml:trace contextRef="#ctx0" brushRef="#br0" timeOffset="12527.5049">10371 2696 722,'0'0'89,"0"4"-48,0 10-34,0 3 6,0 4 29,5 2 1,0 0 7,1 0-15,-4-3-13,3-4-10,-5-6-2,0-4-2,0-4-8,0-2-6,0 0-8,0 0-27,0-8 16,0-10 18,-5-2 14,0-4-3,2 0-4,3 3 9,0 2 11,0 4 9,0 3 27,13 1 5,3 3-13,7 0-18,0 3-17,0 2 6,-3 1-19,-2 2-23,0 0-35,-3 0-46,-2 3-49,0 7-116,-6 1-280</inkml:trace>
  <inkml:trace contextRef="#ctx0" brushRef="#br0" timeOffset="12917.583">10662 2817 944,'11'0'113,"-1"-4"-94,3-6-27,-3-1 4,0 0 3,-2 1 1,-1 1 1,-4 1-3,-3 4-3,0 0-7,0 3-19,-5 1 5,-13 0 8,-3 0 14,1 0 1,2 8 2,0 7-5,11 2-1,-1 1 8,8 0 40,0 0 14,0-2-8,8-1-4,12-3-18,3-2-2,3-4-16,9-2-20,-4-4-41,7 0-68,-2 0-51,0-4-115,0-8-200</inkml:trace>
  <inkml:trace contextRef="#ctx0" brushRef="#br0" timeOffset="13210.6416">10969 2407 498,'0'0'140,"-3"0"-57,3 0-46,0 22-16,0 16 22,0 12 87,0 13-54,0 7-20,8-1-30,0-4-8,-1-10-10,-2-13-6,-2-12-2,-3-10-12,5-8-77,-2-8-101,4-4-183</inkml:trace>
  <inkml:trace contextRef="#ctx0" brushRef="#br0" timeOffset="13740.7476">11306 2772 675,'-8'-4'29,"-2"1"-37,-5 3 39,-1 0 13,-4 0 11,2 3 18,0 12-2,3 3-21,2-1-13,5 0-6,6-2-6,-1 0 1,3-5-4,0-1-5,3-3-13,15-2-5,0-4-41,5 0-34,0 0-11,0-9 13,-3-9 1,-7-2 43,-3 0 16,-5 4-21,-2 6 12,-3 1 1,0 7 8,0 2 10,0 0-1,0 0 8,0 0 35,5 4 1,-3 7 1,6 4-9,-3-1-18,3 3 21,-1-1-5,1-3-15,0-4-10,-3-2-3,2-6-42,1-1-57,0 0-132,2 0-204</inkml:trace>
  <inkml:trace contextRef="#ctx0" brushRef="#br0" timeOffset="13916.7828">11487 2733 793,'15'-2'166,"3"-1"-46,5 1-60,0 0-42,3 0-17,-1 0-4,3 2-34,-2 0-62,0 0-58,-9-2-163</inkml:trace>
  <inkml:trace contextRef="#ctx0" brushRef="#br0" timeOffset="14130.8255">11602 2600 809,'0'26'92,"0"9"-68,0 7-6,0 6 20,0-3 16,0-5-9,0-4-13,0-11-21,0-5-10,0-9-36,8-5-97,4-3-111,1-3-231</inkml:trace>
  <inkml:trace contextRef="#ctx0" brushRef="#br0" timeOffset="15288.057">11689 2527 1102,'0'-4'66,"-3"-1"-61,1 5-128,2 0-92,0 0-178</inkml:trace>
  <inkml:trace contextRef="#ctx0" brushRef="#br0" timeOffset="14368.8732">11801 2778 692,'0'12'130,"0"3"-68,0 5-52,0 2-1,0 1 7,0-2 3,0-3-6,3-5-10,2-5-6,0-4-70,3-4-98,2 0-162</inkml:trace>
  <inkml:trace contextRef="#ctx0" brushRef="#br0" timeOffset="14720.9436">11947 2811 614,'13'-13'59,"-3"-1"-9,0 2-4,0 3 13,0 4 17,-2 3-4,2 2-2,1 0-40,-4 0 5,1 1-21,-1 15 3,1 5-18,-3 0 0,-2 2 4,-3-4 0,0-5-8,-3-7-6,-15-7-27,-5 0-12,0-6 27,0-12-16,6-2-60,9-4-46,8 4-95,0 3-198</inkml:trace>
  <inkml:trace contextRef="#ctx0" brushRef="#br0" timeOffset="15093.018">12169 2841 566,'5'6'92,"-2"-4"-10,-3-2-58,0 0 3,0 0 19,0 0 1,0 0-10,5-4-7,2-7-19,4-5 17,4-1-18,0-5-5,8 3 1,-2 3 2,-6 3 3,3 7 3,-3 3 1,0 3-4,1 0-21,2 11 24,-3 10-12,5 4 3,-4 2-1,-1 0 2,-5-5 4,-2-5-7,-3-5-3,-5-7-23,0-5-107,0 0-193,-5 0-107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04:55.64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889 2 612,'3'-2'99,"-3"1"-11,0 0-68,0 1-26,0 0-3,0 0 2,0 0 10,0 18 35,0 14 41,0 11 5,0 14-16,0 9-20,0 8-26,0 3-3,0 2-1,5-2 3,2-5 9,4-2-5,-4-8 0,6-9 0,0-5 3,-3-10 4,3-9-1,0-7-10,-3-6 3,3-2-13,-3-8-6,3-1-1,-1-3-8,1-2-22,2 0-10,-2 0-21,-3-17-33,3-7-58,-3-2-69,1-5-83,-4-2-133</inkml:trace>
  <inkml:trace contextRef="#ctx0" brushRef="#br0" timeOffset="1052.2104">1773 664 629,'0'20'138,"0"5"-65,0 5-45,0 6-21,0 0-4,0-1-4,-8-8 0,-5-7-25,3-5-65,2-8-114,3-3-94</inkml:trace>
  <inkml:trace contextRef="#ctx0" brushRef="#br0" timeOffset="79300.857">1157 579 542,'0'0'105,"0"0"-27,0 0-44,0 0 1,0 0 19,0 0 4,0 0 6,0 0 8,0 0-4,0 0-18,0 0-13,0 0-15,0 0-4,0 0-5,0 0-6,0 0-1,0 0-1,0 0 1,0 0 1,0 0 1,0 0 2,0-1 0,0-2-3,0-1 1,0-2-8,5-1 0,6-2 1,-1-1 0,0 1 1,0-1-1,6 1-2,-6 1 3,3 0-3,-3 1 4,3 4-5,-3 1 3,0-1-6,0 3-6,-2 0-17,5 0 7,2 8 2,-2 7-1,-3 3 3,3 4 7,-6 0 3,-4-1-5,-3 2 1,0-2-13,0-2 5,-3-2-3,-7-2 10,-3 0-13,3-3 11,0-1 7,2-2 4,3-1 2,0-3-4,0 0 2,0-4-2,5 1-10,-3 0-4,1-1 6,2 0 9,0 2 5,0 3-3,0 0 1,0 4-2,5 7 15,2 4-11,6 3 5,0 5-4,0 2 4,0 1 1,-1 2 5,-4-3-3,-3-3 5,-5-1-5,0-7-7,0-2-8,-13-8 0,-5-2 0,-2-3-7,0-5-13,-1 0 17,1-2 5,7-10 3,3-3 0,5 1 5,5 0 5,0 1 28,0 0 24,18 0 2,2 0-4,3 1-21,0-1-14,-3 3-19,-2 1-6,-2-1-28,-6 1-37,0-1-68,0 3-140,-5-2-204</inkml:trace>
  <inkml:trace contextRef="#ctx0" brushRef="#br0" timeOffset="-712.1423">384 136 646,'7'0'107,"-2"0"-3,-2 0-27,-3 0-70,0 0-4,0 0-1,0 0 0,0 0 2,0 0 8,0 0 24,0 0 13,0 0-8,0 0-14,0-2-14,0-5-10,0-3-4,0 0-3,0-3 2,-8-1 1,-5 2-1,1 0 1,-1 1-2,0 2-8,0 1-9,1 1 8,-4 0-10,4 4 5,-4-1-2,1 2 1,-3-1 8,0 3 2,-2-1 2,-1 1-6,3 0-3,-2 0 9,2 0 5,5 0 0,-2 1 1,2 9-2,3 1 0,0 2-1,-3 2 3,5 3 7,-2 3 7,3 3 3,1 0-4,1 3 12,0-1-2,3 4-19,-1 1 11,1 2-5,2 1-1,0 2 12,0 4-4,0-2 6,7 0-7,3-2-2,1-3-3,1-4 0,-1-1-3,-1-3-4,3-4 1,-3-1 0,3-2-1,-1-1-1,-1-4 4,-1-3-6,5 0 2,-2-3 4,2 0 0,3-3-4,0 1 3,2 0-2,1-2 2,2-3-7,0 0 1,2 0 6,-2 0-16,-2 0-11,-1 0 26,-2-10-3,-3-1-1,-2 0-3,-5-3-3,5-2-2,-6-2 0,1-1 4,-1 0-2,-1-2-1,-4-2 1,1 2-3,-3 2-8,0 1 1,2 4 9,-2 3 1,0 3 5,3 2 4,-3 5-1,2-3 2,1 3 3,-3 1-2,0 0 0,0-1-1,0 1-3,0 0 0,0 0-1,0 0-5,0 0-2,-8 0-3,-5 0 6,-4 0 4,-4 0 1,1 0 0,-1 0 0,1 0 2,5 0-6,2 0-12,8 0-30,-3 0-35,3 0-70,5 0-56,0 0-112</inkml:trace>
  <inkml:trace contextRef="#ctx0" brushRef="#br0" timeOffset="35269.0524">7217 885 704,'0'0'141,"0"0"-23,0 0-58,0 0-49,0 0-3,0 0 3,0 0 7,0 0 16,0 0 10,0 0 4,0 0-2,0-2-11,0-12-13,0-1-11,7-5-7,1-6-4,5 0-1,-6-2 0,1-1-3,2-1-2,1 1-1,-6 2 1,0 4-3,2 1 0,-4 7 0,2 5-2,-2 3 2,-3 4 6,2 0-3,-2 2-3,0 0-4,0 1-2,0 0 2,0 0 1,0 0 6,3 0 3,-3 0 1,0 0-1,2 0-2,3 10-17,-2 11 3,2 5 23,3 6-2,-1 4-1,-1-1 0,-4-2 4,3-4 4,-5-5-1,3-5 0,2-6 2,-5-4 9,2-2 3,4-1 9,4 0 5,5 1-5,0-1-18,6 1-1,4-2-8,1-3-6,-6-2-23,3 0-16,-5-2-65,-3-16-92,-7-4-106,0-4-171</inkml:trace>
  <inkml:trace contextRef="#ctx0" brushRef="#br0" timeOffset="35439.0864">7273 284 919,'0'-2'79,"0"-1"-61,0 2-102,0-3-177,0 2-71</inkml:trace>
  <inkml:trace contextRef="#ctx0" brushRef="#br0" timeOffset="36167.2308">7628 164 478,'0'-1'112,"0"1"-30,0 0-52,0 0-26,0 0-1,0 4-8,0 17 41,0 11 26,0 10-12,5 13-8,3 10-7,2 9-7,-3 1 3,1 3 1,2-3-12,-5-7-10,1-10-2,-6-10-5,2-13-3,-2-9 0,0-11 0,0-6-1,0-6-8,0-3-11,0 0-42,0 0-5,0-11-6,0-9 7,0-1-76,0-4-103</inkml:trace>
  <inkml:trace contextRef="#ctx0" brushRef="#br0" timeOffset="36543.3072">7835 565 818,'0'0'113,"0"0"-51,0 0-68,0 6-26,-8 6-12,-5 1 7,-7 1 18,5 0 11,2-2 6,-3-3 3,9 1 1,2-5 1,0-2 0,5 0 0,0-1 3,0 0 13,0-1 22,0 4 21,5 5 11,15 2-24,8 5 1,8 4-3,0 5-19,5 0-11,-8 1-14,0-1-2,-10-2-3,-3-4-1,-12-5-50,0-9-60,-8-6-80,0 0-126,0-6-162</inkml:trace>
  <inkml:trace contextRef="#ctx0" brushRef="#br0" timeOffset="36997.398">8123 85 579,'0'0'99,"0"0"-46,0 0-56,0 18-14,-7 13 39,-1 14 56,-5 11 5,3 9-8,0 5-15,5 3-24,2-1-4,3-9-9,0-4 4,0-10-7,0-8-4,13-9-5,-3-9-7,0-5-2,-2-8-1,0-3-13,-1-2-39,-2-5-47,6 0-44,1 0-109,4-6-141</inkml:trace>
  <inkml:trace contextRef="#ctx0" brushRef="#br0" timeOffset="38124.6228">8675 158 811,'18'7'103,"0"7"-35,2 6-29,3 12-3,5 11-10,3 12-9,2 12 9,0 9 6,-2 1 4,-6-2-8,-4-5-11,-14-10-12,-7-10-9,0-8-2,-15-8-10,-13-6-72,-5-6-45,2-6-63,3-6-123</inkml:trace>
  <inkml:trace contextRef="#ctx0" brushRef="#br0" timeOffset="55425.0828">8233 625 279,'0'0'69,"0"4"-39,0 2-34,5-1-22,0 3-17,0-1-2,3-1 20,-8-3 25,3 0-18,-1-2-24,3-1-10</inkml:trace>
  <inkml:trace contextRef="#ctx0" brushRef="#br0" timeOffset="55477.0932">8233 625 276</inkml:trace>
  <inkml:trace contextRef="#ctx0" brushRef="#br0" timeOffset="56328.2629">8233 625 276,'54'49'112,"-52"-49"-11,-2 0-34,0 0-11,0 0 3,0 0-8,0 0 5,0 0-2,0 0-9,0 0-6,0 0-13,0 0-12,0 1-4,0 0-3,0 0-3,0 3-2,0 1-6,0 5-7,3 6 13,2 4 3,-3 2 0,4 2 0,-1 3-3,0-4-1,-3-5-1,3-3 1,-2-3-1,5-1 1,-6-8 4,3 2 2,0-3 4,0 0 5,6-2-4,-1 0-8,3 0-9,2 0-2,0 0 2,1-9-5,-4 0 17,1-3-6,-3 0-3,1-3 0,-4 2-1,-2 1 4,0 0-1,-5 2-1,3 2-2,-3 2 3,3 1-1,-3 1 1,0 3 1,0-1-1,0 1 2,0 1-1,0 0 1,0 0 1,0 0 0,0 0-3,0 0 1,0 0-2,0 0 1,0 0 1,0 0 0,2 0-3,1 0-17,-1 8 13,6 4 1,0 3 20,-1 0-9,3 2 2,1-3 2,-1-3 8,0-1-8,-2 0-2,2-2-3,0-1 1,3-1-1,-3-4-1,0 1-2,1-3 3,-1 0-3,0 0-21,-5-11 13,3-4-2,-1-5 3,1 0 6,0-1 4,-3 2 1,3 1-4,-3 4-2,-3 1 0,-2 0-1,3 2-3,-3 1 1,0 1 0,0 2 1,0 4 1,0-3 0,0 2 0,0 1-2,0 0-14,0-1-2,0 1 1,-3 1 4,3 1 1,0 1-3,0 0-13,0 0-25,0 0-30,0 0-49,0 0-94</inkml:trace>
  <inkml:trace contextRef="#ctx0" brushRef="#br0" timeOffset="83705.7377">9272 63 736,'0'0'126,"0"-1"-29,0 1-59,3-1-15,-3 0-9,0 1 4,0 0 9,0 0 18,0 0 10,0 0-5,0 0-5,0 0-6,0 0-5,0 0-11,0 0-10,0 0-9,2 0-5,-2 1-6,0 14 3,3 9-2,-3 9 10,5 12-1,-2 7-3,2 8 2,-5 5 0,5 1 0,-3-2-3,-2-3 3,0-6-4,0-4 0,0-8 1,0-4 0,0-5 0,0-8-1,0-1 5,0-7-3,0-3 0,0-6 0,0 1 1,0-1-1,0-2 0,0 0 1,0-1 1,0-3 1,0 0 1,0-1-3,0-2 0,-2 4 0,2 3 1,0 8-3,0 5 6,0 2 16,-3 0-8,3 0-4,0-5 1,0-8 2,0-4 8,0-3-3,0-2-12,0 0-1,0 0-9,0 0-14,0 0-41,0-10-36,0-7-54,0 1-79,0 0-73,5 4-117</inkml:trace>
  <inkml:trace contextRef="#ctx0" brushRef="#br0" timeOffset="7062.4122">2766 771 624,'3'0'128,"2"0"-24,-5 0-53,0 4-43,0 9-11,0 2 6,0 5 1,0 2 4,0 0 3,0-4 1,0 0-5,0-4-9,-8-1-3,3-5-6,-5 0-57,-1-5-43,9-1-51,-3-2-78</inkml:trace>
  <inkml:trace contextRef="#ctx0" brushRef="#br0" timeOffset="8051.61">3037 562 437,'0'-1'95,"0"0"-26,0-1-36,0 0-10,0 2 5,0 0 2,0 0 1,0-1 7,0 1 3,0 0-1,0 0-2,0 0-3,0 13-21,2 10 3,6 4 7,5 6-10,-6 2-5,1-2 0,0-5-2,-1-5-1,-4-5 1,-1-6-1,3-4 0,-2-5 1,0-1 7,2-2 5,2 0-1,1 0-6,2-9-28,3-8 22,0-1-18,0 0-2,-1 3 13,-4 3 5,0 4 3,-3 6-5,-5 1-1,2 1-3,1 0-5,-1 0-6,4 0 9,1 0 7,6 8 0,2 7-11,3 0 6,0 0 4,2 0 2,-4-6 3,-3-5 3,-6-4 1,1 0-2,-3-9-11,-2-14-7,-3-6-13,0-3 13,0 1 10,0 3-1,0 5-1,0 5 1,0 7-4,0 1-15,0 2-31,-6 0-29,-4 0-27,-3-1-35,1-1-51,1 2-36</inkml:trace>
  <inkml:trace contextRef="#ctx0" brushRef="#br0" timeOffset="8657.7312">3448-11 747,'15'2'96,"3"18"-55,5 9-26,5 12-4,8 14-2,5 12 25,0 10 3,2 6 9,-2 5-2,-5-4-1,-8-2 1,-11-6-30,-11-6-7,-6-6-9,0-7 0,-8-9-2,-7-6 3,-3-9-4,2-8 4,6-7-8,5-7-9,0-4-17,2-7-23,3 0-35,0 0-78,0 0-136</inkml:trace>
  <inkml:trace contextRef="#ctx0" brushRef="#br0" timeOffset="80812.1592">2031 636 476,'0'0'152,"0"0"-37,0 0-42,0 0-23,0 0-9,0 0 4,0-3 12,0 1 11,0-3-7,2 2-16,8-4-21,3-2-3,2 0-13,1-1-5,2 1-1,2-1-1,3 2 0,-3-1 1,-2 3 0,0 1-3,-2 4-5,-4 1-7,-1 0-14,-1 0 19,-3 12-3,-1 5-4,-4 5-14,-2 2 8,0 0-9,0-1-9,-10-1 13,-8-2-5,3-2 0,-1-1-10,6-2 5,2-3 25,1 0 5,7-2 6,0-1 4,0 1 2,0-1-2,0 3-1,7 0-1,4 3-5,1 2 2,1 3-1,0 3 3,2 4-1,-2 6 11,2 2 1,3 6 12,-2-2-6,-6 0 12,0-5-7,-7-6-8,-3-4-11,0-9-10,-16-5-8,-9-8-10,-6-2-27,0-2 31,1-19 13,2-7 5,7-3-1,11-4 4,7-1 3,3 0 15,13 2 46,15 0-8,11 3-11,2 5 0,4 4-12,1 8-27,-2 3-14,-8 7-41,-3 2-129,-8 2-179</inkml:trace>
  <inkml:trace contextRef="#ctx0" brushRef="#br0" timeOffset="25253.0494">4101 598 521,'0'-4'134,"6"4"-3,1-1-40,1-2-45,0 0-19,-3 1-1,0 1-7,2-3 4,-4 3 9,2 0-2,0-3-1,-2 1-2,2 1-1,0-2-6,0 0-6,0-3-5,3 2-2,2-3-4,0 0-1,-2 1 3,5 0 0,-3 2 1,0 0-2,5 0-4,-4 3-3,-1-1-2,0 1 2,-2 2 5,-1 0-3,1 0-4,0 0 0,2 0-1,3 10 1,-1 6-3,4 2 6,2 1 6,-3-2 1,-2-3 1,0-5 12,-6 0-4,1-6-2,-3 0 1,5-3-5,-2 0-1,5 0-6,2 0-12,3-4 8,2-7 1,-2 1-2,3-2 2,-6-2 2,-2 1 0,-1 1-1,-4-1-3,0-2-4,-3 2-17,-3 1-5,1 1 13,-1 2 4,1 5 6,-3 1 1,3 3-6,-1 0-28,-2 0-62,8 0-101,-1 0-244</inkml:trace>
  <inkml:trace contextRef="#ctx0" brushRef="#br0" timeOffset="29131.8252">5228 673 250,'0'0'101,"0"0"-22,0 0-29,0 0-9,0 0 27,0 1 4,0 0-2,0-1-5,0 0-8,0 0-2,0 0-3,0 0-7,0 0-2,0 0-3,0 0-5,0 0-7,5 0-5,2 0-12,1 0-10,2 0-1,0 0-1,6 0-7,-3-5 13,-3-3-7,2 1 1,1-3-4,-3 2-1,1-3-10,-6 2-5,-3 1-12,-2-2-12,0 1-15,0-1 3,0 2-3,-2 0 3,-11 2 14,-2 1 2,-1 4-7,4 1 4,-1 0-1,3 0 26,2 17-5,5 6 34,-2 1 19,5 4 5,0 0-10,0-1 3,0-6-5,0-2 5,0-6 9,0-2 1,0-3 0,0-1-1,0 4 7,5-3 14,11 4-12,-1 1-8,5-2-4,1-2-6,-1 0-17,1-6-10,-1-2-3,1-1-29,2 0-40,-3 0-10,6 0-47,-1 0-50,1-3-60</inkml:trace>
  <inkml:trace contextRef="#ctx0" brushRef="#br0" timeOffset="29645.928">5605 549 601,'0'0'151,"0"0"-43,0 0-47,0 0-28,18 6 12,8 17-24,2 4-8,5 7 16,5 4 4,1 4-1,-3-2 0,-8-4-14,0-5-13,-10-6-1,-6-8-4,-7-8-4,-2-5-48,-3-4-88,0 0-127,0-12-86</inkml:trace>
  <inkml:trace contextRef="#ctx0" brushRef="#br0" timeOffset="29872.9734">5851 578 762,'-11'0'65,"-1"16"-49,-9 9-16,-4 10 14,-9 1 22,-1 4-1,2-7-24,2-3-12,8-7-4,8-9-47,4-5-40,11-8-46,0-1-53,13 0 4</inkml:trace>
  <inkml:trace contextRef="#ctx0" brushRef="#br0" timeOffset="30283.0554">6124 531 617,'0'0'65,"0"21"-36,0 19-18,0 16 52,0 16 10,5 15-9,5 2-17,0 0-12,1-9-11,-9-11-14,3-14-8,-5-19-2,0-9-5,0-12-45,0-15-60,0 0-73,0-16-47,-5-20 84,-3-13-170</inkml:trace>
  <inkml:trace contextRef="#ctx0" brushRef="#br0" timeOffset="30520.1028">6086 597 542,'17'-19'136,"-4"2"-20,5 5-24,0 5-36,2 6 13,-2 1 12,5 0-50,0 21-18,-2 4-8,-3 7-3,-6 3 0,-7-2-3,-5-1-4,0-4-1,-25-9-63,-11-8-32,-7-11-22,2 0-28,8-7-82</inkml:trace>
  <inkml:trace contextRef="#ctx0" brushRef="#br0" timeOffset="2090.418">2508 248 778,'0'0'135,"0"0"-72,-8 7-70,3 12 0,-2 5 13,-1 4-9,-7 3-28,10 0-69,2 2-105,3 2-121</inkml:trace>
  <inkml:trace contextRef="#ctx0" brushRef="#br0" timeOffset="31922.3832">6959-296 713,'0'-2'53,"0"0"-39,0 1-23,0 1 5,0 0 32,-10 0 19,-6 0 12,-2 20 14,-2 18 8,-6 14-11,1 12-15,-1 12-18,-2 8-25,5 4-5,0 1 2,5-4 1,3 2 10,2-3-2,6-7-4,2-4-2,0-6-3,2-9-5,3-7-2,0-6 0,0-5 1,0-6 0,0-2 6,13-3 0,2-1 1,3-2-3,2 0 3,3-4-2,-2-2-2,-1-1 4,-2-4 12,0-4-7,-3 0-9,1-1 9,-4-2-4,-1 0-2,1 0-3,-4-2-3,0 0-1,-1-3-3,-2 1 0,1-2 0,-1-2-9,2 2-6,3-1 0,3 1-7,0 0-1,2 0 4,1-1-6,2 0-9,-6 1-22,-1 1-29,-4-2-63,1 4-97,0-3-212</inkml:trace>
  <inkml:trace contextRef="#ctx0" brushRef="#br0" timeOffset="84675.9317">9632 749 780,'0'0'150,"0"0"-49,0 0-59,0 0-18,0-2 5,0-4 9,0-2 17,8 0-6,10-5 1,0 0-19,5 0-18,2 0-7,3 4 7,-5 3-2,0 5-13,-2 1-9,-3 0 8,-6 14-7,-1 10-13,-6 8-24,-5 5 4,0 4-6,0-1 8,-10-2 6,-6-6-9,-2-7 27,3-5-3,7-7 3,1-5 2,2-3-9,2-2 18,3 0 4,0-3-3,0 6 5,0 0 0,0 4 14,8 3-5,4 6 0,9 6 5,-1 3 0,1 2 16,-3-1 9,-3-3-3,-2-5-7,-8-3-18,-5-4-14,0-2-8,-3-5-7,-15-3-29,-2-4-1,-3 0 35,0 0 5,5-9 4,5-5 2,6-1 5,7 0 51,0-2 53,0 2 26,12 0-64,6 0-34,0 1-21,-2 3-12,-4 1-32,1 0-35,-5 1-31,-6-3-38,1 1-65,-1-1-50,-2 1-52</inkml:trace>
  <inkml:trace contextRef="#ctx0" brushRef="#br0" timeOffset="85077.0119">10156 758 543,'0'-1'201,"0"0"-66,0 1-48,0-2-35,0 2 0,0-1 13,0-1 15,13-2 5,7 1-14,6-2-17,4 0-9,1 2-21,-3-3-9,-3 3 1,-7 1-9,-7 1-10,-4 1-16,-4 0-65,-3 0-74,2 0-106,-2 0-119</inkml:trace>
  <inkml:trace contextRef="#ctx0" brushRef="#br0" timeOffset="87223.4411">10638 1052 368,'0'0'29,"0"0"-44,0 0-39,0 0 30,0 0 33,0 0 38,0 0 70,3 0 1,0 0-33,-3 0-25,0 0-21,2 0-14,-2 0-3,0 0 5,0 0 10,0 0 6,0 0 10,0 0 1,0 0-10,0 0-15,0 0-12,0 0-8,0 0 3,3 0 0,-1 0 5,6 0-1,-6 0-2,6 0-14,2 0-3,1 3 0,1 6-4,-2 2 0,6 4 0,-1 4-1,0 5 1,1 4-1,2 6 6,-3 1 0,-5 1 1,0-2 0,-4 1-2,-6-5-1,0-2-1,0-5-5,-11-4-12,-4-8-14,-3-4-16,0-4 16,-2-3 24,-1 0 2,-2-4 12,3-9-2,0-1 2,4-3-6,3 1-1,11-1 5,2 0 1,0-3 30,10-2 40,18-2-9,3-1 7,-1-3-30,1 3-15,0 1-11,-6 5-12,-4 3 0,-9 6-2,-4 3-13,0 1-29,-6 2-37,1-2-38,-3 2-34,2 0-48,4 3-44</inkml:trace>
  <inkml:trace contextRef="#ctx0" brushRef="#br0" timeOffset="86165.2296">10656 759 822,'0'-2'119,"0"-2"-43,3-2-58,7 3-13,0-3 2,6-2-4,4-2 7,0 5 23,3-1-4,-2 5-16,-1 1-10,-4 0 3,-4 6-2,-6 13-19,-4 8-1,-2 2-6,0 3 7,0-2 8,-18-3-11,0-3-14,-2-5-4,2-3 1,0-3 8,3-2 3,2 1 2,0-2-2,-2-1-11,2 3-27,3-4-24,2 1-15,3 0 20,3-1 56,2 4 20,0 1 19,0 2 74,5 4-18,8 0-11,-1 5-7,6 1-8,-5 1-13,0-1-8,-6-2 24,1-3-10,-3-5-19,-5-7-15,0-2-10,0-3-5,0-3-5,0 0-9,0 0 13,0 0 21,0 0-5,0-3 3,0-6 17,0-3 7,0 2-9,0 2-5,0 0 6,0 3-6,0 1 0,0 1 0,0-2-2,0 0 13,0-2 6,0 2-14,0-3-10,3 4-3,2 0-3,-5 3-2,2 1-3,-2-1-5,0-1-18,0 0-20,0 1 0,0 0 17,0-2 17,3 0 9,-1-1 5,4-3-2,1-2 2,-2-3-2,0 0 1,6 1-1,-6 0 2,2 1 4,-1 4 19,-1 0 4,0 2-13,-3 2-17,-2 2-1,0-2-1,0 2-8,3 0-11,-3 0-9,0 0-13,5 0-74,-2 0-195</inkml:trace>
  <inkml:trace contextRef="#ctx0" brushRef="#br0" timeOffset="88154.6274">11259 539 455,'0'0'79,"0"0"-10,0 0-28,0 0-18,-3 0-3,-4 2-20,-3 16-11,-6 6 65,-4 5 36,-3 3-50,0 0-25,2-6-7,6-4-10,2-8 7,3-7-3,5-5 2,5-2 8,0 0 31,0 0 19,0 0 3,0 0-22,0 0-10,8-8-2,2-7-20,5-4-7,6-2 2,-1-2-1,0 0 0,-2 0-4,3 1 1,-6 0-4,-2 4 2,-6 4-2,1 4-2,-3 4 8,-2 2 1,-3 4-2,0 0-5,0 0-1,0 0-18,0 0-19,0 0-39,0 0-87,0 0-132,0 8-192</inkml:trace>
  <inkml:trace contextRef="#ctx0" brushRef="#br0" timeOffset="88950.7864">11542 201 507,'0'0'94,"0"0"-20,0 0-34,0 0-11,0 3-11,0 22 10,0 11 19,0 13 29,-2 14-31,-3 10-26,0 4-8,-6 1 2,4-4-5,-1-6 5,0-8 6,6-13-2,-1-10 6,3-5-4,-2-7-6,2 0-4,0-4 5,0 0 2,0-2-2,0-3-10,0-7-1,0-5-5,0-3 2,0-1-7,0 0-4,0 0-12,0-3-1,0-21-21,0-6-101,0-1-68,0-2-249</inkml:trace>
  <inkml:trace contextRef="#ctx0" brushRef="#br0" timeOffset="89871.9708">11634-229 481,'0'0'163,"0"0"-31,0 0-44,0 0-18,0 7-21,5 13-8,13 10-21,5 10-11,5 16 10,3 11 0,5 13-3,5 10-5,-1 11-5,-1 7-3,-6 1 3,-5-3 0,-10-9 2,-10-10-6,-8-10-5,0-14-1,-11-11-1,-12-6-2,-2-8 0,2-7 3,5-4 4,0-4 2,5-7 1,3-4-3,2-3-2,3-4-3,0-3-2,5-1 0,-2-1 8,2 0 22,0 0 12,0 0 10,0 1-4,0 0-6,0 0-13,0 0-11,0 0-8,0-1-2,0 0 0,0 0 3,0 0-1,0 0-1,0 0-3,0 0 2,0 0 1,0 0-2,0 0-3,0 0-3,0 0-45,0 0-79,0-1-186,10-3-158</inkml:trace>
  <inkml:trace contextRef="#ctx0" brushRef="#br1" timeOffset="183282.6492">1143 1406 540,'0'0'142,"0"0"-42,0-1-60,0 1-26,0 0 7,0 0 9,0 0-1,0 0-5,-8 8-12,-10 8 7,-5 4 29,0 1-25,-5 0-15,8-5-10,5-2 4,2-6-1,5-2 2,6-4 0,2-1 8,0 0 23,0-1 1,0 1-6,0 0-2,7 1 0,11 1-9,10 0-14,5 1-2,11-1 1,2 0 0,2-1-1,-2-2-3,-5 0 2,-5 0-5,-8 0-4,-8-3-1,-12-12 3,0-4-12,-8 2-10,0-7 3,0 2 11,0 6-1,-5 2-1,-6 2 0,4 4-13,-1 3-18,-5-1-20,1-1-12,-1 0-41,0-2-48,3 2-10,5 4-137</inkml:trace>
  <inkml:trace contextRef="#ctx0" brushRef="#br1" timeOffset="188017.596">2246 1432 515,'-3'1'36,"-4"13"-20,-3 6-10,-1 4 17,-1-1 24,1 0-6,-1-5 10,-1-1-11,5-5-11,-5-3 0,3-3-11,-3-5-8,6 2 2,2-2-2,0 1-2,2-2-1,3 1 2,0 2 11,0-1 32,0 0 28,13 2-1,15 0-27,5 0-47,8-4-2,5 0-3,-5 0 15,-3-10-8,-5-7 4,-7-1-7,-11-1-3,-5 2-4,-7-4-13,-3 2-21,0-3-8,-21 0 5,-2 1 1,6 2-7,-4 5-20,8 4-16,11 8-76,2 2-85,5 0-214</inkml:trace>
  <inkml:trace contextRef="#ctx0" brushRef="#br1" timeOffset="207080.4078">1209 1447 625,'0'0'57,"0"0"-52,0 0-10,0 0-4,0 0 3,0 0 9,0 0 0,0 0 9,0 0 29,0 0-8,0 0-9,0 0-10,0 0-3,0 0 3,0 0 2,0 0 5,0 0 3,0 0-6,0 0-6,0 0-4,0 0-1,0 2 1,0-2 6,0 0 6,0 0-4,0 0 1,0 0-1,0 0-6,0 0-2,0 0 0,0 2 3,0 1-5,-2 4 6,-6 3-11,0 2-2,-2 3 13,-5 2 0,-3 3-3,-2 0-5,2 0-2,-5 4 6,2-1 6,-2 2-7,3-1 11,-1 0 3,4-2-10,1-4-4,4-4-5,1-4 0,1-1 1,2-2 1,1 0 0,-3 1 1,2 2 1,3 2 4,-8 0 0,5 2-1,-4-1 0,1-1 2,1-1-4,3-2-5,-1-3 0,5 0 1,-4-1-1,2 0 2,2 0 2,-2 0 5,-3 1 3,3 0-1,3 1-1,-6-1 0,3-1-1,-3 0-2,3 0-2,0-1-2,2-1 0,-2-2-2,3 1 0,2-1 1,0-1 3,0 1 1,0 0 6,0 1 13,0 0 8,0-2-4,0 1-4,0-1-8,0 1-7,0-1-6,0 0-2,0 0-2,0 0 1,0 0 0,0 0-2,0 0 2,0 1-1,0 3 0,0-3-1,0 1-2,0 1 2,0-1 1,0-2-13,0 0-42,0 0-72,0 0-119,2 0-200</inkml:trace>
  <inkml:trace contextRef="#ctx0" brushRef="#br1" timeOffset="187512.495">2223 1400 525,'0'-1'88,"0"1"-10,0 0-34,0 0 0,0 0 15,5 15-8,18 14-18,0 10-8,10 14 25,3 10-3,5 6 4,2 2 1,3-1-6,-5-4 1,-3-11 7,-9-10-23,-1-11-17,-13-11 5,-5-9-11,-5-8-4,-2-6-5,-3 0-14,0 0-55,0-2-55,0-15-22,-5-3-8,-3-4-108,-5-5-216</inkml:trace>
  <inkml:trace contextRef="#ctx0" brushRef="#br1" timeOffset="209728.9374">-328 2600 726,'-5'-8'62,"-8"-1"-41,-5-1-19,-2-2 3,-3 1 3,0 3 12,-3 3 6,6 2 22,2 3 4,0 0 6,3 0-7,0 9-13,-1 7 0,6 2-19,2 2 0,6 1-3,2-2-9,0 1 0,0-1-3,10-3 2,8-2-3,0-3-1,2-6-12,1-2-15,-3-3 8,-1 0-18,1-14-4,0-11 4,0-5 5,-3-6 0,1-4-4,-4 0-5,-1-4-12,-4 4 11,-2 2 2,-2 1 17,-3 8 16,0 6 7,0 7-2,0 4 2,0 8 1,0 2 9,0 2 4,0 0-6,0 9-6,0 16 1,3 9 44,4 10-1,3 7-5,6 6-5,2-1 3,2-4-4,0-5-2,-2-8 0,-2-11-16,-6-8-13,-5-11-3,-5-4-7,0-5-35,0 0-67,0-1-51,0-11 36,0-2-77,8 1-169</inkml:trace>
  <inkml:trace contextRef="#ctx0" brushRef="#br1" timeOffset="210150.0213">-121 2648 631,'5'0'148,"3"-3"-37,-1 0-65,4-2-31,1-2-2,-1-3-7,-1-1 4,3-1 1,-3-1-7,-5 1-2,-5 0-6,0 2 4,0 2-3,0 2-6,0 3-2,-10 2 2,-1 1 4,-4 0-2,2 7 4,1 14 7,4 7 21,0 3 11,8 3-19,0-2 2,0-3 2,0-5 4,16-5 6,-4-8-14,4-4-8,-4-5-6,6-2-25,0 0-68,3-11-24,-1-11-35,3-2-119,-8-2-76</inkml:trace>
  <inkml:trace contextRef="#ctx0" brushRef="#br1" timeOffset="210367.065">86 2556 708,'2'-4'180,"11"-1"-35,5 0-59,2-2-25,1 4-13,2-2-15,2 1-24,3 1-9,-5 0-7,-2 1-36,-1-3-37,-7-3-48,-3 0-64,-5-2-125,-5-3-83</inkml:trace>
  <inkml:trace contextRef="#ctx0" brushRef="#br1" timeOffset="210567.105">231 2400 656,'0'24'120,"0"8"-50,0 8-27,0 6-2,0 4 1,0-4-15,0-1-6,3-8-13,-1-7-6,1-8-10,0-6-49,2-7-73,2-4-112,4-4-161</inkml:trace>
  <inkml:trace contextRef="#ctx0" brushRef="#br1" timeOffset="210964.1843">446 2701 714,'15'-8'138,"-2"-3"-55,-3-2-65,0-1-14,1-2-4,-4 3-5,-2 3 8,-2 0-2,-3 1-2,0 4-4,0 1-3,-3 4 0,-15 0 0,3 0 3,-5 0 1,-1 11 10,3 10-3,6 6 12,7-1 6,5 3 13,0-3 14,0-2 15,5-4-13,10-4-9,3-4-30,0-3-7,0-4-12,5-5-63,0 0-76,7 0-71,6 0-190</inkml:trace>
  <inkml:trace contextRef="#ctx0" brushRef="#br1" timeOffset="211318.2552">780 2600 681,'0'-1'108,"0"1"-72,-10 0-44,-8 0 15,-2 0 15,2 5 7,0 8 3,5 5 7,3 1-7,8 2 2,2 0 4,0-2-6,0-2-4,2-4-8,11-2-7,-3-5-4,3-4-3,-6-1-3,9-1-8,-1 0-2,3 0 4,2 0 4,1-1 3,4-5-3,-4 2-4,-1-1-10,-2 0-37,-5-1-56,2-2-65,-2 0-122,-5-1-151</inkml:trace>
  <inkml:trace contextRef="#ctx0" brushRef="#br1" timeOffset="211525.2966">875 2548 806,'20'-1'144,"3"1"-51,3 0-44,-1 0-10,3 0-28,0 0-11,1 0-6,-4-1-47,-4-2-46,-4 1-72,-6-4-110,-6 1-148</inkml:trace>
  <inkml:trace contextRef="#ctx0" brushRef="#br1" timeOffset="211716.3339">1005 2414 846,'0'20'105,"0"10"-84,5 8-21,0 7 5,8 5-3,-3-2 2,3-1-1,2-9-2,-7-6-5,2-8-62,0-8-90,1-8-107</inkml:trace>
  <inkml:trace contextRef="#ctx0" brushRef="#br1" timeOffset="212016.3939">1230 2671 448,'18'-3'87,"-3"3"10,0 0-39,-2 0 6,-3 0-14,-2 3 6,-3 11-17,-5 0-17,0 1-5,0 1-9,-10-2-4,-8-2-3,-5-8-5,0-4-8,0 0 7,5 0 7,3-6 0,2-8-24,13 0-29,0-1-6,0 3 8,10 0-41,16 4-92,7 3-90</inkml:trace>
  <inkml:trace contextRef="#ctx0" brushRef="#br1" timeOffset="212244.4404">1457 2757 346,'0'0'10,"0"0"40,-5-3 1,-3-7 14,6-1 50,2-3 15,0 1-11,0-3 14,10 5-14,8-3-40,2 3-45,1 1-14,-1 5-19,0 3-21,-2 2-89,0 0-117,0 0-240</inkml:trace>
  <inkml:trace contextRef="#ctx0" brushRef="#br1" timeOffset="213496.6908">2644 2457 820,'-15'-4'33,"-5"2"-29,-3 1 0,0 1-2,-3 0 5,11 1 0,-1 11 27,6-2 17,3 1 2,2-4-10,5-2 6,-3-4-8,3 1-5,0 1-15,0 0-7,0 7 0,15 2-6,3 3-5,5 7-2,0 2-1,3 3 0,-8-1 15,-1-3 23,-6 0-10,-6-5 1,-5-3-24,0-2-15,0-2-3,-16-2 0,-7-2-37,-2-4-3,-3-3-13,5 0-39,5 0-38,10 0-38,8-1-131</inkml:trace>
  <inkml:trace contextRef="#ctx0" brushRef="#br1" timeOffset="213990.7896">2841 2671 748,'0'-6'155,"0"-3"-60,0 2-66,5-5-24,3 3 17,-1 0 25,4 1 16,4 6-7,0 0-7,1 2-26,4 0 1,3 5-23,-5 12 13,2 5-2,-4 2-11,-9 1 7,-7 1-1,0-5-11,-2-2-5,-26-7 1,0-6-4,-6-6-5,6 0 11,3-2 4,4-15-14,9 1-9,4-2 14,5 2 7,1 2-9,2 0-20,0 0-27,0 1-44,0 0-27,0 1-13,7 2-75,4 4-109</inkml:trace>
  <inkml:trace contextRef="#ctx0" brushRef="#br1" timeOffset="214473.8859">3107 2576 729,'2'0'119,"1"1"-65,-3 14-46,5 4 15,-3 5 2,6 4 11,-3-4-8,3-2-6,-1-5-1,-1-4-4,1-5 3,1-4-11,5-4-4,2 0-24,5 0-69,3-10 16,-2-6 8,-1-3 29,-4-1 17,-4 2 18,-4 3 2,-8 4-2,0 4-1,0 1-4,0 3 1,0 3 2,0 0 2,0 0 9,3 0 54,-1 10-10,1 3-5,2 3-32,-3 1-14,3 1 0,0-3-26,3-2-38,0-3-46,2-2-90,5-1-124</inkml:trace>
  <inkml:trace contextRef="#ctx0" brushRef="#br1" timeOffset="214770.9456">3446 2746 458,'0'0'135,"0"0"-44,-2 0-91,-1 0-7,1-9 3,2-1 35,-3 1 60,3-3-6,0 1 10,0-2-5,0 0-20,13 1-25,0 0-12,2 2-19,3-1-9,0 4-4,-3 1-19,0 2-31,1 4-24,-1 0-52,3 0-51,2 0-115,-2 5-143</inkml:trace>
  <inkml:trace contextRef="#ctx0" brushRef="#br1" timeOffset="215088.009">3847 2611 782,'0'-1'76,"0"0"-80,-5 1-18,-10 0 22,2 0 3,-8 4 4,4 14 13,1 2 26,3 3-7,3-1-9,8-1-1,2-4 16,0 0 17,0-3-8,7-2-33,9-1-15,4-4-3,1-5-48,4-2-76,1 0-60,-1-2-96,3-11-109</inkml:trace>
  <inkml:trace contextRef="#ctx0" brushRef="#br1" timeOffset="215417.0748">3957 2707 546,'10'-1'166,"5"-2"-54,-2 0-36,3-2-53,4-4-9,-5-2-12,1-2-3,-1-1 1,-7-3 2,-6 1-1,-2-1-3,0 2 0,-8 3-6,-12 2 0,0 5-2,-3 5 6,2 0 1,3 9 3,3 16-10,5 4 22,7 1 18,3 3 26,0-3 3,8-3-4,10-6 23,5-4-59,2-4-5,3-6-22,6-3-80,1-4-196,6 0-340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01:54.01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A5F145C-CAC8-46E4-A42C-114CBE4D82E2}" emma:medium="tactile" emma:mode="ink">
          <msink:context xmlns:msink="http://schemas.microsoft.com/ink/2010/main" type="writingRegion" rotatedBoundingBox="3500,15645 20715,15571 20729,18790 3514,18864"/>
        </emma:interpretation>
      </emma:emma>
    </inkml:annotationXML>
    <inkml:traceGroup>
      <inkml:annotationXML>
        <emma:emma xmlns:emma="http://www.w3.org/2003/04/emma" version="1.0">
          <emma:interpretation id="{61ECECB3-CEA0-4AAE-9B5F-01DD5DDE2964}" emma:medium="tactile" emma:mode="ink">
            <msink:context xmlns:msink="http://schemas.microsoft.com/ink/2010/main" type="paragraph" rotatedBoundingBox="3657,15504 12736,15798 12698,16974 3619,166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0A9CDF-BB49-4ED4-81BA-049A02E12D3C}" emma:medium="tactile" emma:mode="ink">
              <msink:context xmlns:msink="http://schemas.microsoft.com/ink/2010/main" type="line" rotatedBoundingBox="3657,15504 12736,15798 12698,16974 3619,16680"/>
            </emma:interpretation>
          </emma:emma>
        </inkml:annotationXML>
        <inkml:traceGroup>
          <inkml:annotationXML>
            <emma:emma xmlns:emma="http://www.w3.org/2003/04/emma" version="1.0">
              <emma:interpretation id="{E900AC5F-C693-43D6-B0D5-BFCD93BED46A}" emma:medium="tactile" emma:mode="ink">
                <msink:context xmlns:msink="http://schemas.microsoft.com/ink/2010/main" type="inkWord" rotatedBoundingBox="3654,15590 10808,15821 10772,16911 3619,16680"/>
              </emma:interpretation>
              <emma:one-of disjunction-type="recognition" id="oneOf0">
                <emma:interpretation id="interp0" emma:lang="en-US" emma:confidence="0">
                  <emma:literal>14.7=1.07+5</emma:literal>
                </emma:interpretation>
                <emma:interpretation id="interp1" emma:lang="en-US" emma:confidence="0">
                  <emma:literal>14.7=17.07+5</emma:literal>
                </emma:interpretation>
                <emma:interpretation id="interp2" emma:lang="en-US" emma:confidence="0">
                  <emma:literal>14.7=15.07+5</emma:literal>
                </emma:interpretation>
                <emma:interpretation id="interp3" emma:lang="en-US" emma:confidence="0">
                  <emma:literal>14.7=1.07+5*</emma:literal>
                </emma:interpretation>
                <emma:interpretation id="interp4" emma:lang="en-US" emma:confidence="0">
                  <emma:literal>14.7=17.07+5*</emma:literal>
                </emma:interpretation>
              </emma:one-of>
            </emma:emma>
          </inkml:annotationXML>
          <inkml:trace contextRef="#ctx0" brushRef="#br0">0-6 566 0,'0'0'89'0,"0"0"-37"16,0 0-38-16,0 0-11 16,0-3 11-16,0 3 9 15,0 0 28-15,0 0 20 16,0 0 1-16,0 0-4 16,0 0-11-16,0 0-16 15,0 0-15-15,0 0-13 16,0 0-6-16,0 0-4 15,0 0-2-15,0 0-2 16,0 0 4-16,0 0 0 16,0 0-2-16,0 0 1 15,0 0 1-15,0 0-2 16,0 0 0-16,0 0-1 16,0 0 0-16,0 0 2 15,0 0-1-15,0 0 2 16,0 0 0-16,0 0-2 15,0 0-2-15,0 4 0 16,0 8-1-16,0-1 0 16,0 6 2-16,2 2-1 15,1 0 0-15,2 6 2 16,-5-5 0-16,5 4-3 16,-5-1 3-16,6 1-1 15,-6-4-1-15,0-5 2 16,0-2-1-16,1-1 1 0,-1-1-1 15,0-6 1 1,0 1-1-16,4-2 0 0,-4-1 0 16,0 1 0-1,0 1 0-15,0 1 1 0,1-3-1 16,-1 2 1-16,0 2-1 16,4 1 0-16,-4 2 1 15,3 1-1-15,1 3 1 16,1-1-3-16,-4 0 2 15,3 0-1-15,-3 2 3 16,3-3-2-16,-3-3 0 16,3 1 1-16,-4-2 0 15,2 4-1-15,-2-5-1 16,0 4 1-16,0-4-1 16,0 0 0-16,0 0 0 15,0 0 1-15,0-2 0 16,0 1 0-16,0-1 1 15,0 2 0-15,0 1-1 16,0 0 1-16,0 3-1 16,0-2 0-16,0 1 0 15,0-2-1-15,0 1 0 16,0-3 1-16,0-1 0 16,0 0 0-16,0-5 0 15,0 0-1-15,0 0 2 16,0 0-2-16,0 2 1 15,0-2-1-15,0 5 1 16,0 0 0-16,0-3 1 16,0 5-1-16,0 5 1 15,3-4-1-15,-3 6 1 16,0-3 0-16,0 1-1 0,2 2 0 16,-2-3 1-1,0 3 1-15,0-6-1 0,0 2 1 16,0-3 0-16,0-5-1 15,0 7 1-15,0-6-1 16,0 2 1-16,0-2 2 16,0 0-1-16,0 6 1 15,3-2-1-15,-3 0 4 16,0 7 4-16,0 4-2 16,0-4 0-16,0 3-1 15,0-4 3-15,0-7-3 16,0 1-1-16,0-2-3 15,0-5-1-15,0 0-3 16,0 0-1-16,0 0 0 16,0 0-4-16,2 0-1 15,-2 0-13-15,0 0-18 16,0 0-22-16,0-5-27 16,0-6-8-16,0-3-56 15,5 0-123-15,5 1-146 16</inkml:trace>
          <inkml:trace contextRef="#ctx0" brushRef="#br0" timeOffset="76943.5784">423 91 386 0,'0'0'118'16,"0"0"0"-16,0 0-23 16,0 0-42-16,0 0-24 15,0 0-18-15,0 0-8 16,0 0 2-16,0 0 3 16,0 0 14-16,0 0 9 15,0 0-6-15,0 0-6 16,0 2-3-16,0 4-5 15,0-2-5-15,0 1-5 16,0 4 1-16,0 4 0 16,0-1-2-16,0 1 0 15,0 2 3-15,0-1 5 16,0 1-2-16,0-4-1 16,3 2 4-16,-2-2-2 15,-1 0-1-15,2-3 0 16,-1-2 3-16,2 1-5 15,0-3 0-15,-2 0 1 16,3 0-2-16,-2-1 3 16,1 0 6-16,0 2-3 15,2-1-2-15,2 1-1 16,-3 1 0-16,3-5 1 16,-2 4 3-16,2-1-3 0,3 0-1 15,-2-1 1 1,2-1-6-16,0 1 1 15,2 1 0-15,-2-3 5 0,2 1 0 16,-2-1 0-16,-1-1 2 16,0 0-5-16,2 0-3 15,-6 0-4-15,2 0-1 16,2-1-1-16,-3-3 6 16,3-4 4-16,-2 2 2 15,2 0 4-15,2-2-1 16,1 1-1-16,-4 2-2 15,6-1 5-15,-6 1-5 16,3 2-4-16,-5-2-1 16,2 2-1-16,-1 1 1 15,-2-4-3-15,1 5 0 16,-3-3 1-16,-2-3-1 16,0 3-3-16,2-1 0 15,-3-1 3-15,1 1 1 16,-1-1-1-16,2 0 0 15,-1 4 3-15,2-3-2 16,-2 2 2-16,1 2 0 16,2-4 2-16,-1 3 4 15,0 0 2-15,-3 0 4 16,2 1-3-16,-1 1-5 16,-1-1-2-16,0-2-5 15,0 2 0-15,0 1 1 16,0 0-4-16,2 0 4 15,-2 0 2-15,0 0-16 16,0 0-18-16,0-3-37 16,0 2-79-16,0-3-131 0,0-4-44 15</inkml:trace>
          <inkml:trace contextRef="#ctx0" brushRef="#br0" timeOffset="77394.8985">621 73 579 0,'0'23'20'0,"0"6"-15"15,1 5-3-15,1 6 13 16,3 3 46-16,1 2 12 16,2 1 11-16,-1 1-17 15,0 2-38-15,-4-6-14 16,2 1-7-16,-3-4-6 15,1-3 0-15,0-5 0 16,-3-6 2-16,2-6 1 16,-1-5 0-16,-1-6 1 15,2-5 0-15,-2-2-8 16,0-2-7-16,0 0-2 0,0 0-27 16,0 0-29-1,2 0-18-15,0 0-9 0,2-5 8 16,3 0 5-16,1 0-112 15</inkml:trace>
          <inkml:trace contextRef="#ctx0" brushRef="#br0" timeOffset="77819.2013">884 763 821 0,'0'0'129'15,"0"-1"-43"-15,0-2-50 16,0 2 9-16,10 0-9 16,5 1-3-16,7-2 16 15,0 2-9-15,0 0-3 16,-3 0-12-16,-3 0-19 0,-7 0-5 15,-3 0-10 1,-5 0-52-16,-1 0-63 16,0-3-74-16,0 1-145 0,0-1-66 15</inkml:trace>
          <inkml:trace contextRef="#ctx0" brushRef="#br0" timeOffset="78774.8864">1166 15 637 0,'0'0'118'15,"0"0"-23"-15,0 0-23 16,0 0 7-16,0 0-3 15,0 0 0-15,3 1-18 16,5 8-13-16,2 3-15 16,3 2-10-16,5 3-5 15,2 8-9-15,2 3-4 16,3 3 3-16,3 4-2 16,1 1 1-16,1 0-5 15,-1 1 4-15,-1-4-7 16,-2-4 9-16,-1 0-5 15,-3-4 1-15,-4-1 1 16,1-6-3-16,-6 0 0 16,-1-6 2-16,-5-1 2 15,0-3-3-15,-6-3 0 16,-1 3-2-16,0 2-5 16,0 6-3-16,0 2 9 15,-12 5 2-15,-5 4-2 16,-2 0 0-16,-3 0 3 15,-2 4 1-15,1-4-9 0,1 1 11 16,1 0-4-16,3 0 0 16,3 1 0-16,2-3 1 15,7-3 5-15,-3-2-4 16,5-4 0-16,1-6-2 16,2-6 0-16,1-1-1 15,0-4-6-15,-2 0-43 16,2 0-67-16,0-1-130 15,0-11-248-15</inkml:trace>
          <inkml:trace contextRef="#ctx0" brushRef="#br0" timeOffset="80853.3511">1973 432 634 0,'0'0'71'0,"0"0"-21"16,0 0-31-16,0 0 16 15,0 0 15-15,0 0 8 16,0 0 8-16,0 0-9 16,0 0-15-16,0-7-1 15,0 2-19-15,5-6-12 16,5 3-6-16,-1 0-1 16,1-1-2-16,2 1-1 15,1 3 4-15,-1 0-5 16,-2 1 2-16,-1 0 0 15,2 4-6-15,-1 0-11 16,0 0 9-16,1 0-10 16,-3 4 10-16,6 5 7 15,-4 3 4-15,5-2-3 16,0 2 4-16,-1 0 6 16,4 0 0-16,0-3 15 15,1 0-7-15,1-2 1 16,-1-3-3-16,-3-2 3 15,1-2-9-15,0 0-11 0,-5 0-9 16,-1-5-2 0,0-4-8-16,-5 1-9 0,1 2-20 15,-3-1 1 1,-1 4-45-16,-2 3-46 0,2 0-87 16,-3 0-107-16</inkml:trace>
          <inkml:trace contextRef="#ctx0" brushRef="#br0" timeOffset="81646.9264">1957 664 485 0,'0'0'87'16,"0"0"-28"-16,0 0-18 16,0 0-1-16,0 0 23 15,0 0 13-15,0 0 9 16,0 0-2-16,1-2-32 15,6-4-35-15,3 1-7 16,0-3 2-16,2 4 2 16,2 0-9-16,-3 3 0 15,3 1-1-15,-2 0-3 16,1 0 1-16,-1 0 4 16,-1 0 0-16,-1 5 3 15,4 2 5-15,-1 2-3 16,1-1 3-16,1 1-4 15,-1 1 1-15,3-5 12 16,-6 3 0-16,3-4 1 16,-5 1-7-16,1-5-8 15,-1 0-7-15,3 0-3 16,-4 0-3-16,2 0-10 16,1-7-9-16,-1 2-7 15,-2-1-11-15,0 2-11 16,1 1-27-16,0 3-95 15,4 0-184-15</inkml:trace>
          <inkml:trace contextRef="#ctx0" brushRef="#br0" timeOffset="84952.2589">3178 125 638 0,'0'0'62'16,"0"0"-46"-16,0 0-23 15,0 5 0-15,0 11 29 16,0 10 58-16,0 10 13 16,0 14-27-16,0 6-18 15,0 7-7-15,0 6-9 0,0 0 3 16,0-4-8 0,0-3 0-16,0-12-7 0,0-8-1 15,0-9 4-15,0-8-2 16,0-8 0-16,-1-8-13 15,-1-4-5-15,2-2 1 16,0 0-5-16,-1-2 2 16,1-1 0-16,0 0-3 15,0 0 5-15,0 3 0 16,0 2-3-16,0 2 6 16,0-2 11-16,0 0 1 15,0 0-4-15,0-2-8 16,0 0-3-16,0-3-3 15,0 0 0-15,0 0-3 16,0 0-22-16,0 0-36 16,0 0-49-16,0-6-81 15,0-1-83-15,0-1-96 16</inkml:trace>
          <inkml:trace contextRef="#ctx0" brushRef="#br0" timeOffset="85851.8988">3424 634 693 0,'0'1'124'16,"0"1"-30"-16,0 0-58 16,0-2-30-16,0 0 2 15,0 0 5-15,0 0 30 16,7 4 16-16,0-3-28 15,5 1 3-15,1-1-2 16,3-1-26-16,4 0-6 16,-2 0-5-16,2 0-6 15,-3-1-8-15,-2-8-4 0,0-2-8 16,-5 1-10-16,-4-3-23 16,-5-2 4-16,-1-1-11 15,0 0 5-15,0 3-5 16,-11 3 6-16,-4 2 36 15,1 7 9-15,-1 1 14 16,-1 0 6-16,3 13 22 16,-1 13 15-16,3 2 11 15,1 4-22-15,-2 4 4 16,5-3-4-16,2-3 7 16,1-2 6-16,3-4-2 15,1-6-1-15,0-1 7 16,0-8-5-16,5 2-3 15,7-5-1-15,3 0-11 16,3-4-3-16,3 0-22 16,2-2-4-16,5 0-19 15,-1 0-15-15,1 0-26 16,1 0-53-16,-4 0-79 16,1 5-157-16</inkml:trace>
          <inkml:trace contextRef="#ctx0" brushRef="#br0" timeOffset="87561.1096">3962 858 168 0,'0'0'72'0,"0"0"1"16,0 0-42-16,0 0-11 15,0 0-11-15,0 0 28 16,0 0 17-16,1 0 19 15,-1 0 4-15,2 0-5 16,-2 0-2-16,0 0-16 16,0 0-7-16,0 0 2 15,0 0-6-15,0 0-5 16,0 0-2-16,0 0-5 16,0 0-8-16,0 9-5 15,0 7-11-15,0-1 16 16,-3 4-3-16,-6 5-17 15,0-7 5-15,1 0-25 16,-2-7-50-16,0-2-67 16,2-4-119-16,2-4-74 15</inkml:trace>
          <inkml:trace contextRef="#ctx0" brushRef="#br0" timeOffset="88519.7914">4224 503 416 0,'0'0'74'16,"0"0"0"-16,0 0-23 15,0 0 15-15,0 0-1 0,0 0-6 16,0 0 16-16,0-6-11 16,2-3-15-16,5 1-11 15,6-6-8-15,-1-1-19 16,3 0 4-16,2-1-8 16,2-2 6-16,-1 5-2 15,0-1-6-15,-1 5-6 16,2 3 9-16,-4 1 9 15,-1 5-12-15,0 0-7 16,1 0-1-16,3 9-2 16,-3 7 0-16,-2 5 2 15,2 3 7-15,-1 5-5 16,-2 5 2-16,-6 3 0 16,-4 1 2-16,-2 2 0 15,0-4-5-15,-4-4 3 16,-11-7-2-16,-2-5 3 15,-3-10-7-15,-1-6 1 16,-5-4-5-16,-2 0 2 16,-1-17 1-16,-1-1 10 15,3-3-20-15,1-2-15 16,9 2-20-16,4 3-9 16,3 1 9-16,7 1-24 15,-1-3-2-15,4 1-14 16,0 0-38-16,0-3-31 15,0 2-101-15</inkml:trace>
          <inkml:trace contextRef="#ctx0" brushRef="#br0" timeOffset="89514.4954">4576 113 656 0,'0'0'119'15,"0"0"-38"-15,0 0-22 0,0 0-1 16,0 0-5 0,0 0 0-16,4 0-7 0,4 0-9 15,2 0-1-15,1 4-8 16,7 5-10-16,0 4-1 16,4 3-11-16,3 4-6 15,4 4 3-15,-1 4-3 16,2 0 0-16,1 4 0 15,2-1 0-15,-4 0 2 16,0-5-3-16,-4 0 4 16,-5-6-2-16,-3-3 4 15,-3-4 0-15,-6-4 0 16,-1-3 6-16,-4-1-6 16,-3-4-1-16,0 0-7 15,0 2-3-15,0 5-1 16,0 3-2-16,0 7 9 15,-8 6 2-15,-4 7-2 16,0 5 2-16,-6 3-3 16,-1 4 1-16,-1-2-1 15,-3-1 3-15,-1-9 0 16,2-4-3-16,0-7-4 16,7-7 2-16,1-5 2 15,6-3 4-15,5-4-6 16,-1-1 4-16,4 0 4 15,0 0 3-15,0 0 1 16,0 0-2-16,0 3-4 16,0-3-10-16,0 5-40 0,4-1-65 15,6 1-174-15,5 2-393 16</inkml:trace>
          <inkml:trace contextRef="#ctx0" brushRef="#br0" timeOffset="90823.4301">5451 489 698 0,'0'0'144'0,"0"0"-60"16,0 0-49-16,0 0-16 15,0 0 2-15,0 0 14 16,0 0 13-16,0 0 6 16,0 4-6-16,0-4 1 15,0 0-8-15,0 0-7 16,0 0-3-16,0 2-4 15,0-2-8-15,0 0-4 16,0 0 0-16,0 2 0 16,0-2-3-16,0 0-2 15,4 3-1-15,3-3-5 16,3 3 1-16,-2-2 1 16,3-1 0-16,5 0 1 15,1 0 0-15,4 0 4 16,3 0-5-16,5 0 1 15,4 0-3-15,7 0-3 16,-4 0 2-16,4 0-1 16,1 0-4-16,-6 0 7 15,-6 0-9-15,-5 0 7 16,-8 0-1-16,-7 0 1 16,-4 0 6-16,-2 0-6 15,-3 0-5-15,2 0 1 0,-2 0-1 16,0 0-1-16,0 0-2 15,0 0-33 1,0 0-27-16,0 0-45 0,0 0-40 16,-5 0-68-16,-5 0-54 15,2 0-182-15</inkml:trace>
          <inkml:trace contextRef="#ctx0" brushRef="#br0" timeOffset="91137.6459">5703 314 441 0,'0'12'95'15,"-3"3"-44"-15,3 6-12 16,0 6 19-16,0 8 21 16,0 1-12-16,0 1-3 15,0-5 8-15,0-1-22 16,0-11-14-16,0 0-25 16,3-12-11-16,-3 0-10 15,0-2-62-15,0-3-64 16,4-2-110-16,1 1-173 15</inkml:trace>
          <inkml:trace contextRef="#ctx0" brushRef="#br0" timeOffset="92333.5011">6649 250 697 0,'0'-5'31'0,"0"-3"-32"15,0 1 0-15,0-4 7 16,-7 0-7-16,-2-1 2 15,0 3 6-15,-4 1 2 16,2 0 0-16,-3 0-8 16,-1 1 3-16,0 3-3 15,-2 0 2-15,2 4-3 16,-2 0 0-16,0 0 1 16,4 0 2-16,-1 7-2 15,6 4 3-15,1 5 7 16,4-2 31-16,3 4-1 15,0-2 1-15,0 1-4 16,2 1-13-16,7-5-11 16,0-2-3-16,3-2-5 15,-1-1-1-15,3-1-3 16,1-6 3-16,2-1-12 16,0 0-7-16,2 0-11 15,-1 0-3-15,4-9 20 16,-4-2-11-16,0 1-2 0,-4 0-1 15,-2 1 1-15,-2 2 1 16,-3-1-6-16,-3 3 14 16,-1 3 5-16,-2 2-13 15,-1 0-7 1,0 0 1-16,0 0 9 0,0 0-31 16,0 2 21-16,0 11 22 15,0 4 11-15,4 6-1 16,-1 10 31-16,1 3 6 15,2 10-4-15,2 4 18 16,0 2-1-16,-1-4-8 16,3-6-7-16,-7-4 1 15,-3-13-16-15,0-6-11 16,-16-10-24-16,-7-9-2 16,-6 0-7-16,-4-1 10 15,-2-15 10-15,7-4-17 16,3 7-19-16,5 0-7 15,9 2-11-15,4 5 34 16,1 3 12-16,6 3 3 16,-1 0 6-16,1 0-21 15,0 0-55-15,0 0-75 16,0 0-70-16</inkml:trace>
          <inkml:trace contextRef="#ctx0" brushRef="#br0" timeOffset="92973.9512">7140 634 628 0,'0'0'11'16,"-9"0"-32"-16,-13 0 20 15,-7 0 36-15,-15 0 15 16,-13 0 14-16,-9 0 8 15,-10 0-7-15,-3 0-35 16,-4 0 1-16,4 0-22 16,10 0-5-16,8 0-1 15,14 1 1-15,14 1-4 16,9-2 0-16,9 0 2 16,5 0-1-16,2 0 0 15,0 0-2-15,1 0-1 16,0-3 1-16,3-1-6 15,0-1-22-15,4 3-15 16,0 0 2-16,0-2-3 0,0 3-13 16,4 1-55-16,11 0-183 15</inkml:trace>
          <inkml:trace contextRef="#ctx0" brushRef="#br0" timeOffset="93892.6024">6624 876 700 0,'0'0'91'0,"0"4"-69"16,-6 8-38-16,-9 5 31 15,-7 7 45-15,-4 3-9 16,-5 2-19-16,-1 2 18 15,-2 0-22-15,-1-3-9 16,3-3-10-16,2-3-5 16,4-4-1-16,5-3 0 15,6-2-2-15,1-3 2 16,7-6-1-16,0 1 1 16,4-4-2-16,2 0 3 0,-2 1 6 15,3-2 7 1,0 0 7-16,0 0 6 0,0 0 2 15,0 0 9-15,0 0-4 16,0 4-12-16,9-4-16 16,1 5-7-16,3-3 0 15,2 2-2-15,7-1 2 16,2 1-2-16,5 1 1 16,7-2 1-16,0 2-2 15,7-1-5-15,0-1 2 16,2-1 0-16,-2 1-5 15,-3-2 0-15,-4-1 0 16,-3 0 6-16,-4 0 0 16,-5 0 7-16,-6 0-7 15,-3 0-1-15,-7 0 2 16,-2 0 0-16,-3 0-9 16,-2 0-20-16,-1 0-7 15,0 0 13-15,0 0 4 16,0 0 5-16,0 0 6 15,0 0 1-15,0 0 1 16,0 0 3-16,0-8 2 16,0-1 3-16,-7 0-1 15,-1-4-3-15,2-4 2 16,-6 2-5-16,5-5-2 16,-4 1 4-16,0-3 1 15,1 2 2-15,-2-3 3 16,2 1 1-16,-4 4-2 15,5-2 0-15,-5 1 2 16,4 5-1-16,0 2 1 16,2 0 0-16,1 2 1 0,0 2-2 15,3 4 2-15,3-1-1 16,1 3 0-16,0-2-1 16,-2 4-2-16,2 0-4 15,0-2-30-15,0 0-64 16,0 2-89-16,0-1-124 15</inkml:trace>
        </inkml:traceGroup>
        <inkml:traceGroup>
          <inkml:annotationXML>
            <emma:emma xmlns:emma="http://www.w3.org/2003/04/emma" version="1.0">
              <emma:interpretation id="{30995E9B-B2D9-4D96-AE92-67C622EC4890}" emma:medium="tactile" emma:mode="ink">
                <msink:context xmlns:msink="http://schemas.microsoft.com/ink/2010/main" type="inkWord" rotatedBoundingBox="11094,15744 12736,15798 12702,16857 11060,16804"/>
              </emma:interpretation>
              <emma:one-of disjunction-type="recognition" id="oneOf1">
                <emma:interpretation id="interp5" emma:lang="en-US" emma:confidence="0">
                  <emma:literal>1.17</emma:literal>
                </emma:interpretation>
                <emma:interpretation id="interp6" emma:lang="en-US" emma:confidence="0">
                  <emma:literal>Is."</emma:literal>
                </emma:interpretation>
                <emma:interpretation id="interp7" emma:lang="en-US" emma:confidence="0">
                  <emma:literal>Is.")</emma:literal>
                </emma:interpretation>
                <emma:interpretation id="interp8" emma:lang="en-US" emma:confidence="0">
                  <emma:literal>$.17</emma:literal>
                </emma:interpretation>
                <emma:interpretation id="interp9" emma:lang="en-US" emma:confidence="0">
                  <emma:literal>Is")</emma:literal>
                </emma:interpretation>
              </emma:one-of>
            </emma:emma>
          </inkml:annotationXML>
          <inkml:trace contextRef="#ctx0" brushRef="#br0" timeOffset="95018.405">7440 139 516 0,'0'0'50'16,"0"16"-41"-16,0 12-1 16,0 10 7-16,0 11 41 15,0 14 27-15,0 8-3 16,0 5-3-16,0 0-10 15,0 1-23-15,4-11-2 16,-3-7-6-16,2-11-5 16,-2-9 3-16,3-17-9 15,-1-5-19-15,-3-9-3 16,0-6-4-16,0-2-9 16,0 0-45-16,0 0-41 15,0-5-53-15,3-6-73 16,3-1-15-16</inkml:trace>
          <inkml:trace contextRef="#ctx0" brushRef="#br0" timeOffset="95756.9285">7994 739 527 0,'0'-2'2'16,"0"-1"-2"-16,0-5 6 16,-5-1 14-16,-9 0 21 15,1 0 0-15,-6-4 3 16,-4 1-12-16,-2-3-1 16,-3 2-6-16,0 1-11 15,-2 3-4-15,2 5-8 16,5 4-8-16,3 0 7 15,5 0 2-15,4 4 8 16,4 10 37-16,6 2 0 16,1 3 18-16,0 0-13 15,8 1-7-15,7-3-24 16,4 0-18-16,4-2-2 16,0-7-3-16,1-4-26 15,-1-4-31-15,1 0-10 16,-6-4 3-16,-2-7 35 15,-2-1-5-15,-5 0 15 0,-3 3-1 16,-4 0 1-16,-1 5 11 16,2 1-2-1,-3 1 4-15,0 2 5 0,0 0 0 16,0 0-22-16,1 15 36 16,2 7 20-16,1 3-24 15,3 11 11-15,0 7 23 16,-3 0 17-16,3 2-6 15,-4-2 1-15,1 1-3 16,-4-9-5-16,0-6-14 16,-2-4-18-16,-13-4-13 15,-5-7-5-15,-4-3-2 16,-6-6-8-16,-1-5-18 16,1 0-19-16,2-9-15 15,7-7-53-15,8-1-29 16,11 0-109-16</inkml:trace>
          <inkml:trace contextRef="#ctx0" brushRef="#br0" timeOffset="96124.1881">8257 674 425 0,'0'0'66'15,"0"0"-36"-15,0 0-15 16,0 0 12-16,0 9 38 16,0 4-6-16,-4 8 15 15,-6 1-19-15,-5 6-41 16,-2-6-10-16,-2-5-5 16,1-2-33-16,4-6-57 15,3-6-63-15,7-2-109 16</inkml:trace>
          <inkml:trace contextRef="#ctx0" brushRef="#br0" timeOffset="96724.6119">8564 305 294 0,'0'-1'5'16,"0"-1"-18"-16,-1 1 14 16,1 1 1-16,-2 0 3 15,2 0 60-15,0 0 6 16,0 4-11-16,-3 12-6 16,-1 8-20-16,1 6 6 15,-1 7-7-15,0 5-14 16,-1 4-3-16,3 3 17 15,1 1 14-15,1-7-10 16,0-3 16-16,0-12-15 16,0-6-5-16,0-7-26 15,-3-10-8-15,0-5-43 16,3 0-131-16,0 0-113 16,0-17-138-16</inkml:trace>
          <inkml:trace contextRef="#ctx0" brushRef="#br0" timeOffset="97455.1344">8680 131 417 0,'0'0'74'0,"0"0"-35"15,0 0-4-15,0 0 27 16,0 0 37-16,0 0-3 16,0 0-8-16,0 0-13 15,0 3-11-15,7 10-10 16,5-1-21-16,5 11-28 15,5-1 4-15,7 6-1 16,0 3-3-16,6 2 10 16,-1 2-12-16,5 0 2 15,-3-3-6-15,-4 2 0 16,-2-6 2-16,-8-4-3 16,-4-4 1-16,-4-4-2 0,-7-8 2 15,-3-2-2-15,-1-3-4 16,-3 3-1-16,0 2-1 15,0 4 0-15,-11 8 11 16,-3 5 1-16,-4 2 2 16,0 6-3-16,-3 0 1 15,-1 1 8-15,1-2-1 16,1-5-7-16,-1-3 1 16,3-9-3-16,3-3 5 15,5-2-8-15,-1-4-1 16,7-3 5-16,-2 0 0 15,5 1-2-15,0 0-3 16,-1 1-4-16,2 2-4 16,0 2-18-16,0 0-60 15,0-1-102-15,0-3-189 16</inkml:trace>
        </inkml:traceGroup>
      </inkml:traceGroup>
    </inkml:traceGroup>
    <inkml:traceGroup>
      <inkml:annotationXML>
        <emma:emma xmlns:emma="http://www.w3.org/2003/04/emma" version="1.0">
          <emma:interpretation id="{949B0A2C-ADE4-4D5A-944C-9E8F4F83E22C}" emma:medium="tactile" emma:mode="ink">
            <msink:context xmlns:msink="http://schemas.microsoft.com/ink/2010/main" type="paragraph" rotatedBoundingBox="3508,17411 20723,17337 20728,18558 3513,186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FF0971-8F18-48BF-8E69-3AE0ABA9612B}" emma:medium="tactile" emma:mode="ink">
              <msink:context xmlns:msink="http://schemas.microsoft.com/ink/2010/main" type="line" rotatedBoundingBox="3508,17411 20723,17337 20728,18558 3513,18632"/>
            </emma:interpretation>
          </emma:emma>
        </inkml:annotationXML>
        <inkml:traceGroup>
          <inkml:annotationXML>
            <emma:emma xmlns:emma="http://www.w3.org/2003/04/emma" version="1.0">
              <emma:interpretation id="{88A4145D-5DB9-4866-8F48-EA2A1A46B1B2}" emma:medium="tactile" emma:mode="ink">
                <msink:context xmlns:msink="http://schemas.microsoft.com/ink/2010/main" type="inkWord" rotatedBoundingBox="3508,17523 5370,17515 5374,18624 3513,18632"/>
              </emma:interpretation>
              <emma:one-of disjunction-type="recognition" id="oneOf2">
                <emma:interpretation id="interp10" emma:lang="en-US" emma:confidence="1">
                  <emma:literal>Decay</emma:literal>
                </emma:interpretation>
                <emma:interpretation id="interp11" emma:lang="en-US" emma:confidence="0">
                  <emma:literal>Decays</emma:literal>
                </emma:interpretation>
                <emma:interpretation id="interp12" emma:lang="en-US" emma:confidence="0">
                  <emma:literal>Deejay</emma:literal>
                </emma:interpretation>
                <emma:interpretation id="interp13" emma:lang="en-US" emma:confidence="0">
                  <emma:literal>Decry</emma:literal>
                </emma:interpretation>
                <emma:interpretation id="interp14" emma:lang="en-US" emma:confidence="0">
                  <emma:literal>Decaf</emma:literal>
                </emma:interpretation>
              </emma:one-of>
            </emma:emma>
          </inkml:annotationXML>
          <inkml:trace contextRef="#ctx0" brushRef="#br0" timeOffset="119269.6259">-108 1913 295 0,'0'-1'73'0,"-1"-3"-10"16,1 4-14-16,0-3-6 16,0 2-3-16,0 1 1 15,0-1 8-15,0 1 9 0,0-2-13 16,0 2-1-16,0 0-8 16,0 0-2-16,0 0-2 15,0 0-4-15,0 0-11 16,0 0-8-16,0 0-5 15,0 0-3-15,0 0 4 16,0 0-3-16,0 0 3 16,0 0 0-16,0 0-1 15,0 3 8-15,0 10 6 16,0 5 10-16,0 6-14 16,0 5-9-16,0 8 4 15,3 0-2-15,1 3 9 16,-3-4 8-16,1 1-7 15,0 0-3-15,1 0 10 16,-2-6-8-16,-1-2-1 16,2-4-3-16,-2-2-2 15,0-7-3-15,0-3-1 16,0-2 1-16,0 0-2 16,1-2-1-16,-1 4 1 15,2-1 1-15,-2 2-6 16,0-2 7-16,0-1 1 15,0-6-1-15,2 2-4 16,-2-5-3-16,0-2-4 16,0 0 3-16,0 0-2 15,0 0-3-15,0 0-4 16,0 0 0-16,2 0-14 16,-2 0-24-16,0 0-36 15,0 0-36-15,0-2-52 0,0-6 5 16,0-3-34-16,3 0-139 15</inkml:trace>
          <inkml:trace contextRef="#ctx0" brushRef="#br0" timeOffset="119975.1054">-144 1941 513 0,'0'0'83'0,"0"-1"2"16,0-2-24-16,0 1 1 16,0-1-2-16,0 2-3 15,0-2 9-15,2-4-3 16,2 3-15-16,3-3-15 16,-3 2-18-16,1-3-3 15,4 2-1-15,-1-2 0 16,0 4-2-16,3-3 3 15,1 5 5-15,0 0-5 16,4 2-9-16,0 0-1 0,2 0-3 16,2 9-2-1,0 6-2-15,3 5 5 16,2 3 2-16,0 4 2 16,1 3-2-16,-1 5-1 0,-2 1 1 15,-1 4 2-15,-7 2-3 16,-2 3 2-16,-6-2 1 15,-7-2-3-15,0-3 1 16,0-5 3-16,-20-5-6 16,-2-6 2-16,-9-4 0 15,-1-7 1-15,-5-5-1 16,1-4-5-16,2-2 8 16,3 0 1-16,5 0-6 15,4-2 0-15,10-3-1 16,3 3 4-16,6 0 2 15,2 2 2-15,1 0 2 16,0 0-4-16,0 0 0 16,0 0-2-16,0 0-9 15,0 0-23-15,3 0-44 16,7 0-96-16,6 0-109 16,2 0-331-16</inkml:trace>
          <inkml:trace contextRef="#ctx0" brushRef="#br0" timeOffset="120659.5927">433 2215 713 0,'0'0'119'0,"1"0"-36"16,1 0-43-16,-2 0-7 16,4 0 2-16,-1 0 12 15,3 0 2-15,6 0-18 16,-1 0-10-16,4-4-6 15,-3-4-14-15,4-1-3 16,-4-3 0-16,-2-3-15 16,-6-1-21-16,-4-3-9 15,0 0-3-15,-7 0-4 16,-11 1 4-16,0 9 7 16,0 1 12-16,3 8 7 15,-1 0 13-15,7 12-4 16,2 15 28-16,3 0 41 0,4 6-9 15,0-1 4 1,0-1-11-16,0-2 6 0,7-4 10 16,3-2-19-16,3-4 2 15,2-3 2-15,1-3-10 16,-1 2-21-16,2-8-2 16,2-1 1-16,-1-3-8 15,0-1-3-15,3-2-18 16,-3 0-31-16,1 0-71 15,3-2-57-15,3-1-123 16</inkml:trace>
          <inkml:trace contextRef="#ctx0" brushRef="#br0" timeOffset="121142.9331">947 2187 818 0,'0'-2'88'16,"0"-5"-79"-16,-1 2-16 15,-13-1 2-15,-4 2 0 16,-2 4 5-16,-4 0 5 0,0 0 2 16,-2 10 16-16,3 11 3 15,0 5-1-15,7 4-4 16,4 0-4-16,9 3 3 15,3 0 7-15,0-2 2 16,9-4-1-16,12-3-2 16,3-2-10-16,0-7-8 15,3-5-5-15,2-5-11 16,1-5 1-16,-2 0-35 16,-3-1-10-16,-2-8-23 15,-3-5-20-15,0 2-39 16,-3 0-88-16,0 1-156 15</inkml:trace>
          <inkml:trace contextRef="#ctx0" brushRef="#br0" timeOffset="121737.356">1274 2298 605 0,'0'-7'37'16,"-8"-4"-30"-16,-9 0-7 16,-1 3 27-16,-4-2 17 15,-3 5 21-15,1 5-13 16,-2 0 0-16,3 0-14 15,2 15-16-15,3 2 6 16,7 5 10-16,4 2-26 16,7-2 6-16,0 1 1 0,0-1-1 15,15-5-5 1,6-2-7-16,0-3-6 0,5-6-17 16,-1-3-24-16,-2-3-19 15,-1 0-33-15,-2-14 54 16,-5-3 0-16,-3-1 11 15,-3 0 4-15,-3 2 11 16,-3 0 10-16,-1 4 0 16,-2 1 5-16,0 6-2 15,0 1 9-15,0 3 3 16,0 1 4-16,0 0 16 16,0 0 17-16,2 0-3 15,7 5 10-15,0 7-10 16,7 5-32-16,2 3 6 15,4 2 12-15,1-2-24 16,-2 0 9-16,0-4-8 16,-3-4-4-16,-5-3-7 15,-1-8-15-15,0-1-64 16,-1 0-69-16,1 0-163 16,4-13-210-16</inkml:trace>
          <inkml:trace contextRef="#ctx0" brushRef="#br0" timeOffset="122176.6655">1524 2313 649 0,'0'0'104'15,"0"0"-33"1,0 4-41-16,0 8-15 0,3 3 4 16,5-2 39-16,2 3 10 15,-2-6 2-15,2-1-3 16,-6-4-27-16,3-1-21 15,-3 0-15-15,0-1-1 16,2-3-3-16,-4 0-8 16,7 2-24-16,-2 0-17 15,3-2-5-15,2 0-20 16,3 0-29-16,-1-7 21 16,1-3 23-16,-1-5 11 15,-3 0 18-15,-1-1-5 16,-3 1 17-16,-6 2 13 15,3 4 3-15,-4 1 4 16,0 4 6-16,0 2 46 16,0 2 32-16,0 0-13 15,0 14-25-15,-2 18-1 16,-8 13-27-16,-7 16 9 16,0 13 21-16,1 5-17 15,-3 0-4-15,6-5 4 16,2-13-15-16,7-9 2 15,1-13-17-15,3-11-3 16,0-8-81-16,0-10-169 16,6-6-384-16</inkml:trace>
        </inkml:traceGroup>
        <inkml:traceGroup>
          <inkml:annotationXML>
            <emma:emma xmlns:emma="http://www.w3.org/2003/04/emma" version="1.0">
              <emma:interpretation id="{DE518A5D-C212-4C2B-81F4-EB76B4378627}" emma:medium="tactile" emma:mode="ink">
                <msink:context xmlns:msink="http://schemas.microsoft.com/ink/2010/main" type="inkWord" rotatedBoundingBox="5955,17748 7384,17742 7387,18250 5957,18256"/>
              </emma:interpretation>
              <emma:one-of disjunction-type="recognition" id="oneOf3">
                <emma:interpretation id="interp15" emma:lang="en-US" emma:confidence="1">
                  <emma:literal>rate</emma:literal>
                </emma:interpretation>
                <emma:interpretation id="interp16" emma:lang="en-US" emma:confidence="0">
                  <emma:literal>rats</emma:literal>
                </emma:interpretation>
                <emma:interpretation id="interp17" emma:lang="en-US" emma:confidence="0">
                  <emma:literal>rat:</emma:literal>
                </emma:interpretation>
                <emma:interpretation id="interp18" emma:lang="en-US" emma:confidence="0">
                  <emma:literal>fate</emma:literal>
                </emma:interpretation>
                <emma:interpretation id="interp19" emma:lang="en-US" emma:confidence="0">
                  <emma:literal>rata</emma:literal>
                </emma:interpretation>
              </emma:one-of>
            </emma:emma>
          </inkml:annotationXML>
          <inkml:trace contextRef="#ctx0" brushRef="#br0" timeOffset="123520.6232">2303 2212 662 0,'0'-1'58'0,"0"1"-40"0,0 0-11 16,0 0 24-16,0 0 29 16,0 0 12-16,0 0 5 15,0 11-15-15,0 9-24 16,0 7-25-16,5 2-8 16,2 6 1-16,0-2-2 15,-3-4 6-15,2-3 8 16,-5-10-7-16,3-5-6 15,-4-3-3-15,0-7-1 16,0-1-11-16,0 0-24 16,0 0-14-16,0-9 24 15,0-7 20-15,-4-3 4 16,1-2 0-16,-2-3-6 16,5-2 2-16,0 1 3 15,0 2 2-15,0-2 2 16,0 5 2-16,1-3 5 15,10 8 13-15,2-2 5 16,0 4-3-16,4 3 19 16,4 2-10-16,-1 3 2 15,0 2 2-15,2 3-10 16,-4 0-20-16,0 0-14 16,0 0 2-16,-7 0-14 15,1 0-25-15,1 0-36 16,-2 3-79-16,3-3-91 15,2 2-174-15</inkml:trace>
          <inkml:trace contextRef="#ctx0" brushRef="#br0" timeOffset="124158.0844">2925 2286 681 0,'0'-4'78'0,"0"-4"-55"16,-6 3-26-16,-10-6-2 16,-4 4 24-16,-3 2 12 15,-5 4 14-15,-1 1-3 16,-1 0 1-16,1 9 7 16,1 11-16-16,6 4-14 15,5 3-7-15,9 1-3 16,8 1-4-16,0-3 10 15,6-2 1-15,13-3-5 16,0-4-8-16,7-8 1 16,2-4-11-16,1-5-40 15,3 0-27-15,-2-5-34 16,-1-12 52-16,-5-5 21 16,-9-1 6-16,-4-3 5 15,-5 4 5-15,-6 5 12 0,0 2-2 16,0 7 9-1,0 3-2-15,0 3 0 0,0 2-4 16,0 0 5-16,0 0 38 16,0 12 34-16,0 3-25 15,8 4-36-15,4 1 9 16,1 0 35-16,1 0-9 16,1-4-20-16,0-3-10 15,-1-4-14-15,1-1-6 16,2-3-49-16,1-5-81 15,1 0-113-15,3 0-287 16</inkml:trace>
          <inkml:trace contextRef="#ctx0" brushRef="#br0" timeOffset="124396.2414">3080 2249 821 0,'8'-3'148'16,"6"0"-35"-16,4 2-57 15,4 0-15-15,3-2-6 16,1 3-17-16,3 0-21 16,2 0 8-16,-6 0 1 15,-5 0-9-15,-3 0-53 16,-5-2-60-16,-5-3-84 15,-6-2-185-15</inkml:trace>
          <inkml:trace contextRef="#ctx0" brushRef="#br0" timeOffset="124624.4024">3189 2090 723 0,'0'17'54'0,"0"10"-46"16,4 6-10-16,2 11 21 16,2 1 25-16,3 0 4 15,-3-1-2-15,2-5-18 16,0-3-19-16,-1-8-9 16,1-2-27-16,0-7-90 15,1-4-112-15,0-4-188 16</inkml:trace>
          <inkml:trace contextRef="#ctx0" brushRef="#br0" timeOffset="125047.7167">3485 2386 756 0,'18'0'128'16,"3"-3"-56"-16,-2-1-48 15,-5-4-18-15,0-2-10 16,-2-2-4-16,-2-3-1 0,-7 2-4 16,-3-4-9-1,0 2 1-15,0 0-8 0,-10 3-5 16,-7 1 5-16,0 5 6 15,-2 3 3-15,3 3 8 16,-1 4-2-16,6 19 12 16,7 5 23-16,1 4 34 15,3 8-1-15,0 1 17 16,10-3-18-16,8-2 9 16,1-4-15-16,1-4-15 15,2-9-1-15,0-3-17 16,0-3-10-16,0-9-5 15,1-4-36-15,1 0-83 16,1-6-133-16,0-12-279 16</inkml:trace>
        </inkml:traceGroup>
        <inkml:traceGroup>
          <inkml:annotationXML>
            <emma:emma xmlns:emma="http://www.w3.org/2003/04/emma" version="1.0">
              <emma:interpretation id="{9F02DAC2-60BF-430B-A4F3-57E83DBBD6C7}" emma:medium="tactile" emma:mode="ink">
                <msink:context xmlns:msink="http://schemas.microsoft.com/ink/2010/main" type="inkWord" rotatedBoundingBox="7827,17798 8350,17796 8352,18150 7829,18152"/>
              </emma:interpretation>
              <emma:one-of disjunction-type="recognition" id="oneOf4">
                <emma:interpretation id="interp20" emma:lang="en-US" emma:confidence="1">
                  <emma:literal>=</emma:literal>
                </emma:interpretation>
                <emma:interpretation id="interp21" emma:lang="en-US" emma:confidence="0">
                  <emma:literal>1</emma:literal>
                </emma:interpretation>
                <emma:interpretation id="interp22" emma:lang="en-US" emma:confidence="0">
                  <emma:literal>l</emma:literal>
                </emma:interpretation>
                <emma:interpretation id="interp23" emma:lang="en-US" emma:confidence="0">
                  <emma:literal>}</emma:literal>
                </emma:interpretation>
                <emma:interpretation id="interp24" emma:lang="en-US" emma:confidence="0">
                  <emma:literal>:</emma:literal>
                </emma:interpretation>
              </emma:one-of>
            </emma:emma>
          </inkml:annotationXML>
          <inkml:trace contextRef="#ctx0" brushRef="#br0" timeOffset="126312.5996">4175 2209 738 0,'0'-3'81'15,"0"-3"-60"-15,0-2-18 16,0 1-8-16,4-3 8 16,4 1 3-16,1 1 13 15,2 1 36-15,-3 3-6 16,4 2 3-16,-2 0-24 0,1 2-16 15,0 0-4 1,-2 0-5-16,3 4 7 0,-2 3 0 16,2 4 5-16,-1-1 3 15,3 0 1-15,4-1 9 16,1 0 1-16,6-1-4 16,0-6-8-16,3 0 7 15,-1-1-16-15,1-1-5 16,-5 0-2-16,-4 0-8 15,-4 0-30-15,-4 0-18 16,-8-5-32-16,-3 0-50 16,0-1-93-16,0 0-81 15</inkml:trace>
          <inkml:trace contextRef="#ctx0" brushRef="#br0" timeOffset="126949.0515">4226 2413 692 0,'0'0'116'16,"0"0"-58"-16,0 0-21 15,0 0-7-15,0 0 28 16,0 0 6-16,0 0 4 16,0 0-4-16,0 0-15 15,0-1-8-15,3-6-29 16,8 2-10-16,0 0 2 16,1-4-6-16,1 5 4 15,-1-3-2-15,2 5-2 16,-3-2 3-16,1 4-5 15,1 0-12-15,1 0 6 16,0 10-4-16,1 6-4 16,0 1 11-16,0 1 4 15,2 0 6-15,-3-4 5 16,1-1 8-16,-4-4 0 16,3-1-1-16,1-4 1 15,0-4-8-15,2 0-5 16,3 0-3-16,1 0-8 15,2 0 8-15,-3-4-4 16,2 0-7-16,-5-3-13 16,-2 1-42-16,-1 2-76 15,-6-1-105-15,2 1-214 16</inkml:trace>
        </inkml:traceGroup>
        <inkml:traceGroup>
          <inkml:annotationXML>
            <emma:emma xmlns:emma="http://www.w3.org/2003/04/emma" version="1.0">
              <emma:interpretation id="{842BD63C-D0BC-4D74-AA94-EF6D26E98FFB}" emma:medium="tactile" emma:mode="ink">
                <msink:context xmlns:msink="http://schemas.microsoft.com/ink/2010/main" type="inkWord" rotatedBoundingBox="8969,17612 10229,17606 10232,18429 8972,18435"/>
              </emma:interpretation>
              <emma:one-of disjunction-type="recognition" id="oneOf5">
                <emma:interpretation id="interp25" emma:lang="en-US" emma:confidence="0">
                  <emma:literal>Tot</emma:literal>
                </emma:interpretation>
                <emma:interpretation id="interp26" emma:lang="en-US" emma:confidence="0">
                  <emma:literal>Fist</emma:literal>
                </emma:interpretation>
                <emma:interpretation id="interp27" emma:lang="en-US" emma:confidence="0">
                  <emma:literal>Pit</emma:literal>
                </emma:interpretation>
                <emma:interpretation id="interp28" emma:lang="en-US" emma:confidence="0">
                  <emma:literal>inst</emma:literal>
                </emma:interpretation>
                <emma:interpretation id="interp29" emma:lang="en-US" emma:confidence="0">
                  <emma:literal>Trot</emma:literal>
                </emma:interpretation>
              </emma:one-of>
            </emma:emma>
          </inkml:annotationXML>
          <inkml:trace contextRef="#ctx0" brushRef="#br0" timeOffset="129766.0512">5317 2006 656 0,'0'0'132'0,"0"0"-78"15,0 0-48-15,0 0-6 16,0 0 4-16,0 0 16 16,0 0 34-16,0 0 6 15,0 0-6-15,0 2-13 16,0 13-11-16,0 7-6 15,0 8 4-15,0 8-12 16,0 7-1-16,3 4 9 0,1 0-1 16,-1-1 13-1,-2 0-9-15,2-8-4 16,-2-4-4-16,1-7-8 16,-2-5-1-16,1-2-9 15,-1-6 1-15,0-1-2 0,2 1 2 16,0 1-2-16,-2 0 1 15,1 1-2-15,1-4 2 16,-2-3-1-16,0-2 1 16,0-4-2-16,0-5 0 15,0 0-4-15,0 0-3 16,0 0-13-16,0 0-23 16,0-5-24-16,0-7-19 15,0-5-3-15,0-3-63 16,0 0-111-16,7-8-184 15</inkml:trace>
          <inkml:trace contextRef="#ctx0" brushRef="#br0" timeOffset="130613.6525">5332 1957 480 0,'-1'0'77'16,"-2"0"-67"-16,0 0-12 15,2 0 1-15,-3 0 2 16,4 0-1-16,0 0 3 15,-2 0 15-15,2 0 30 16,0 0 15-16,0 0-4 16,0 0-12-16,0 0-17 15,0 0 0-15,0 0-2 16,0 0 11-16,0 0 12 16,0 0 1-16,0 0 3 15,0 0 1-15,9 0-6 16,6 0-28-16,0 0-16 15,6 0-3-15,4 0-1 16,0 0 1-16,2 2 1 16,1 1 2-16,0-2-2 15,-2 1 1-15,-4-2-4 16,0 1 1-16,-5-1-3 16,-5 0 1-16,-2 0 0 15,-5 0 0-15,-2 0-1 16,-3 0-1-16,0 0 0 15,0 0-1-15,0 0-1 16,0 0-1-16,0 0 5 16,0 0 0-16,0 2 0 15,0-2-2-15,0 2-1 16,0-1 3-16,2 2 0 16,-1 3 2-16,3 2-4 0,-4 0 3 15,3 4-2 1,1 3 5-16,-4-5 5 0,3 1 2 15,-3-2-11 1,0-3 5-16,0-1-5 0,0-2 0 16,0 1-1-16,0-3-7 15,0 2-21-15,0-3-35 16,0 1-40-16,0 2-42 16,4 1-64-16,3-3-104 15</inkml:trace>
          <inkml:trace contextRef="#ctx0" brushRef="#br0" timeOffset="132819.2154">5699 2629 316 0,'-2'0'89'16,"2"0"-40"-16,-1 0-9 15,1 0 0-15,0 0 26 16,0 0 25-16,0 0 24 16,0 0-4-16,0 0-22 15,0 0-23-15,0 0-23 16,0 0-8-16,0 0-11 16,0-2-8-16,3-2-4 15,5-3-8-15,0 3-1 16,1-1 2-16,3 1-5 15,-4 0 2-15,2 1 0 16,1 3 0-16,-4 0-2 16,1 0 0-16,-2 0 1 15,-1 0-1-15,2 0-7 16,-1 0-3-16,2 0 0 16,-1 3 0-16,0 5-1 15,1 0 5-15,0 1-5 16,2 3 6-16,-2-1 7 15,1 0-2-15,-2 2 1 16,-2-2-2-16,-1 1 1 16,-1-3-2-16,0 0 1 15,-3 0-1-15,0 0 2 16,0-1-1-16,0 3-1 16,0-4 0-16,-10 0 1 0,-1 1 2 15,0-4-5-15,-6-1 1 16,1-3-1-16,-2 0 3 15,0 0-9-15,1 0 1 16,2 0 8-16,1-5 8 16,5 1-3-16,0 0-3 15,2 2-2-15,3 0-2 16,0-1-9-16,0-1-9 16,0 0-12-16,-2-3 5 15,-1-2-6-15,-1-1 14 16,3-2-3-16,-1 2-13 15,2-1-2-15,4 5 1 16,0-1 2-16,0 4-22 16,0 2-57-16,0 1-122 15</inkml:trace>
          <inkml:trace contextRef="#ctx0" brushRef="#br0" timeOffset="135053.8063">6170 2333 575 0,'2'0'125'0,"0"0"-50"16,-2 0-26-16,0 0 5 15,2 0-2-15,-1 0 6 16,-1 0 12-16,2 0-9 16,-1 0-11-16,4 0-9 15,1 0-2-15,4 0 0 16,3 0-14-16,4 0 1 15,5 0 2-15,3 0-17 16,4 0-4-16,-1 0 2 16,2 0 3-16,1 0-1 15,-2 0-6-15,0 0 11 16,-6 0-3-16,1 0-6 16,-5 0-10-16,-1 0 4 15,-4 0 2-15,-3 0-4 16,-3 0-5-16,-2 0-8 15,-5 0-27-15,-1 0-24 16,0 0-46-16,0 0-85 16,0 0-151-16</inkml:trace>
          <inkml:trace contextRef="#ctx0" brushRef="#br0" timeOffset="135387.0404">6396 2158 619 0,'0'0'134'0,"0"5"-53"15,0 7-59-15,0 7-8 16,0 9 16-16,0 8 38 16,0 4-4-16,4 4 3 15,-3-2-17-15,2-3-23 16,-2-6-10-16,2-8-11 16,-3-5-8-16,0-2-44 15,0-7-79-15,4 0-137 16,3-4-233-16</inkml:trace>
        </inkml:traceGroup>
        <inkml:traceGroup>
          <inkml:annotationXML>
            <emma:emma xmlns:emma="http://www.w3.org/2003/04/emma" version="1.0">
              <emma:interpretation id="{D7C5C630-F628-4D72-9772-C33C645E1118}" emma:medium="tactile" emma:mode="ink">
                <msink:context xmlns:msink="http://schemas.microsoft.com/ink/2010/main" type="inkWord" rotatedBoundingBox="10804,17430 13381,17419 13386,18479 10808,18490"/>
              </emma:interpretation>
              <emma:one-of disjunction-type="recognition" id="oneOf6">
                <emma:interpretation id="interp30" emma:lang="en-US" emma:confidence="0">
                  <emma:literal>(902K</emma:literal>
                </emma:interpretation>
                <emma:interpretation id="interp31" emma:lang="en-US" emma:confidence="0">
                  <emma:literal>150) 2K</emma:literal>
                </emma:interpretation>
                <emma:interpretation id="interp32" emma:lang="en-US" emma:confidence="0">
                  <emma:literal>(50) 2K</emma:literal>
                </emma:interpretation>
                <emma:interpretation id="interp33" emma:lang="en-US" emma:confidence="0">
                  <emma:literal>(502K</emma:literal>
                </emma:interpretation>
                <emma:interpretation id="interp34" emma:lang="en-US" emma:confidence="0">
                  <emma:literal>150 2K</emma:literal>
                </emma:interpretation>
              </emma:one-of>
            </emma:emma>
          </inkml:annotationXML>
          <inkml:trace contextRef="#ctx0" brushRef="#br0" timeOffset="137140.2884">7327 1857 530 0,'0'0'22'0,"0"0"-33"16,0 0-4-16,0 0 8 15,0 0 30-15,0 0 47 0,0 3 9 16,-2 11-13 0,-8 9 21-16,-1 11-13 0,-7 9-29 15,2 10-4-15,-3 7-9 16,-1 7 4-16,0 1 9 16,3 2 0-16,1-3-6 15,5-5-7-15,3-7 3 16,4-3-7-16,4-5-9 15,0-7 0-15,0-5-3 16,12 0-10-16,5-5-2 16,1-7 0-16,1-3-1 15,-1-5-3-15,1-2-2 16,-2-8 1-16,-2-2-12 16,-1-2-9-16,-3-1-30 15,-1 0-55-15,-3 0-52 16,1-6-65-16,3-5-211 15</inkml:trace>
          <inkml:trace contextRef="#ctx0" brushRef="#br0" timeOffset="138661.3602">8283 2382 472 0,'-44'0'155'0,"-13"-2"-25"15,-12 2-68-15,-10 0 11 16,-1 0-24-16,-2 0-21 15,6 0 9-15,13 0-7 16,10 0-6-16,16 0-22 16,11 0 3-16,10 0 0 15,8 0-2-15,3 0-2 16,2-1 0-16,3 1-6 16,0 0-32-16,0 0-39 15,0 0-57-15,0 0-103 16,8 12-61-16</inkml:trace>
          <inkml:trace contextRef="#ctx0" brushRef="#br0" timeOffset="139212.751">7901 2587 751 0,'-12'17'95'16,"-6"6"-52"-16,-6 2-16 16,-4 6 4-16,-4-1-6 15,-2-1 0-15,5-2 3 16,4-5-6-16,5-6 1 15,3-2-1-15,9-9 12 16,1 1-11-16,6-5-6 16,-2-1-6-16,3 0 1 15,0 0 9-15,0 0 10 16,0 0 1-16,5 0-1 16,9-4-15-16,7 0-5 15,5 3-4-15,6-2 2 16,7-1-9-16,1 4 4 15,6 0-6-15,-1 0 3 16,1 0-2-16,-1 0 0 16,-6 0 2-16,-6 0-8 15,-8 0 3-15,-7 0 5 16,-8 0-6-16,-9-10-12 0,-1-6 1 16,-5-6-7-1,-15-12 16-15,-7-3 6 0,-4-3 0 16,-2 3-4-16,3 3-6 15,3 6-22-15,7 11 8 16,5 5-13-16,6 5 2 16,8 3-5-16,1 4-5 15,0 0-19-15,0 0-51 16,15 0-109-16</inkml:trace>
          <inkml:trace contextRef="#ctx0" brushRef="#br0" timeOffset="138052.9307">7982 1944 480 0,'0'-7'68'16,"-12"1"-8"-16,-4-2-11 15,-3-2-10-15,-5 2 16 16,-5 3-2-16,1 0-14 16,-5 3-6-16,2 2 11 15,-1 0-11-15,7 4-13 16,4 12 1-16,6 2-5 15,9 4 2-15,4 0 9 16,2 2 5-16,0 0-14 16,15-5-13-16,4-4-2 15,4-2-4-15,2-8-27 16,2-5-22-16,-1 0-14 16,-1-8-17-16,-3-6 37 15,-4-3-2-15,-4 0 26 16,-4-1 8-16,-5 5 5 15,-3 0 2-15,-1 6 4 16,-1 2 0-16,0 4-2 16,0 1-7-16,0 0 1 15,0 0 8-15,0 0-3 0,0 0 36 16,5 8 23-16,2 5-7 16,3 5-35-16,4 5-4 15,2 6 23-15,4 5 2 16,-4 6 10-16,1 0-5 15,-6 4 13-15,-4-5-25 16,-7 0 7-16,0-3-11 16,-14-4-20-16,-14-7-4 15,-9-3-3-15,-5-9 2 16,0-5 2-16,0-5-4 16,5-3-3-16,8 0-10 15,5-4-15-15,11-3-12 16,3 2 9-16,7 1 9 15,3 1 9-15,0 3 6 16,0 0-30-16,3 0-35 16,9 0-205-16</inkml:trace>
          <inkml:trace contextRef="#ctx0" brushRef="#br0" timeOffset="139873.2221">8359 2004 573 0,'0'0'141'16,"0"0"-36"-16,0 0-23 16,3 10-8-16,5 4-27 15,6 6-13-15,0 3 27 16,1 9-8-16,0 3-21 15,0 10-7-15,1 5-2 16,-7 6-19-16,1 7 7 16,-3 0 4-16,-1-2 9 15,-5-3-11-15,-1-5 2 16,0-10-4-16,0-10-2 16,-3-6-6-16,-9-11-4 15,2-2-2-15,0-5-2 16,-5 0 4-16,3-2 2 15,-2-1-2-15,-1 1 2 16,9-2 2-16,-1 1-1 16,2-2 1-16,3-3-1 15,2 3 2-15,0-4-1 16,0 0-2-16,0 0-18 16,0 0-44-16,0 4-70 15,0 1-78-15,0 3-125 16</inkml:trace>
          <inkml:trace contextRef="#ctx0" brushRef="#br0" timeOffset="140810.8877">8652 1771 615 0,'0'0'19'0,"0"0"-16"15,0 0 1 1,0 0 45-16,0 0 45 0,0 0 21 16,0 0-7-16,0 0-34 15,0 0-25 1,7 0-18-16,1 0-15 0,2 0-10 16,3-2-2-16,-1 2-2 15,2 0-8-15,1 0 3 16,0 0-16-16,1 8-3 15,-3 2 2-15,0 6 4 16,-1 2-1-16,-2 3-5 16,-2-3 13-16,-1 4 8 15,-7-3-1-15,0 1-2 16,0-1-2-16,-7-2-8 16,-4 1-6-16,-6-1 5 15,4-5 2-15,0 0 9 16,5-5 3-16,1-3 1 15,4-3 1-15,2 1 1 16,1-2 1-16,0 0 11 16,0 2 19-16,0-2 18 15,0 0 10-15,0 0 1 16,0 0-3-16,4 1 0 16,11 0-10-16,6 1-5 15,0 3 2-15,0-4-18 16,-2 1-20-16,0 1-11 15,-5-2 2-15,-4 1-17 16,-3 1-74-16,1 1-92 16,0 1-139-16,5 0-345 15</inkml:trace>
          <inkml:trace contextRef="#ctx0" brushRef="#br0" timeOffset="141538.4033">9247 2016 326 0,'0'0'82'0,"0"0"13"15,0 0-16-15,0 0-29 16,0 0-10-16,0 0-3 15,0 5 2-15,0 15 8 16,-4 10 12-16,4 14 2 16,0 8-7-16,0 12-12 15,0-1-1-15,0-4 13 16,0-4-5-16,0-12-12 16,0-9-16-16,0-8-17 15,5-9-3-15,-5-6 0 16,2-6-5-16,-2-1-54 15,0-4-74-15,0 0-74 16,0 0-177-16</inkml:trace>
          <inkml:trace contextRef="#ctx0" brushRef="#br0" timeOffset="142204.8743">9604 1944 657 0,'4'4'84'16,"-2"-2"-25"-16,-2 4-56 16,0 0-12-16,-3 4-15 15,-13 6 22-15,-2 2 5 16,-7 4-3-16,-1 1 11 16,-4-2-11-16,5-1 1 15,0-2 1-15,3-4 1 16,1-2-4-16,6-5 1 15,4 1-2-15,2-5 4 16,3 1 0-16,3 0 0 16,0-3 0-16,3 1-1 15,0-1 6-15,0-1 17 16,0 1 27-16,0-1 0 16,0 0-4-16,0 6 11 15,0-1-8-15,12 3-22 16,5 6-29-16,5 1 2 15,3 8 2-15,6 4-5 16,2 6 4-16,8 2 1 16,-1 3 8-16,0-1 0 15,-1-5 29-15,-9-6 22 16,-6-7-28-16,-9-5-28 16,-6-7-6-16,-7-2-2 15,-2-1-29-15,0 4-62 16,0-1-50-16,-4 4-89 15,0 1-67-15</inkml:trace>
        </inkml:traceGroup>
        <inkml:traceGroup>
          <inkml:annotationXML>
            <emma:emma xmlns:emma="http://www.w3.org/2003/04/emma" version="1.0">
              <emma:interpretation id="{C2AD98E3-4326-40F7-B1F7-FD6084E6569B}" emma:medium="tactile" emma:mode="ink">
                <msink:context xmlns:msink="http://schemas.microsoft.com/ink/2010/main" type="inkWord" rotatedBoundingBox="14797,17468 16886,17459 16890,18276 14800,18285"/>
              </emma:interpretation>
              <emma:one-of disjunction-type="recognition" id="oneOf7">
                <emma:interpretation id="interp35" emma:lang="en-US" emma:confidence="0">
                  <emma:literal>photon</emma:literal>
                </emma:interpretation>
                <emma:interpretation id="interp36" emma:lang="en-US" emma:confidence="0">
                  <emma:literal>Photon</emma:literal>
                </emma:interpretation>
                <emma:interpretation id="interp37" emma:lang="en-US" emma:confidence="0">
                  <emma:literal>photsn</emma:literal>
                </emma:interpretation>
                <emma:interpretation id="interp38" emma:lang="en-US" emma:confidence="0">
                  <emma:literal>photons</emma:literal>
                </emma:interpretation>
                <emma:interpretation id="interp39" emma:lang="en-US" emma:confidence="0">
                  <emma:literal>phyton</emma:literal>
                </emma:interpretation>
              </emma:one-of>
            </emma:emma>
          </inkml:annotationXML>
          <inkml:trace contextRef="#ctx0" brushRef="#br1" timeOffset="156884.3056">11172 2147 618 0,'0'11'75'0,"0"13"-13"16,0 9-38-16,0 10 22 16,0 8 10-16,0 5-10 15,0 0 3-15,0-3 13 16,0-8-15-16,0-7 1 15,-1-8-17-15,-1-10-12 0,1-8-12 16,-1-4-2 0,2-5-3-16,0-3-3 0,0 0-32 15,0 0-37-15,-2-9-33 16,-1-9-18-16,0-6 74 16,0-2 9-16,-1-8-73 15,0-1-27-15,4 7 10 16,0-3-69-16</inkml:trace>
          <inkml:trace contextRef="#ctx0" brushRef="#br1" timeOffset="157418.6953">11179 2129 501 0,'0'-2'98'16,"0"2"-47"-16,0-3-25 15,0-1 3-15,0-1 21 16,7-3 2-16,1 3 5 16,6-5-20-16,-2 2-19 15,1 0-4-15,0 2-5 16,3 3-3-16,0-2-4 15,0 5-5-15,0 0 4 16,-1 0-19-16,2 2 17 0,-2 13 21 16,-1 5-12-16,3 6-6 15,-4 4 4-15,0 5 7 16,-5-5 10-16,-5 0 9 16,-3-2-14-16,0-8-18 15,-18-5-7-15,-10-6-4 16,-5-6-25-16,-3-3-14 15,4 0-43-15,2-12-57 16,13-1-105-16</inkml:trace>
          <inkml:trace contextRef="#ctx0" brushRef="#br1" timeOffset="158284.2974">11563 1832 394 0,'0'-6'17'0,"0"1"-3"16,0 1-1-16,0 0 3 16,0 3 4-16,0 1 15 15,2 0 8-15,-1 0-30 16,2 1-54-16,-2 11 55 15,3 11-28-15,2-1 16 16,-2 12 6-16,0 6 23 16,0 7 9-16,4 3 26 15,-5 1-4-15,3 2-2 16,-2-7-2-16,0-4-15 16,-4-6-10-16,1-10-6 15,-1-4-15-15,0-10-8 16,0 0-2-16,0-7-2 15,0-2-1-15,0-3-5 16,0 0-1-16,0 0-8 16,0 0-10-16,0-12 9 15,0-4 12-15,4-5 12 0,2-1-5 16,4-6 4-16,-2 3-5 16,5 3-2-16,-3 1 5 15,2 6-6-15,0 3 8 16,-2 7 25-16,0 2-1 15,-2 3-17-15,3 0 1 16,-3 0-11-16,3 6 0 16,2 8 7-16,0 5 0 15,-1 2-2-15,1 2 0 16,-3-2-3-16,-2 1 1 16,1-6-2-16,-2-4-4 15,-6-4-4-15,-1-4-32 16,0-4-87-16,0 0-129 15,0 0-14-15,4 0-24 16</inkml:trace>
          <inkml:trace contextRef="#ctx0" brushRef="#br1" timeOffset="158863.6931">11953 2195 637 0,'0'0'52'0,"0"-1"-11"16,3-2-18-16,5-2-16 16,2 0-1-16,2-2 7 15,2-1 23-15,1 0-4 16,1 1-11-16,1-1-11 15,-1 3 10-15,-1 3-2 16,-4 2-2-16,4 0 7 16,-4 0-22-16,0 5 11 15,-1 8-5-15,0 6-6 16,-1 4-4-16,-3 5 2 16,-2 2 3-16,-3-2-1 15,-1-3 6-15,0-7-1 16,0-6-10-16,-9-7-1 15,-8-5-6-15,-1 0-2 16,-3-17 10-16,-2-2-12 16,1-1 9-16,3-2-7 15,3 4-23-15,5 6-9 16,4 4-23-16,6 6-16 16,1 2-2-16,0 0 24 15,4 0-164-15</inkml:trace>
          <inkml:trace contextRef="#ctx0" brushRef="#br1" timeOffset="159409.0791">12260 2048 662 0,'3'0'112'0,"1"0"-39"16,-3 0-25-16,3 0 0 16,1 0 2-16,3 0 15 15,6 0-21-15,1 0-12 16,6 0 9-16,0 0-12 16,2 0-16-16,-2 2-9 15,-1-2-4-15,-3 3-2 16,1-3-26-16,-6 0-40 0,0 0-43 15,-4 0-69-15,0 0-166 16</inkml:trace>
          <inkml:trace contextRef="#ctx0" brushRef="#br1" timeOffset="159655.2529">12423 1931 357 0,'0'0'57'16,"-1"0"-8"-16,-1 2-9 16,2 19 30-16,-4 8 30 15,4 7-4-15,0 4-32 16,0 4-10-16,0-4-15 16,0-2 3-16,0-8-30 15,0-8-11-15,0-4-13 16,3 0-70-16,-2-7-62 15,2-2-68-15,6-3-48 16</inkml:trace>
          <inkml:trace contextRef="#ctx0" brushRef="#br1" timeOffset="160047.5603">12571 2178 518 0,'11'-5'110'15,"0"-1"9"1,2 2-75-16,2-1 35 0,0 0-12 16,3 2-18-16,-1-2-24 15,3 5-7-15,-3 0 5 16,-6 0 10-16,0 0-21 15,0 0 3-15,-2 15-1 16,-1 6-16-16,-1 4-6 16,0 3 11-16,-3 2 5 15,-4-2-3-15,0-7-5 16,-7-5-9-16,-12-4-21 16,-5-11-48-16,-6-1 18 15,2 0-20-15,-4-16-39 16,6 2 12-16,6 0-27 15,4 5 5-15,6 3 11 16,8 3 28-16,2 1 16 16</inkml:trace>
          <inkml:trace contextRef="#ctx0" brushRef="#br1" timeOffset="161511.5736">12928 2163 495 0,'4'4'66'0,"0"4"-20"16,2 4 0 0,-1 4 24-16,2 2 1 0,1 3-22 15,1 6-6 1,-1-4-16-16,0 2 11 15,-5-8-21-15,3 2-8 0,-2-7-5 16,-3-4-5-16,-1-4-2 16,0-2-9-16,0-1-16 15,0-1-14-15,0 0-12 16,0 0-19-16,0-1-24 16,0-9 30-16,-5-2 39 15,-2-3 15-15,2 2 7 16,3-4-8-16,2 2 13 15,0 0 1-15,0 2 10 16,0-2 16-16,12 3 14 16,-2 0-12-16,2 2 10 15,1 1 16-15,1-2-4 16,1 5-18-16,-1 2 0 16,2 0-3-16,-2 3-2 15,1 1-8-15,-1 0-21 16,-1 0 12-16,-1 1 12 15,-1 8-3-15,0 2-11 16,-3 3-2-16,1 4 2 16,-1 2-1-16,0 5-3 15,1-1 6-15,-4-2 12 16,2-5 1-16,-4-2 2 16,-2-8-11-16,-1-6-15 15,0-1-33-15,-1 0-121 16,-1-12-109-16,-3-3-175 15</inkml:trace>
        </inkml:traceGroup>
        <inkml:traceGroup>
          <inkml:annotationXML>
            <emma:emma xmlns:emma="http://www.w3.org/2003/04/emma" version="1.0">
              <emma:interpretation id="{D4344A48-EC24-41FA-AAF7-1599A402F8B8}" emma:medium="tactile" emma:mode="ink">
                <msink:context xmlns:msink="http://schemas.microsoft.com/ink/2010/main" type="inkWord" rotatedBoundingBox="17505,17351 20723,17337 20727,18395 17510,18409"/>
              </emma:interpretation>
              <emma:one-of disjunction-type="recognition" id="oneOf8">
                <emma:interpretation id="interp40" emma:lang="en-US" emma:confidence="0.5">
                  <emma:literal>population</emma:literal>
                </emma:interpretation>
                <emma:interpretation id="interp41" emma:lang="en-US" emma:confidence="0">
                  <emma:literal>populate on</emma:literal>
                </emma:interpretation>
                <emma:interpretation id="interp42" emma:lang="en-US" emma:confidence="0">
                  <emma:literal>populate ion</emma:literal>
                </emma:interpretation>
                <emma:interpretation id="interp43" emma:lang="en-US" emma:confidence="0">
                  <emma:literal>populate son</emma:literal>
                </emma:interpretation>
                <emma:interpretation id="interp44" emma:lang="en-US" emma:confidence="0">
                  <emma:literal>populate sn</emma:literal>
                </emma:interpretation>
              </emma:one-of>
            </emma:emma>
          </inkml:annotationXML>
          <inkml:trace contextRef="#ctx0" brushRef="#br1" timeOffset="162421.2164">13871 2160 543 0,'0'0'39'15,"0"0"6"-15,0 11 6 16,0 8 26-16,0 12-2 16,0 10-28-16,0 11 25 15,0 8-20-15,0 2-4 16,0 2 0-16,0-7-24 16,0-2-2-16,0-12-13 15,0-7-7-15,0-7-1 16,0-11-5-16,0-6-20 15,0-8-65-15,0-4-61 0,0 0-159 16,0-8-132 0</inkml:trace>
          <inkml:trace contextRef="#ctx0" brushRef="#br1" timeOffset="162842.5293">13908 2133 512 0,'10'-10'11'0,"1"-3"15"16,0 2 12-16,3-1 24 16,1 4 27-16,0 5-8 15,2 3-34-15,1 0 22 16,0 0-41-16,-2 7-9 16,-3 4-2-16,2 2-12 15,-2 4-4-15,-4 4-3 16,-2 1-3-16,-3 9 7 15,-1 0 1-15,-3 1-1 16,0 1-3-16,0-6 1 16,-14-4-17-16,-4-6-58 15,-4-13-64-15,-1-4-2 16,-1 0-11-16,6-16-99 16</inkml:trace>
          <inkml:trace contextRef="#ctx0" brushRef="#br1" timeOffset="163500.9809">14287 2138 432 0,'7'-4'75'0,"-1"2"-23"16,-4-3 20-16,1 5-43 15,1-3 17-15,-1 2 12 16,1-2 0-16,1 3-6 16,0 0-10-16,2 0-16 15,1 0-17-15,-1 0-21 16,1 0 4-16,2 7 23 15,2 0 5-15,1 4-1 16,-1 7 0-16,2 4 0 0,0 4-7 16,-4 1-4-1,-2-1 1-15,-7 1 9 0,-1-5-8 16,0-3-16-16,-11-7 0 16,-6-4-12-16,-3-8-9 15,-2 0 1-15,-2-10-15 16,4-11 12-16,-1-5 13 15,0 0-8-15,6 0-30 16,1 7-1-16,7 2-33 16,4 8-4-16,3 2 8 15,0 6 4-15,2 1-109 16</inkml:trace>
          <inkml:trace contextRef="#ctx0" brushRef="#br1" timeOffset="164113.4168">14618 2141 563 0,'3'13'61'16,"-3"8"-31"-16,0 7-8 16,0 10 30-16,0 10 19 0,1 9 7 15,-1 7-17-15,1 1-9 16,2-1-9-16,-2-7-6 16,1-6 14-16,-1-12-5 15,-1-12-19-15,0-9-20 16,0-7-6-16,0-3-4 15,0-8-6-15,0 0-1 16,0 0-36-16,0 0-16 16,-3-12 17-16,-9-11 19 15,6-7 35-15,-5-10-4 16,3-6 1-16,5-3 0 16,-1-5-18-16,4 6-2 15,0 1 3-15,0 5 4 16,7 5 6-16,5 6 3 15,4 5 5-15,0 3-1 16,1 5 11-16,-2 5-3 16,0 0 11-16,-1 1-11 15,-3 4 0-15,-4 3 0 16,1 3 3-16,-2 2 8 16,-3 0 10-16,2 0-17 15,4 0-3-15,-3 14-5 16,3 5-16-16,1 2-1 15,-5 5 8-15,-2 1 0 16,-3-5-2-16,0-5-7 16,-2-1-17-16,-13-7-35 15,-1-5-39-15,-7-4-2 16,0 0 19-16,1 0-37 16,5-1-46-16,6-7-22 15,0 0-151-15</inkml:trace>
          <inkml:trace contextRef="#ctx0" brushRef="#br1" timeOffset="164881.0062">14919 2067 437 0,'0'5'125'16,"0"13"-6"-16,0 5-63 16,0 5-41-16,0 2 59 15,0-1-23-15,0-5-32 16,0-5 13-16,1-4 8 0,1-4-7 16,-1-5-6-16,3-1-10 15,1-2 2-15,2-2 2 16,2 1-14-16,2-2-11 15,3 0-13-15,0 0-16 16,4-8-18-16,-3-9 14 16,0-2-10-16,-1-3 3 15,-3 2 3-15,-4 5 17 16,-4 3 16-16,-2 6 11 16,-1 6 7-16,0 0 27 15,0 0-4-15,3 0-8 16,-2 11 6-16,2 2-25 15,1 0-7-15,1 3 2 16,0 2 4-16,2-2 18 16,0-1-1-16,3 0 2 15,-1 1-4-15,2-3-13 16,2-1-4-16,-1 0-2 16,3-7-16-16,-5-5-60 15,4 0-59-15,0-2-105 16,-5-21-115-16</inkml:trace>
          <inkml:trace contextRef="#ctx0" brushRef="#br1" timeOffset="165214.1986">15388 1690 373 0,'0'25'17'16,"0"11"1"-16,0 13 42 16,0 13 16-16,0 8 15 15,0 6-1-15,0-1 8 16,0-5-14-16,0-8-22 15,0-11-21-15,3-10-22 16,-2-11-17-16,-1-10-1 16,0-4-11-16,0-10-56 15,0-6-104-15,0 0-140 16,4 0-133-16</inkml:trace>
          <inkml:trace contextRef="#ctx0" brushRef="#br1" timeOffset="165826.6326">15718 2254 546 0,'3'0'75'15,"1"-3"-42"-15,-4-2-37 16,0 0-4-16,0-3 3 16,-4-1-8-16,-5 0 4 15,-4 1 2-15,-1 4-1 16,-1 1 6-16,-3 3 2 15,2 0 2-15,-1 0 11 16,0 7 18-16,2 6 2 16,5 1 2-16,3 5 12 15,6 1 7-15,1-1-7 16,0 1-26-16,1-3-12 16,8 0-3-16,2-6-7 15,1-7-11-15,2-4-27 16,1 0-36-16,0-15 0 15,2-9 21-15,-2-1 8 16,-2-3-6-16,-1 8 14 16,-3 1 14-16,-4 11 26 15,-4 7 6-15,2 1 41 16,1 0 5-16,1 5-15 16,2 11-29-16,1 0 1 15,0 4 4-15,3 0 11 16,0 4 22-16,0-2-6 15,-1-3-7-15,1-2-20 16,0-2-11-16,-1-6-4 16,2-3-27-16,-1-4-46 15,3-2-83-15,3 0-68 16</inkml:trace>
          <inkml:trace contextRef="#ctx0" brushRef="#br1" timeOffset="166086.8155">15973 2127 603 0,'18'0'92'16,"1"0"7"-16,-1-2-51 15,4 1-22-15,2 1-12 16,-2-1-7-16,-4 1-10 16,-3 0-41-16,-5-7-20 15,-5 1-39-15,-5-2-77 16,0-7-64-16</inkml:trace>
          <inkml:trace contextRef="#ctx0" brushRef="#br1" timeOffset="166300.9674">16068 1965 429 0,'-4'15'6'16,"-3"9"21"-16,0 5 27 16,3 13 2-16,1 6-1 15,2 3-25-15,1 1 0 16,0 0 2-16,0-5-24 15,0-6-4-15,0-6-7 16,7-6-98-16,5-9-94 16,4-2-126-16</inkml:trace>
          <inkml:trace contextRef="#ctx0" brushRef="#br1" timeOffset="166905.3957">16279 2369 403 0,'106'-60'14'0,"-98"54"-10"0,2-3 39 16,4 1 44 0,6 0-20-16,2 4-23 0,5 3 0 15,0 1-6-15,0 0-12 16,0 0 0-16,-6 9-7 15,1 0 14-15,-8 3-27 16,-4-2-17-16,-5 6 27 16,-5 1 3-16,0 0-25 15,0 2 5-15,-4-1 3 16,-5-1 2-16,-7-4-9 16,-2-8 1-16,-4-5-9 15,-7 0-50-15,-1-12-10 16,-2-10-32-16,6 0 25 15,4 0-56-15,8-2-205 16</inkml:trace>
          <inkml:trace contextRef="#ctx0" brushRef="#br1" timeOffset="166534.1332">16279 2369 461 0,'4'17'4'16,"0"-3"-18"-16,1 1-85 15,4-2-89-15</inkml:trace>
          <inkml:trace contextRef="#ctx0" brushRef="#br1" timeOffset="167912.1112">16469 1935 476 0,'0'0'0'15,"0"0"-7"-15,0 0-11 16,0 0 15-16,0 0 4 16,0 0 4-16,0 0 6 15,0 0 27-15,0 0 21 16,0 0-3-16,0 0-34 15,0 1-26-15,0 3-117 16,6-4-321-16</inkml:trace>
          <inkml:trace contextRef="#ctx0" brushRef="#br1" timeOffset="167407.7743">16733 2191 514 0,'0'12'59'16,"3"5"-36"-16,4 1-11 15,0 5 37-15,0 2 17 16,0-4-26-16,-2-2-2 0,0-3-12 16,-3-5-7-16,1-3-5 15,-3-8 3-15,2 0-2 16,-1 0-30-16,1 0-12 16,4-12-2-16,1-4 1 15,4 0 29-15,2-6-7 16,4 5 2-16,0 3 6 15,0 3-3-15,-1 8 8 16,2 3 7-16,0 0 1 16,-3 8-9-16,2 16 13 15,-2 3-11-15,3 8 4 16,-1 4-4-16,1-1-3 16,-2-3 0-16,-1-6 24 15,-5-6-13-15,-3-10-18 16,-5-6-18-16,-2-7-53 15,0 0-237-15,0-4 15 16</inkml:trace>
        </inkml:traceGroup>
      </inkml:traceGroup>
    </inkml:traceGroup>
    <inkml:traceGroup>
      <inkml:annotationXML>
        <emma:emma xmlns:emma="http://www.w3.org/2003/04/emma" version="1.0">
          <emma:interpretation id="{CB4941E4-3D85-46B2-829B-0167F318C6DA}" emma:medium="tactile" emma:mode="ink">
            <msink:context xmlns:msink="http://schemas.microsoft.com/ink/2010/main" type="paragraph" rotatedBoundingBox="10574,18587 12345,18587 12345,18833 10574,188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A903F40-1C02-4507-B54D-2F3DA2686D2D}" emma:medium="tactile" emma:mode="ink">
              <msink:context xmlns:msink="http://schemas.microsoft.com/ink/2010/main" type="inkBullet" rotatedBoundingBox="10573,18587 12342,18552 12347,18803 10578,18838"/>
            </emma:interpretation>
            <emma:one-of disjunction-type="recognition" id="oneOf9">
              <emma:interpretation id="interp45" emma:lang="en-US" emma:confidence="0">
                <emma:literal>in</emma:literal>
              </emma:interpretation>
              <emma:interpretation id="interp46" emma:lang="en-US" emma:confidence="0">
                <emma:literal>an</emma:literal>
              </emma:interpretation>
              <emma:interpretation id="interp47" emma:lang="en-US" emma:confidence="0">
                <emma:literal>on</emma:literal>
              </emma:interpretation>
              <emma:interpretation id="interp48" emma:lang="en-US" emma:confidence="0">
                <emma:literal>men</emma:literal>
              </emma:interpretation>
              <emma:interpretation id="interp49" emma:lang="en-US" emma:confidence="0">
                <emma:literal>inn</emma:literal>
              </emma:interpretation>
            </emma:one-of>
          </emma:emma>
        </inkml:annotationXML>
        <inkml:trace contextRef="#ctx0" brushRef="#br1" timeOffset="155458.2773">6921 2953 481 0,'0'-1'108'0,"0"1"-12"16,0 0-14-16,0 0-17 15,0 0-15-15,0-4-12 16,0 4 4-16,0 0 8 16,0-3-7-16,0 2-9 15,0-2-9-15,0-1-11 16,0 2-7-16,2 0-5 15,0 1 0-15,0 1 3 16,2 0 1-16,1 0-3 16,5 0-7-16,1 8-10 15,-1 4 5-15,5 4 6 16,-4 1 12-16,1 4-2 16,2 1 8-16,0 0-7 15,0 2 4-15,0-4 1 16,5 2-8-16,-1-4 2 15,-1-2 5-15,-2-3-6 16,3-5-1-16,-3-1 0 16,0-7-7-16,6 0-5 15,0 0 1-15,1-6 0 16,-1-6 7-16,5-1-3 16,-3-1-1-16,-3 4 4 15,-1 2 3-15,-1 0 0 16,-1 8 0-16,-2 0-2 0,-3 0-1 15,3 0-6 1,-2 0 10-16,-1 4 2 0,4 0 3 16,-1 0-2-1,1 0-5-15,5 0-2 0,-1-2-4 16,3-2 0-16,1 0 8 16,3 0 2-16,1 0-2 15,-2 0-6-15,-1 0 5 16,0-2-4-16,-3-2-1 15,-4-3-3-15,0 2 1 16,-3-3-1-16,-2-1 2 16,1 2-4-16,-1 3 3 15,4 0-1-15,1 4 6 16,1 0 0-16,-1 0-8 16,4 5-3-16,-4 6 20 15,0 1-5-15,-8-4 1 16,-2-2-2-16,-1-2 0 15,-7-2-1-15,3-2-2 16,-3 0-3-16,5 0-7 16,5 0-2-16,4-4 7 15,4-6 3-15,4 4-2 16,2-6 3-16,-2 4 2 16,0 3 0-16,-6 2-2 15,-2 0 0-15,-4 1 1 16,-5 2 0-16,-2-2-2 15,-1 2-1-15,0 0 2 16,1 0-1-16,1 0 1 16,-1 0-1-16,4 0 1 15,3 0 0-15,1 0-2 16,0-1 1-16,3-3 0 16,-3 4 0-16,4-10-2 15,0 1-1-15,-1-3-5 0,-3 0 4 16,1-1 1-16,2 2 3 15,-3 6 5-15,3 2-3 16,-4 3 1-16,2 0-3 16,-2 0-4-16,-2 0 0 15,1 0 5-15,-4 0 2 16,2 0 0-16,-3 0-1 16,0 0 5-16,3 1-3 15,-2-1 0-15,1 0-8 16,1 0 2-16,3 0 0 15,2 0 3-15,2 0 3 16,-4 0 0-16,4 0-4 16,-5 0-4-16,1 0 0 15,-3 0-1-15,1 0 0 16,1 0-3-16,-1 0 8 16,3 0 2-16,4 0-1 15,0 0-1-15,-2 0-2 16,2 0-6-16,-1 2 7 15,-4-1 15-15,-1 2-6 16,-6-3-6-16,0 0-8 16,-3 0-14-16,2 0-34 15,3 2-39-15,2 5-57 16,-1 0-161-16</inkml:trace>
      </inkml:traceGroup>
    </inkml:traceGroup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12:22.5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487 63 736,'0'-4'129,"0"-2"-31,0 0-64,5-1-23,3 0 8,5-3 2,2 4 17,6 0-3,-1 2 6,3 4 7,5 0-20,-5 0-21,3 0 10,-6 13-16,3 3-6,-5 1 8,-3 1-3,-5 3-1,-5-1-6,-5 0 4,0 2 2,0 0-11,-7-3-7,-11-1 3,0-3-1,-2-3 3,4-1-5,4-4 2,1-1 13,4-2 4,4 1 0,3 2-3,0 4 5,0 3 9,0 3 10,0 4-5,10 4-6,3-2-2,0 3 7,0-1-4,-3-1 2,0-3-5,-2-2-5,-6-1-1,1-5-1,2-4-3,-2 1-3,-3-5-17,0 0-14,0-1-13,0-2-35,0 1-55,5-3-73,2 0-100</inkml:trace>
  <inkml:trace contextRef="#ctx0" brushRef="#br0" timeOffset="640.5119">829 939 761,'0'-6'123,"0"-1"-51,0 2-59,0 0-10,0 3 7,0 2 26,6 0 22,-4 0-20,3 0-9,-5 0-20,0 1-12,0 5 3,0 0 2,0 0-3,-5-1-1,-8-3 0,1-2-2,1 0-4,-4 0 8,7 0-2,3-6 2,3-7 3,2-1 2,0-2 1,0 2-1,0 0 0,0 3 1,7 5 0,1 4 5,0 2 0,-1 0-7,1 0 6,-3 5-1,-5 8-9,0 0-2,0-3 5,0 0-4,0-3-6,-13-7-19,1 0-11,-1 0 8,3-5 12,-1-4-9,9-1-4,2 7-54,0 3-21,10 0-223</inkml:trace>
  <inkml:trace contextRef="#ctx0" brushRef="#br0" timeOffset="-3546.8352">5 39 628,'0'0'149,"-3"0"-26,3 0-53,0 0-38,0 0 4,-2 0-2,2 0-3,0 0 5,0 0 6,0 0 3,0 0-3,0 0-8,0 0-5,0 0-3,0 0-4,0-2-3,0-5-1,12 0-10,6 1-4,3-1-3,7 2 1,0 2-6,0 3-4,0 0-1,-3 0-6,-2 5 2,0 10 4,-10 1-11,3-1 5,-9 3 2,-2-2-11,-5 2 3,0-3-6,0 1-8,-12-3-9,-11-1-3,2 0-2,-4-4-11,2-1 33,0-2-2,2 0 17,8-2 13,1 1 0,4-1-2,0 3 2,6 1-2,2 2 21,0 4 5,0 2-13,0 3-2,0 2 8,0 4 4,2 1 0,9 4 6,4 3 7,0 2-1,1 0 2,-4-4-12,4-4-6,-6-6-10,-8-8-11,-2-6-27,0-6-89,0 0-123,0-7-165</inkml:trace>
  <inkml:trace contextRef="#ctx0" brushRef="#br0" timeOffset="-2693.1528">211 923 801,'0'-6'107,"0"-1"-60,0 3-39,0 0 14,6 3 33,1 1 12,3 0-14,-2 0-15,2 0-14,-5 5-4,1 2-8,-6 1-13,0-1-1,0-2 0,0-2-6,0 0-11,-8-3-4,-2 0 4,5 0 9,-1 0 2,6 0 1,0-4 10,0-4 7,0 0 0,0-2-6,13 5 0,-3 1-1,3 3 1,0 1-4,-3 0-4,0 0 3,-2 0 0,-3 5 0,-5 1-2,0 3-1,0-4 0,0-2-21,-5-2-21,-8-1-15,3 0-41,0 0-38,5-2-96,0-9-231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32.3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980-3 424,'0'0'47,"0"0"-15,0 0-5,0 0 18,3 0 26,-3 0 24,3 0 0,-3 0-22,0 0-19,0 0-17,0 0-17,0 0-9,2 0-7,-2 0-2,3 0-3,-1 3 0,1 4-1,2 3 1,-3-3 0,-2 5-1,3 0 1,0 3-3,-3 2 3,0 1 1,0 3 1,0 4-3,5-2 5,-3 2-3,3 4 2,-2-3 0,2-3-2,-5 0 0,3-4 1,-3 0-3,2-1 3,-2 1 0,0 2-3,0 0 2,0 1 1,0 1 0,0 1 0,0 0 0,0-3-1,0 1 1,0-2-1,0 0 0,0-1 1,0-1-3,0 2 0,0-1 2,-2 3-1,-6 0 1,3-3 1,-3 2-1,3 2 0,-3-1-1,-2-1 2,2-3-1,-2 4-2,0-5 2,-3 0-2,-2 0 2,5-2 0,-3 0 2,0-4-2,0 4 0,1-5 0,-1 2-1,0-2 0,0-1 0,-4 1 2,1-1-1,-4 1-1,4-2-2,-4 2 7,0-1 4,-3 0-2,2 1-4,3-3 1,0 1-1,-2-2-5,2 1 0,3-2 2,-1 0 2,4 0 2,-1-2 0,3 1-1,0-1-1,2 0 0,-5 1 3,-2-2 0,-3 1-5,-5 0 3,-3-2-1,-7 1 6,0-1-3,0 2 0,0-2-1,4 0 0,4 1 0,7 1-2,0-1 0,5 0 0,3 1 2,0-2 0,0 0-3,2 0-1,-5-1 3,1 0 1,-1 0 0,0 0-2,-2 0 0,2 0 0,0 0 4,3 0 2,0 0 3,5 0 4,-3 0 0,5 0-5,-2 0 0,5 0-4,-5 0-1,3 0-1,2 0 1,-3 0-1,1 0-1,2 0 1,0 0-1,0 0 0,0 0-1,0 0 2,0 0-5,0 0-13,0 0-51,-8 0-47,8 0-43,0 0-129,0 0-117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32.6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173 0 745,'0'0'68,"0"0"-47,-11 3-44,-9 9 19,-3 0 6,-5 5 2,2 0-1,6 0 4,2 3 7,5-2 0,1 1 7,9 0 36,3 0-8,0 0 21,0 2-8,0 1-30,15 0 12,-2-2-31,5 0-9,0-2-2,2-2 0,1-8-29,2-2-52,5-6-60,5 0-166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34.3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3-5 495,'0'0'99,"2"0"-41,-2 0-41,3 0-17,-3 0 0,0 0 4,0 0 13,0 0 12,0 0 8,0 0-5,2 0-5,-2 1-7,3 8-7,0 4-7,2 3-1,-3 2-2,3 3 0,-2 2 1,-1 4-3,1 4 0,0 2 2,-3 4-3,0 3 4,5 3 2,-5-2 2,5 2 6,-3-3-2,6 0 5,0-1-1,-3 0-7,2-3 0,-2 3-7,1-2 1,-1 0 0,0-3 2,2-2 4,-1-2 3,-1-4 1,0-2 3,0 0 0,3-3 3,-1-2-12,-2 1-2,3 0-1,-3-1-1,0 1-3,0 2 3,3 0 2,0 0 5,-3-2-4,2 0 0,1-1 8,0-2-3,-1-2 6,1-1 1,0-1-7,2 2-6,3-1 2,-3 1 10,3-1-13,-1-2 2,4 1-1,-4-3 4,-1-1 6,-1 0-3,5-3 0,-5 1-1,3-2 1,5 2-2,3 0-2,2-1 5,5 1-4,0 0-2,0 1 3,2-2-6,1 2-2,-5-2-1,2 0 1,-3-2 1,1-1 0,-3-2 0,2 1 1,1 0 4,4 1-1,1 0-4,2 2-4,0-3 7,1 3-4,-1 0-2,-2-2 2,-6-2 0,3 2-2,-5-2 3,-2 0 0,-1 0-2,0 1 2,3-2-3,3 1 0,2 1 0,0-1 0,3 0 0,2 1 1,0-2-1,-2 0 0,2 0 1,-5 0-2,3 0 0,-1 0 0,1 0 1,2 0-2,3 0 3,-3 0 1,5 0 0,-4 0-4,1 0 3,-4 0 1,-5 0-2,-9 0 2,-4 0-1,0 0 1,-8 0 3,-5 0-6,3 0-1,-1 0 0,-2 0-2,0 0 4,3 0 0,-3 0-1,0 0 1,0 0-1,0 0-2,0 0-3,0 0-16,0 0-14,0 0-25,0-3-36,0-6-67,0-2-106,0-3-136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34.6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3-2 710,'15'0'107,"-2"8"-51,-3 9-37,5 3-16,-2 5 12,-3 3 15,0 2 10,-2 2 16,0-4-40,-8 0 2,0 2-15,0-5-6,0 2-4,-16-4-41,-4-4-51,-1-5-41,-4-2-80,2-8-127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35.7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0 581,'0'0'88,"0"0"-24,2 12-27,1 15 10,2 12 10,0 13 0,3 12 15,-1 5-8,4 1 4,-4-5-9,1-4-16,-5-15-17,2-9-11,-5-12-9,0-10-3,0-7-4,0-8-17,0 0-53,0 0-62,0-18-89,0-10-33,0-6 75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36.1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65 475,'0'-3'130,"0"1"-25,0 0-21,0 0-1,0 0 12,7 0-8,9-3-40,2 1-15,2-1-8,5-1-4,1 0 1,5 0-11,-3 0-5,-3 1 4,3 2-5,-5-1-4,-2 3-3,-3 1-7,-3 0-4,-7 0 3,2 0 12,-5 0-4,0 12-2,3 6-2,-3 4 2,2 4 4,-4 3 5,2 2 0,-5-3 1,0-1-4,0 1-4,0-8-2,0-1-33,0-4-39,0 0-56,0-6-69,8 4-93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36.4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17-1 624,'0'0'123,"-3"0"-64,1 9-43,2 10 1,0 3 18,-3 5 18,1 0-11,-1 0-29,3-7-11,-5-1 2,5-3-15,0-2-59,0-4-86,0 2-141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39.7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-3 970 664,'0'0'106,"0"0"-41,0 0-48,0 0-17,0 0 19,0 0 26,0 0 39,0 0 10,0 0-9,0-2-12,0-2-7,13-1-14,2-3-27,14-3-28,-1-2 7,7-2-8,-1-3-4,1-2 3,-2 0 1,-4 1-1,-6 0-9,-3 5-7,-2 3 9,0 4 8,-6 6 0,4 1 1,4 0-7,-2 3 5,3 13-14,4 3 8,-4-3 6,-1 1 8,-5-4 0,-2-4 0,0-3 1,-6-6-1,4 0-4,1 0-25,4-13-19,2-9-22,7-6 14,1 0 45,-1-1 10,1 5 4,-3 4 8,-3 5-1,-4 6-6,-1 3-7,-2 1 3,-3 4-3,-3-2 0,1 1 2,-5 0 4,2-2-3,-3 1-5,6-7-9,-3-3-10,3-3 11,-1-3-8,4-2 15,-1 0 4,0 1 1,-2 3-1,2 3 6,-2 5-4,-1 0 0,3 3 5,1 4-4,1 0 0,4 2-4,4 0-2,3 0 5,0 0 3,3 10-2,-3-1 2,-5-2 1,-3-3 10,-7-1-4,-3-3-5,0 0-16,-3 0-9,3-14-21,1-7 12,4-2 9,5-2 14,-2-3 5,7 7 4,3 1 2,-2 8-11,-1 1 9,1 3-7,-1 6 1,-5-1 0,-2 3 0,0 0 4,2 0-4,-2 0-5,5 0-10,2 0 8,-4 0-3,1 0 10,-6 0 1,-4 0 1,-7 0-8,0 0-13,0-6-47,0-8-23,-2-4 72,-6 2 0,8-2-5,0 5 17,0 3 9,0 3 12,10 3 18,3 1-9,0 1-16,0 1-11,2-1 2,-7 0 3,-6 1 4,3 1-3,-2-1-5,2 1 1,-3 0-2,4 0-4,-4 0-3,1 0 16,-3 0 0,0 0-1,0-1-8,0-2-11,0 1-10,0-1-3,0-1 14,0-1 19,-11-4-1,-4-1-1,-10-4 7,-4-4-8,-11-2-1,-4-2 1,-4 2-3,-1-1 2,1 3-1,2 3 0,5 3-1,5 2 1,3 4 1,12 3-6,4 1 0,6 1 3,4 1 0,2 0 1,2 0 0,3 0 10,0 0 11,0 0 9,0 0 19,0 0 17,0 0 5,15 0 5,8 0-34,13 11-42,10 1-3,10 5 2,8 0-4,5 1-2,0-1-2,-3-2 2,-4-1 5,-11-2-1,-16-3 0,-9-1 1,-11-3-2,-7 2-5,-5 2-4,-3 7-9,0 7-10,0 11 10,0 8 22,0 6 1,0-1 1,-3 1 1,-2-9-19,-5-10-75,5-10-47,2-11-102,3-8-157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40.92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0 751,'0'0'103,"0"0"-48,0 0-34,0 0-4,0 0 14,0 0 24,0 0 11,0 0-3,0 18-4,0 14-14,8 12-23,0 14-12,2 9 9,0 4-2,-2-6-3,-1-6-3,-2-12-2,3-11-8,-5-11-2,-3-11-6,0-8-38,0-6-46,0 0-66,2-13-66,6-11-150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21:19:28.497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10527 692 171 0,'26'112'-16'0,"-8"1"16"16,0-2 12-16,-7-13-2 16,-1-24 11-16,0-17-1 15,-6-25 3-15,-4-17 6 16,2-15-22-16,1-17-28 15,-3-32 39-15,5-23-17 16,0-18-18-16,3-23 2 16,5-10-42-16</inkml:trace>
  <inkml:trace contextRef="#ctx0" brushRef="#br0" timeOffset="185.2014">10926 1318 227 0,'26'132'16'0,"-5"-24"17"16,-2-30-15-16,-9-29 1 15,0-30 16-15,-4-19 3 16,-1-36-69-16,5-33 7 16,0-30-6-16,1-22-21 15,9-26-45-15</inkml:trace>
  <inkml:trace contextRef="#ctx0" brushRef="#br0" timeOffset="-181.9389">9443 991 454 0,'24'-32'11'0,"-8"9"-7"0,-5-1-1 15,-2 11 0-15,-5 5 8 16,1 8 7-16,2 2-1 16,7 42-30-16,3 23 49 15,12 12-21-15,8 20-5 16,4 1 1-16,6-8-7 16,-4-16 6-16,-2-21 27 15,-15-24 27-15,-5-14-20 16,-7-17-11-16,-9-20-10 15,-5-38-52-15,0-23-29 16,5-26 4-16,0-30 21 16,2-16 2-16,2-4-5 15,3 11 1-15,1 16 12 16,0 30 13-16,1 39 9 16,6 39 11-16,6 26 9 15,3 55-52-15,3 31-36 16,7 27 35-16,0 29 30 15,5 9 12-15,-9-3-7 16,1-7 10-16,-5-21 17 16,-7-30 2-16,-8-32 3 15,-9-30-23-15,-4-25-14 16,-3-11-56-16,0-44-7 16,0-28 66-16,0-20-17 15,0-29-53-15,5-25-138 16</inkml:trace>
  <inkml:trace contextRef="#ctx0" brushRef="#br0" timeOffset="1336.3337">11599 1422 236 0,'11'107'12'0,"4"11"38"16,-5-1 7-16,-6-12-10 15,-2-24-15-15,-2-21 5 0,0-25-16 16,0-18-12 0,0-16-14-16,0-1-55 0,-11-39 68 15,-9-18 12-15,1-21 6 16,-4-29-6-16,-6-7-8 15,1 7-9-15,4 16 2 16,8 27-5-16,3 37-2 16,11 27-17-16,2 65 14 15,0 30 37-15,5 24-22 16,5 20 7-16,1 2 29 16,-1-16-17-16,-5-18 5 15,-5-25-7-15,0-31-13 16,0-21-2-16,0-22-25 15,0-8-27-15,-15-21 21 16,-9-35 33-16,-9-23 11 16,-7-33-12-16,-1-38-4 15,-6-14-1-15,-1 2-7 16,1 15 5-16,9 26-6 16,6 38 6-16,9 37-11 15,7 44-6-15,8 30-23 16,6 57 2-16,2 26 72 15,0 20-18-15,0 21-4 16,0-1-1-16,0-27-6 16,-8-35 0-16,-2-28-9 15,-3-23-9-15,-4-33-15 16,-4-11-4-16,-5-48 19 16,0-24 25-16,-5-30-1 15,2-38-13-15,-2-27 4 0,0-13-22 16,-1 7-10-1,2 23-3-15,0 34 23 0,-1 36 1 16,0 34 3-16,0 35-17 16,0 13 3-16,-4 4-1 15,-4 0-1-15,-2 12-12 16,4 6 25-16,-3 8 12 16,2 2-12-16,6-6 6 15,1 3 1-15,5-3-1 16,3-1 0-16,4-11-3 15,-2-10-3-15,-8 0-14 16,1-28 20-16,-8-19 8 16,-4-21 4-16,-9-16-12 15,-4-15 4-15,3-1-7 16,-7-1 5-16,6 6-5 16,0 12 4-16,10 20-6 15,5 17-32-15,6 20-41 16,15 17-75-16,0 9-133 15</inkml:trace>
  <inkml:trace contextRef="#ctx0" brushRef="#br0" timeOffset="360.371">11380 1820 244 0,'15'20'32'0,"-6"-20"11"15,-1-25-51-15,1-43-53 16,0-22-36-16</inkml:trace>
  <inkml:trace contextRef="#ctx0" brushRef="#br0" timeOffset="551.9988">11675 1999 253 0,'0'39'26'16,"0"-25"-7"-16,0-14-50 15,-5-24-12-15,-14-35 69 16,3-21-12-16,1-27-17 16,4-11-66-16,1-7-116 15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41.3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19 862,'0'0'156,"8"0"-66,-6 0-51,8 0-22,1 0-6,4 0-4,5 0-4,6-3 1,-3-2 5,5 3 10,-2-2-15,-1 3-2,-7 0-1,0 0-3,-5 1 0,-3 0-8,-5 0-3,0 0 0,0 0 6,0 0 4,0 13 0,0 6-5,1 4-2,-4 6 7,1 2-1,-3-4 2,0-3 1,0-3-1,0-7-13,0-7-10,0-1-31,0-4-46,0-2-42,2 0-73,11 0-104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41.7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142 0 741,'-8'14'67,"-2"11"-28,-8 9 32,-2 4-37,-3 4-23,0-3-6,2-3-15,6-6-93,10-5-148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15:37.0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 17 452,'0'0'61,"0"0"-22,0 0-14,0 4 18,0 11 16,0 2 1,0 1-23,0 3-23,0-1-7,0-3-4,0-2 1,0-2-3,0-3-6,0-3-16,0-4-16,0-1 0,2-2-18,1 0-56,-1 0-7,1-15 74,-1 0 19,-2-5 27,0 0 7,3 1 25,-3 0 14,5 3 21,-2 3 11,4-1 8,1 5 0,2 1-15,-2 3-22,5 3 3,-1 1-10,4 1-28,-1 0-5,3 0-2,2 11 20,-2 6-15,0 6-9,-5 1 4,-3 4-1,-5 2-9,-5-2 1,0 0-5,0-6 3,-15-4-1,-3-6 0,-3-4-2,-2-5-12,8-3-3,-3 0 11,8 0 5,0 0-6,7 0-1,1 0 1,-1 0 2,3 0 4,0 0-18,0 0-75,10 0-188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20:15.39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1 184 742,'0'-1'53,"0"-2"3,-2 2-46,2-3-18,0-2 10,0 1 25,0-3 27,0-2 3,0 0 11,7-1-13,1 1-13,2-1-13,1 1-17,-1 3-9,3-3 0,-3 4-1,0-1 0,0 6 0,5 1-3,1 0 2,4 0-9,6 0-6,4 15-4,4 7 7,1-1 1,1 2 10,-5-2 3,-1-3 3,-4-8 1,-1-2-1,-4-5 3,4-3-5,3 0-18,1 0 14,4-5-9,5-8-10,0-2 15,3 4 0,0 3 4,-5 2 1,2 5-9,-5 1-2,-2 0 3,-5 1 14,2 10-2,-3 2 0,3 0 1,-5 0-3,3 0 2,2-6 1,-5-1 6,2-5 2,1-1-17,-1 0-1,6-7-8,0-10 8,4-3 3,1 2-2,5 3-3,-3 4 11,1 7-6,2 4-1,-6 0-13,-2 1 15,-2 10 3,-8 0 2,-2 0-1,-9-4-1,-1 0 0,-1-3 0,-5-1 0,2 1 1,4-1 1,1 2 0,6 1-7,5 2 2,5 1-1,3 0-1,0 1 3,-1-4-1,-2-2 4,-5-4-6,0 0-5,0 0 3,0 0-9,-2-5 10,7-5 2,3 3 1,2 3 1,2 3-7,1 1-8,-3 0-8,-2 0 28,-3 0-3,-5 2 2,-2 1 3,-4-2-4,4-1-8,-3 0 1,7 0 3,1 1-3,2 1 4,3-1-1,2-1 3,-3 0-1,4 0 1,-6 0-12,7-9-7,-1-10 1,4-3 4,3-5-9,0 4 2,2-1 17,-7 7-6,-3 5 7,-5 7-4,-2 4-3,-9 1 1,-1 0 3,-6 0 11,0 0-4,0 2 0,-2 3-4,0 1 3,5 0-3,-1-2 5,4 0-3,1-3 3,6-1-10,3 0-20,7 0 18,3 0-8,5-11-1,5-2 15,0 2 8,-3-1-6,1-1 4,-6 2 2,-2 3 2,-3 1-6,-3 3-2,4 2 0,-1 2-1,3 0-4,2 0 0,0 0 25,0 1 3,-2 3-1,-5-2-8,-3-2 0,-8 0-19,-2 0 6,0 0-5,3 0-5,2 0-8,0 0 15,5 0-6,0 0 8,0 0 0,0-1-1,-8-1-1,-2 0-1,-8 0-17,-5-3-56,1 1-74,-4 3-105,3 1-64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5:20:17.0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139 22 561,'6'-3'114,"-1"0"-19,-3 1-57,1 2-40,-3 0 0,0 0-1,0 0-8,0 0 7,0 0 5,0 0 7,0 0 17,0 0 16,0 0 7,0 0-7,0 0-4,0 0-8,0 0-12,0-1-12,0 0-8,0 1-2,0 0-3,0-2-4,-5-1 5,-11 1 2,1 0-1,-5 0 2,-1 2-1,1 0-8,-1 0-13,6 0-10,2 0 2,6 7 12,4 1 12,3 3 5,0-4 33,0 4 5,0 1 3,3-3-21,9 1-9,4 2-1,2-2-1,5 3-3,0 0-10,5 2 13,-5-1-5,0 0 17,-8-2 30,0-4-14,-10 2-15,-5-3-16,0 1-11,0-1-7,-12 1-1,-9 2-12,3-4-12,0-1 2,3-4-17,2-1-57,11 0-71,2 0 0,0-6-48</inkml:trace>
  <inkml:trace contextRef="#ctx0" brushRef="#br0" timeOffset="390.0779">410-56 750,'0'0'71,"0"0"-67,0 11-104,0 4-121,10 3-29</inkml:trace>
  <inkml:trace contextRef="#ctx0" brushRef="#br0" timeOffset="247.0494">428 63 536,'5'0'141,"0"7"-38,0 13-43,3 3-58,-3 5 9,3 3 17,-3-3-11,-3-3-18,-2-8-2,0-5-39,0-9-95,0-3-140</inkml:trace>
  <inkml:trace contextRef="#ctx0" brushRef="#br0" timeOffset="783.1564">599 241 586,'10'15'97,"-5"-4"-29,-2-5-68,-3-3-7,0-3-5,0 0-21,0 0 28,0-3 11,0-13 30,0-4 12,5 0-20,-2-2-14,7-1-8,0 6-3,-2 5 4,7 5-3,-7 1 18,4 5 10,-4 1-29,0 0-3,5 4-17,-3 13 21,3 2 1,-1 4-1,1 0-1,-5-3 7,-1-5 3,-1-4-11,-4-4-8,3-5-63,-2-2-131,2 0-117</inkml:trace>
  <inkml:trace contextRef="#ctx0" brushRef="#br0" timeOffset="1311.2621">980 147 581,'0'-5'110,"0"-1"-92,-8 1-25,-7 0 10,-1 0 12,-4 4 3,5 1 4,-6 0 2,6 4-3,2 17 16,3 1 19,2 4-20,3-1-11,5-4 0,0-3-6,0-5-5,0-4 4,10-5-11,8-4-9,3 0-42,2 0-18,-3-8-27,3-7 48,-8 2 28,1 2-2,-6 3 17,-5 6 2,-3 2-1,-2 0-3,6 0-23,-4 13 44,3 9 13,0 7-25,-2 7-1,-1 7 26,4-1 11,-6 2-4,0-3-9,0-6-7,0-6-12,0-8-9,-6-7-11,-9-9-8,-8-5-14,-2 0-35,-6-19-6,-2-8-15,10-4-49,2-3-67,9 2-151</inkml:trace>
  <inkml:trace contextRef="#ctx0" brushRef="#br0" timeOffset="1720.344">1143-173 583,'0'-2'96,"0"2"-39,0 0-52,0 0 0,0 0 31,0 0 34,0 3 11,0 22-11,0 14-18,0 11-21,3 8-15,7 7 6,0-2-13,-7-10-3,2-10-5,-5-13 0,0-11-4,0-8-21,0-7-61,0-4-66,0 0-71,0-9-27,0-7-29</inkml:trace>
  <inkml:trace contextRef="#ctx0" brushRef="#br0" timeOffset="2080.416">1232 212 518,'11'0'134,"4"0"-44,3 0-22,2 0-5,3 0-37,3-2-12,-1-11-17,-2 0 2,-5-2 4,-5 1-3,-5 1 0,-8 1-2,0 3-6,0 5-6,-16 0-9,-4 2 3,-3 2 5,0 0 17,0 11-1,5 12 2,3 4 9,7 2 31,8-1-6,0 0 41,0-3 17,18-4-19,2-4-29,3-2-24,-2-2-20,-1-6-17,3-5-63,-2-2-55,4 0-100,-2 0-205</inkml:trace>
  <inkml:trace contextRef="#ctx0" brushRef="#br0" timeOffset="2917.5834">1564 160 948,'5'0'164,"8"0"-89,8 0-39,-1 0-9,6 0-13,-6 0-10,6 0-4,-1 0-2,-2 0-6,-5 0-24,2 0-58,1 0-94,-1 0-169</inkml:trace>
  <inkml:trace contextRef="#ctx0" brushRef="#br0" timeOffset="3467.6934">2004 166 705,'0'24'90,"0"10"-59,10 13-27,-3 14 13,4 9 11,-1 4 10,0-2 0,0-2-10,0-12 1,-2-11-8,-5-15-10,-1-9-8,1-12-1,-3-8-11,0-3-31,0-6-48,0-20 0,-5-14 60,-8-12 42,0-16-11,0-8 0,3-6-3,3 2-6,7 6 1,0 8-6,0 13 9,7 14 6,11 14 14,2 11 22,3 8 30,-2 6-31,-3 0-15,0 5-11,-6 14-17,-1 3 2,-11 2-1,0 1 3,0-2-8,-8-4-12,-10-6-33,-2-5-42,2-8-38,5 0-58,8 0 16,5 0-113</inkml:trace>
  <inkml:trace contextRef="#ctx0" brushRef="#br0" timeOffset="4037.8074">2478 84 750,'0'-1'84,"0"-2"-81,0 3-35,-10 0 23,-8 0 8,3 0 0,-5 0 24,4 18 21,1 5-12,2 5-2,6 2-2,1-3-9,4-1 4,2-6-13,0-3-8,0-6 2,8-5 1,4-4-20,4-2-37,2 0-22,-3-6-4,0-12 49,-5-2 1,-2 1 5,-3-1 9,-2 5 6,-3 5 8,0 2-2,0 5 1,0 3-5,0 0 1,0 0 5,0 0 13,2 2 50,3 9 15,3 4 3,0 0-55,-3 4-13,2-1-12,-1-3-1,-1-4-62,0-3-89,2-3-85,4-5-116</inkml:trace>
  <inkml:trace contextRef="#ctx0" brushRef="#br0" timeOffset="4375.875">2611 195 499,'5'0'97,"3"8"-35,-3 0-16,3-2-22,-8-1 18,5-2 4,-5-2-6,0-1-3,0 0-23,0 0-24,0-6-4,0-9 4,-5-4 12,-5-1 15,4 0-5,1 1 4,5 3-10,0 4 28,0 3 29,8-1 0,10 3-5,-3 1-44,6 2 2,-6 1-8,0 2-6,-2 0 0,0 1-26,-6-1-57,4 0-72,1-1-46,1 2-136</inkml:trace>
  <inkml:trace contextRef="#ctx0" brushRef="#br0" timeOffset="4672.9342">2874 65 713,'0'0'151,"0"0"-38,0 0-31,8 0-14,7 0-28,3-5-17,5 1-14,0-2-5,3 0-4,2 2-5,-3 1-31,3 1-36,-2 2-50,2 0-57,-2 0-95,-6 0-233</inkml:trace>
  <inkml:trace contextRef="#ctx0" brushRef="#br0" timeOffset="4965.9929">3102-89 184,'-3'0'47,"3"0"25,-5 8 28,5 10 18,-3 8 4,-2 7-6,5 6-23,0 6-22,0-1-33,0-1-16,0-4-12,0-6-11,0-8-1,0-7-39,0-6-79,0-6-123,0-3-109</inkml:trace>
  <inkml:trace contextRef="#ctx0" brushRef="#br0" timeOffset="5188.0372">3211 115 593,'0'0'97,"0"12"-58,0 13-25,0 6 19,0 5 16,0 2-26,0-5-14,0-4-9,0-8-9,0-8-67,0-8-100,8-5-139</inkml:trace>
  <inkml:trace contextRef="#ctx0" brushRef="#br0" timeOffset="5332.0662">3245-67 804,'2'0'40,"-2"4"-46,0 11-141,0 6-3,5 5-76</inkml:trace>
  <inkml:trace contextRef="#ctx0" brushRef="#br0" timeOffset="5679.1356">3576 197 535,'0'-5'45,"0"-1"-52,-12 0 3,-11 3 1,0 0 16,-3 3 44,-2 0-12,3 11 1,2 11 9,7 5 13,6 2-2,8 0-9,2-1 1,0-2-5,12-4-16,11-3-13,5-5-10,0-6-9,3-7-11,0-1-10,2 0-73,0-21-62,-2-3-36,-1-1-90</inkml:trace>
  <inkml:trace contextRef="#ctx0" brushRef="#br0" timeOffset="5962.1922">3663-123 558,'0'0'136,"0"0"-69,0 15-38,0 18-11,0 10 19,5 16 1,3 8 15,2 4-16,1-4-9,1-3-7,-4-9-7,0-11-14,-3-11 0,-5-9-10,5-10-60,-3-8-84,3-6-80,3 0-108</inkml:trace>
  <inkml:trace contextRef="#ctx0" brushRef="#br0" timeOffset="6315.2628">3860 298 642,'18'-2'112,"-5"1"-47,-3-1-44,3-3-4,-8-3-15,0-4-8,-5-2 3,0-2-10,0 1-9,0-1 2,-8 6 4,-7 1 3,-1 7-3,-7 2-10,6 0 16,1 18 1,-2 10 5,11 7 19,4 4 32,3 3 13,5-3 21,16-6 2,4-5 5,1-4-47,2-9-30,0-6-11,-2-8-84,4-1-183,-2 0-414</inkml:trace>
  <inkml:trace contextRef="#ctx0" brushRef="#br0" timeOffset="7486.497">4314 229 608,'0'3'156,"0"-1"-36,0-2-56,0 1-9,13-1-7,0 0-13,7 0-13,3 0 2,3 0 1,-1 0-2,1-8-25,0-1 1,-9-2-6,-4-1-9,-3-2-21,-7 0-15,-3 1-2,0 1 1,0 0 4,-13 4 5,-5 2 12,-2 5 16,2 1 5,3 0 11,2 15-3,5 11 6,8 8 31,0 3 4,0 2-1,0-2-5,8-1 4,0-7-5,4-5 3,-4-7-8,2-6-14,0-5-5,3-6-5,0 0-23,2-5-84,6-13-57,4-1-93,3 0-141</inkml:trace>
  <inkml:trace contextRef="#ctx0" brushRef="#br0" timeOffset="8117.6232">4789 256 889,'0'-2'40,"-20"-2"-66,-8 2 21,-3-3 9,-2 0 0,0 1-1,7-2-19,6 3-52,7-3-31,13 4-46,0 0-39,0 0-89</inkml:trace>
  <inkml:trace contextRef="#ctx0" brushRef="#br0" timeOffset="7916.583">4866-100 617,'-5'-1'38,"2"-1"-27,-9 0-16,4 2 9,-7 0 13,-6 0-9,1 0 2,-1 0 7,1 12 21,-3 7 0,5 5-15,5 7-3,3 3 3,2 8-6,6 3 10,2 3 3,0 1-2,0 3-6,2 1 5,6-2-8,0-6-13,-3-6-1,2-7-5,-7-11-5,0-9-3,0-7-49,0-5-67,0-4-94,6-16 15,-1-6-43</inkml:trace>
  <inkml:trace contextRef="#ctx0" brushRef="#br0" timeOffset="8761.752">5101 274 706,'0'0'81,"-10"0"-84,-13 0-5,-10 0 53,-3 0-9,0-1-23,3-1-4,5-2-8,7 1 0,6-1-28,7 1-61,8 2-47,0 1-10,0 0-21</inkml:trace>
  <inkml:trace contextRef="#ctx0" brushRef="#br0" timeOffset="8545.7088">5252-19 585,'0'-16'16,"-8"1"-12,-13-2-1,-4 3 7,-1 2 3,-2 8 18,3 4-10,-1 0 2,3 2 19,0 19 17,3 12-8,5 8 3,2 7 2,8 8-29,2-2 12,3 0-3,0-2-5,0-5 2,0-8-21,0-5-11,0-5-4,3-7-1,-3-3-58,2-4-54,1-6-71,2-7-90,0-2-120</inkml:trace>
  <inkml:trace contextRef="#ctx0" brushRef="#br0" timeOffset="9151.83">5211 321 720,'23'0'114,"-5"0"-32,-1-2-37,1-8-26,-5 0-20,-3-2-2,-2-1 1,-5 2-3,-3 0-4,0 2-10,0 3-5,-16 3 8,-2 1 6,-5 2 10,3 0 0,-1 9 1,6 8 3,2 9 2,6 2 8,7 1 30,0 1 19,0-3 0,15-2-26,3-6-2,0-3-32,2-7-6,-2-5-44,5-4-89,3 0-122,2 0-229</inkml:trace>
  <inkml:trace contextRef="#ctx0" brushRef="#br0" timeOffset="9436.8864">5535 293 759,'0'0'33,"0"0"-62,0 0 6,-10 0 25,-6 0 1,4 12 21,-1 6 35,5 0 6,1 5-14,4-2-7,3-2 6,0 0-11,0-3-11,0-2-10,10-3 17,6-4-15,4-5-15,11 1-8,4-3-4,4 0-30,4 0-74,1 0-90,-6-7-86</inkml:trace>
  <inkml:trace contextRef="#ctx0" brushRef="#br0" timeOffset="9688.9374">5714 227 880,'28'0'173,"-3"-1"-40,3 1-73,3 0-8,5 0-11,-5 0-29,2-1-10,-5 1-5,-5 0-1,-5 0-34,-8 0-50,-2 0-61,-6 0-127,3 0-211</inkml:trace>
  <inkml:trace contextRef="#ctx0" brushRef="#br0" timeOffset="9882.9754">5824 59 512,'-6'0'72,"6"30"12,0 11-5,0 15 4,0 12-32,0 3-24,0 0-7,0-7-19,8-9-19,0-13-123,5-10-200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6:11.74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14 667,'5'-5'46,"0"3"21,-2 1-50,-3 0-17,0-2-10,0 2-9,2 0 2,-2 1 17,0 0 15,3 0 34,0 0 20,-1 0-2,1 0-28,2 0-9,2 0-13,1 0-6,5 5-13,5 11 9,2 8-5,3 2 2,0 1 0,5 4 3,0-2-2,6-4 9,-4-5-11,6-4 3,-3-4 0,3-6-11,0-3-2,-1-3 16,1 0-16,2 0 6,-2-10-4,5-1-2,0 1 2,-3 3 9,3 3-11,2 4 7,-2 0-2,5 0-9,0 13-11,0 6 14,0 1 14,0-2-2,-5-1 1,-3-5-2,-2-4 0,0-7 1,-8-1-7,2 0 3,1-2-2,-3-15 1,3-3 0,2 1-1,3-4-2,-3 3-5,5 1 6,3 4-12,-3 4 16,1 5-6,2 6 1,-1 0 2,-1 0-2,-3 11-9,2 8 23,-2 2 0,-6 0-10,-2 1 4,-2-4-4,-11-5 6,-2-5-5,-3-1 0,0-4 0,-2-3 0,5 0-2,2 0-24,6 0-20,2-5 32,10-6 12,0 0-3,5 1 0,-2-2-2,-3 1 11,3 2-7,-8 1 2,0 3 3,-2 0 10,-3 3-8,0 2-1,5 0-4,-8 0 4,6 0-3,-3 0 3,2 0 2,1 2 0,2-2-5,2 0-3,1 0-3,0 0 4,-1 0 5,1 0-3,-5 0 8,-1 0-3,1 0-7,-6 0 2,8 0 0,-5-2-1,3-2-10,2-1-4,5-1 9,0 3 7,0 1-1,0 2-3,1 0-5,-1 0-1,0 0 12,-5 3-7,0 3 5,0-3 2,-2 1-2,-3-3 3,0-1-6,2 0 3,1 0-2,-1 0 7,4 0-3,-1 0-3,2 0 2,-2 0 0,0 0-9,1 0 1,-1-12 3,-3 3-2,1-4 4,2 1 4,-8 0 2,3 4 0,-2 2-1,-6 1 5,3 3-4,-3 2-2,6 0-7,-6 0 0,5 0 6,-2 0 9,0 0-3,0 1-2,-3 0-1,1-1-4,-4 0-1,-4 0-6,2 0-17,-2 1-35,2 4-64,-2 0-94,5 1-104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6:13.8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63 470 868,'0'0'112,"0"0"-72,-13 0-65,-13-2 28,-2-1 1,-5 2 0,2-1-1,6-3 2,2 2-5,8-1 0,2 2-4,5-1-30,8 1-36,0 2-31,0 0-39,0 0-20,13 0-100</inkml:trace>
  <inkml:trace contextRef="#ctx0" brushRef="#br0" timeOffset="-231.0693">206 108 623,'0'-12'21,"-5"-3"-5,-11 0-15,1 0 2,-6 2-4,1-1 2,2 5-2,3 1 3,-1 4-3,9 1 0,-6 3-1,5 0-1,1 0 6,-1 10 12,0 10 7,3 5-3,-2 5 4,-1 4-8,3 5 5,2 4 4,1 2-4,2 2 4,0 3 2,0 1-4,0 4-1,0-3-1,0-1-8,2-4-1,1-5-7,-3-8-6,0-9-1,0-6-30,0-13-34,0-6-45,0 0-116,0-14 56,0-11-117</inkml:trace>
  <inkml:trace contextRef="#ctx0" brushRef="#br0" timeOffset="506.1518">213 661 459,'5'8'87,"0"5"-36,-2 3-27,2 0-9,-2 0 13,-1-3-8,1-2 1,-3-7-2,0-2-7,0-2-16,0 0-5,0-5 15,0-13 4,0-3 8,-3-1-5,1 0-9,2 3 6,0 3 3,0 3 16,0 5 22,5 1 7,8 3-18,2 3-9,0 1 5,3 0-22,-3 0-9,1 0-3,-3 0-4,-3 0-26,0 0-40,-2 0-44,2 0-56,-5 0-87</inkml:trace>
  <inkml:trace contextRef="#ctx0" brushRef="#br0" timeOffset="867.2601">515 685 720,'25'0'107,"-2"0"-3,-5 0-73,-8-7-37,-5-10-14,-2-2-25,-3 0-3,0 1 21,0 4 14,0 2 10,-8 4 3,-2 4 0,0 4-5,-3 0 0,3 2-9,5 16-3,-3 9 24,8 2 22,0 4-4,0-1 13,8-1-2,10-5 5,-1-4-13,4-4-20,-6-5-7,3-6-7,-3-7-47,-2 0-75,-3 0-127,1-14-46</inkml:trace>
  <inkml:trace contextRef="#ctx0" brushRef="#br0" timeOffset="1188.3563">767 724 605,'26'0'115,"-3"0"-26,0-5-45,-3-4-24,-7-1-12,-3-2-10,-7 0-1,-3-2-10,0 2-17,0 1 1,-5 2 15,-11 2 6,-1 7 1,-1 0 0,2 4 1,4 18 7,1 7 29,6 3 0,5 3-3,0-1 16,0-5 12,16-3-23,-1-4-1,0-6-15,-2-5-16,2-6-22,3-5-68,0 0-87,5 0-192</inkml:trace>
  <inkml:trace contextRef="#ctx0" brushRef="#br0" timeOffset="2035.6105">1600 560 685,'0'0'98,"0"0"-81,-15 0-35,-8 0 21,-6 0 8,-1 0-3,2-2-3,2 1-3,3-2-10,8 3-32,10 0-24,5 0-38,0 0 15,2 0-1,19 7-188</inkml:trace>
  <inkml:trace contextRef="#ctx0" brushRef="#br0" timeOffset="1833.5499">1633 296 573,'0'-15'78,"0"-1"-42,0-2-32,-13-1 2,-5 0 11,1 4 1,-4 4 18,3 4-10,3 4-9,0 3 8,2 0-2,0 8 1,5 14 20,1 8-8,-1 8 3,8 9-11,0 8-8,0 2 6,0 1-7,0 0-2,13-3-4,-6-7-10,1-5 1,-3-10-9,-2-7-25,-3-8-39,0-10-36,0-6-42,2-2-84,3-2-1,1-18-11</inkml:trace>
  <inkml:trace contextRef="#ctx0" brushRef="#br0" timeOffset="2166.6497">1600 560 682</inkml:trace>
  <inkml:trace contextRef="#ctx0" brushRef="#br0" timeOffset="2249.6747">1600 560 682,'120'49'70,"-118"-24"-22,4 5-21,-6 1-7,2-1-12,-2-3-7,3-8-4,-1-6-57,1-7-75,-1-6-116</inkml:trace>
  <inkml:trace contextRef="#ctx0" brushRef="#br0" timeOffset="2393.7179">1707 459 551,'0'5'-10,"8"7"-119,5 1-229</inkml:trace>
  <inkml:trace contextRef="#ctx0" brushRef="#br0" timeOffset="2748.8244">1883 660 690,'13'-4'66,"0"-5"-35,-6-3-41,1-1-5,-3 0 7,-2 5-5,-3-1 5,0 3-8,0 5-17,-3 1 12,-10 0 4,-2 3 10,2 14 7,3 5 3,0 0 19,7 1 8,3-1 0,0-2 24,0-2-2,6-2-8,11-2-24,4-3-18,2-5-17,2-3-57,3-3-79,1 0-71,-1-11-137</inkml:trace>
  <inkml:trace contextRef="#ctx0" brushRef="#br0" timeOffset="2983.8949">2059 283 575,'0'0'150,"0"0"-52,0 14-40,0 17-32,0 11 2,0 12 0,3 9 5,5 2-11,2-1-12,0-8-8,0-5-1,1-11-18,-4-7-59,1-9-61,5-7-68,-3-8-105</inkml:trace>
  <inkml:trace contextRef="#ctx0" brushRef="#br0" timeOffset="3483.0446">2320 659 516,'0'-10'6,"0"1"13,-5 0 4,-5 2 20,-1 6 0,4 1 3,-3 0 10,-1 0 0,4 10 1,-1 6-2,3 3-19,2 1-16,3 0-3,0-4 4,0-1 3,0-3 1,16-5-18,-1-3-3,0-4-10,3 0-29,0-14-1,-3-18-22,-2-11 6,-3-12 1,-7-3-9,2-5-6,-5 6-16,0 7 38,0 10 29,0 14 12,0 8 6,0 9-1,0 8 31,0 1 30,0 5-3,0 22 5,0 12-5,10 11-29,3 9 6,5 4-9,0-1 6,0-9-4,-3-9-9,-2-11-16,-6-9-5,1-16-58,2-7-121,0-1-240</inkml:trace>
  <inkml:trace contextRef="#ctx0" brushRef="#br0" timeOffset="13744.122">-512 1468 651,'-5'-5'85,"-3"0"-67,1-1-24,-6 4 15,0-2 12,-2 4 8,-1 0 7,-1 0 4,4 17-2,3 2-3,-1 1-4,9-2-17,-1 1-11,3-6 1,0-1 2,0-6-3,5-3 1,6-3-22,4 0-37,-2-1-31,2-16 14,-5-3 15,0-2 15,-2 0 38,-3 6 4,-2 0 0,-1 9 3,-2 3 0,3 4 10,-3 0 27,2 0 0,1 10 10,0 6-32,2-1-16,-3 3 3,3-4 0,0-1 5,-2-5-8,5-2-2,-3-3-33,2-3-67,4 1-118,1-1-119</inkml:trace>
  <inkml:trace contextRef="#ctx0" brushRef="#br0" timeOffset="14271.2801">-244 1502 537,'0'-8'87,"0"-2"-57,-5 1 8,-10 0 12,-1 1-8,-4 2 7,7 5-22,-2 1-9,5 0-2,2 1-1,6 15 7,-1-1 0,3 2-4,0-1-9,0 0-3,10-3-10,5-1-23,6-4-25,-3-3-29,2-3 11,-2-2 39,-3 0 24,-4 0 7,-4 0 2,1 0 4,0 0 14,-6 0 20,6 9 17,-3 13-30,5 4 8,-5 8 13,3 6 15,-6 5-4,-2 0-7,0 0-17,0-3-15,-5-5-11,-10-7-10,-8-9-4,0-10-4,0-11-27,-2 0-14,2-11-20,5-14-21,5-3-6,5-3-52,8 1-75,0 3-38</inkml:trace>
  <inkml:trace contextRef="#ctx0" brushRef="#br0" timeOffset="14810.4418">52 1476 669,'6'-4'107,"-4"-2"-22,-2 2-68,0 0-21,0 3-4,0-1 19,-10 2 5,-5 0 13,2 0 4,0 8-2,0 7-9,6 0-8,4 1-4,3 1-5,0-3 7,0-2-1,13-3-8,5-1-8,0-5-15,-1-3-8,-1 0-8,-4-6-22,-4-13 38,-5-3 7,-3 1-2,0 1 7,0 5 7,0 5 1,0 8 0,0 2 4,0 0 8,0 0-4,0 2 19,0 14 13,5 0-5,2 6-21,1 0-1,2-2 4,1-4-13,-4-4-1,1-4-5,-3-7-39,0-1-40,3 0-87,-3-13-130,3-7 20</inkml:trace>
  <inkml:trace contextRef="#ctx0" brushRef="#br0" timeOffset="14854.4549">52 1476 217</inkml:trace>
  <inkml:trace contextRef="#ctx0" brushRef="#br0" timeOffset="14970.4898">52 1476 217,'146'-36'150,"-138"27"23,2 2 16,5 3-36,6-2-48,2 5-43,0-3-39,2 1-17,-2 1-2,0-3-8,-5 1-51,-3-4-48,-2-2-73,-8 0-119,-5-6-134</inkml:trace>
  <inkml:trace contextRef="#ctx0" brushRef="#br0" timeOffset="15140.5408">280 1279 847,'0'40'65,"0"8"-20,2 2-39,6 1-1,-6-4-5,4-4-5,1-10-59,1-8-49,2-7-79,0-9-121</inkml:trace>
  <inkml:trace contextRef="#ctx0" brushRef="#br0" timeOffset="15464.638">515 1541 694,'20'-6'86,"0"-1"-15,-7-2-65,-5-3-7,-3 0 2,-2 0-3,-3 3-6,0-1 1,0 4-4,0 0-5,-6 5-1,-1 1 5,-3 0 0,-1 0-1,4 0 14,-4 10-1,6 5 7,5 2 2,0 2 22,0 0-9,0-1-10,13-1 0,2-1-13,6-2-40,4-7-97,1-5-198</inkml:trace>
  <inkml:trace contextRef="#ctx0" brushRef="#br0" timeOffset="15761.7271">806 1380 623,'0'0'6,"-11"0"-37,-4 0 28,0 2 9,2 8-1,3 4 2,7-1 1,3-1 43,0 2 39,0 0-7,0 2-25,13-2-12,2 4-14,-2 0-5,0 1-11,-5 0-9,-1-3-1,-7 0 2,0-5-8,0 0-9,-18-4-52,-10-4-49,-2-2-2,-1 0-106</inkml:trace>
  <inkml:trace contextRef="#ctx0" brushRef="#br0" timeOffset="11193.3547">-2049 935 605,'-3'-2'106,"1"1"-53,-3-1-24,0 2-22,-3 0 4,0 0 5,1 0 0,1 0 1,1 0 2,3 0 6,-1 0 2,1 0-3,-1 0-2,-2 0-3,0 7 2,-3 4-4,-2 3-1,2 8-9,-4 0-1,-4 7 1,1 4 0,0 4 10,-1 1 7,1 1-7,5-2 3,0-2-4,2-1-8,5-4 0,-2-3 0,5 0 0,0-3 1,0-4 2,0-2-4,0-1-2,8-5-1,-3-1-3,3-5 1,-1-2-4,1 0-12,5-3-22,-3 0-7,3 0-30,0-1-15,-1 0-7,-4 0-28,2-2-60,0-5-14,-2-1-179</inkml:trace>
  <inkml:trace contextRef="#ctx0" brushRef="#br0" timeOffset="11540.461">-1975 1426 842,'5'18'90,"-2"10"-56,2 12-20,-3 6-1,1 6 1,-1-1 3,6 0-4,-3-5 4,-2-9 0,2-7-13,-3-11-1,-2-5-21,3-6-59,-1-7-61,-2-1-87,6 0-103</inkml:trace>
  <inkml:trace contextRef="#ctx0" brushRef="#br0" timeOffset="11862.5577">-1919 1465 570,'0'-15'121,"13"1"-22,-5 1-54,4 3-15,1 5 18,2 3 12,1 2-41,4 0 24,-5 0-15,1 13-11,-3 2 7,-1 2 16,-4 1-22,-8-2-9,0 1-6,0-3-4,0-1-5,-10-3-2,-3-2-20,3-4-26,-6-4-33,11 0-49,3 0-35,2 0-91</inkml:trace>
  <inkml:trace contextRef="#ctx0" brushRef="#br0" timeOffset="12252.6747">-1605 1489 599,'0'2'69,"0"0"-38,0-2-28,0 0-7,0 0 0,0 0 14,0 0 24,0 0 14,0-2-7,0-6-3,0-4 3,0-1-9,0-2 1,3 1 0,4-1-7,6 3 2,-3 2-1,6 2-5,-1 1-6,3 3-11,0 0 1,-3 4-6,-2 0-33,2 0-64,-2 0-94,5 8-178</inkml:trace>
  <inkml:trace contextRef="#ctx0" brushRef="#br0" timeOffset="12653.795">-1344 1471 758,'0'-10'84,"2"0"-46,3-1-39,3-1 1,0-2 4,-1 4 11,4 1 24,1 2 12,1 4 1,2 3-15,3 0-8,-2 0-1,-1 12-16,0 4-10,-2 4 0,-3 3 1,-5-2-1,-5-1 0,0-1-3,-10-4-4,-13-6-4,-5-7-22,-5-2-1,5 0-2,2-10-21,8-8-24,6 0 3,12 0 9,0 4-3,0 3-10,10 2-51,13 4-58</inkml:trace>
  <inkml:trace contextRef="#ctx0" brushRef="#br0" timeOffset="13166.9489">-979 1434 557,'2'0'125,"1"5"-60,-1 15-42,1 10-21,2 12 3,0 7 13,0 2 6,3 3 4,0-4-6,-3-8 2,-3-9-6,1-11 2,-1-9-12,-2-7-7,0-6-14,0 0-24,0 0-1,-5-19 31,-2-7 2,-6-7-10,5-8 17,-2-5-22,2-4 22,6-1-2,-1 4 1,3 6 0,0 5 4,3 8 0,12 8 31,-2 7-10,7 7 18,-2 5-5,0 1-15,2 0-7,-4 13-14,-3 9-5,-3 1 5,-5 1-2,-5-2-1,0-3-9,0-4-14,-15-6-24,-8-5-2,0-4-47,5 0-84,5 0-44</inkml:trace>
  <inkml:trace contextRef="#ctx0" brushRef="#br0" timeOffset="17211.1618">1495 1462 824,'8'-4'125,"-8"-2"-44,0-2-74,0 1-26,0 0 17,0 2 6,0-2 1,0 2 1,-3-2 4,-10 2-2,1 0-2,-6 0 2,-5-1-3,0 3-2,-3 3-4,3 0 8,3 0 5,2 10 2,3 9 3,5 1 8,4 4-12,4-1 7,2 2-12,0-2-1,2-4 1,14-4-4,2-3-2,2-5-13,3-5-28,3-2-19,-3 0-5,2-12-9,-5-10 24,-4-5 9,-9 1-10,1 0 33,-5 2 8,-3 9 6,0 4 1,0 6 3,0 5 1,0 0 23,0 0 7,5 7 15,2 11-6,-1 5-22,1 4-2,3 1-6,1-2-3,-1-4 5,0-6-6,-2-5-7,-1-5-33,6-6-48,-3 0-103,6 0-185</inkml:trace>
  <inkml:trace contextRef="#ctx0" brushRef="#br0" timeOffset="17404.2189">1674 1385 852,'18'-3'136,"5"-2"-42,5 3-59,0 2-26,3 0-9,-1 0-7,1 0-29,-1 0-30,-4-1-45,-6-3-71,-2 1-186</inkml:trace>
  <inkml:trace contextRef="#ctx0" brushRef="#br0" timeOffset="17591.2758">1830 1306 768,'10'41'103,"0"5"-47,-5 3-50,0-3-5,-5-6-17,5-9-77,3-8-177,0-8-285</inkml:trace>
  <inkml:trace contextRef="#ctx0" brushRef="#br0" timeOffset="21033.3081">2552 1483 853,'-2'-1'89,"-8"-1"-57,-8-2-40,-3 2 19,-4-2 9,-3-2-9,5 1-4,0 2-4,7-2-1,1-1-2,7 4-1,6 1-35,2-2-30,0 2-18,2 1-6,21 0-86,0 0-162</inkml:trace>
  <inkml:trace contextRef="#ctx0" brushRef="#br0" timeOffset="20795.2367">2629 1199 622,'0'0'151,"0"0"-49,0 0-63,0 0-41,0 0 2,0 0 1,0 0 19,0-5 16,0-2-11,0-3-7,0 0-4,-10-4-9,-3 3-3,-2-1-6,-1 2 1,-4 2 1,5 3 0,-1 3-3,3 2-11,1 0 5,4 0 2,0 10 4,1 14 8,2 8 5,5 8 21,-3 3-11,0 2 1,3 0 1,0 0-4,0-2 8,0-1 1,0-6-8,0 0-8,0-3-5,0-7-1,0-4-5,3-6-22,0-4-22,-3-7-31,5-2-31,-3-3-24,3 0-60,6 0-169</inkml:trace>
  <inkml:trace contextRef="#ctx0" brushRef="#br0" timeOffset="21270.3789">2721 1481 882,'0'0'122,"0"0"-63,0 0-51,0 8-6,0 8 12,0 2 22,0 5-6,2-2-19,1 2-11,-1-8-22,4-3-66,-1-4-100,5-5-147</inkml:trace>
  <inkml:trace contextRef="#ctx0" brushRef="#br0" timeOffset="23214.9624">2621 1291 785,'0'0'171,"0"0"-53,0 0-83,0 0-35,0-1-15,0 1-30,0 0-40,0 0-36,10 0-141</inkml:trace>
  <inkml:trace contextRef="#ctx0" brushRef="#br0" timeOffset="21826.546">2889 1283 581,'0'-6'120,"0"4"-19,0 2-63,0 0-30,0 0-2,-2 0 11,-1 15 19,1 12 15,2 10 32,-3 10-37,3 7-28,0-2-12,0-1-6,0-8 0,0-8-8,0-12-14,0-7-7,0-6-9,0-7-12,0-3-12,0 0 7,0 0 19,0-14 26,0-2 16,5-5 3,3 0-4,5 2-2,-1 1 2,4 4 2,-3 6 8,4 2 6,1 6 17,0 0-10,0 0 2,-5 3 9,2 9-11,-7 4-16,-3 1-11,-5 5-1,0-2-1,0-2-1,-8-3-7,-12-3-53,-3-8-28,2-4-5,1 0-39,10-3-65,7-10-257</inkml:trace>
  <inkml:trace contextRef="#ctx0" brushRef="#br0" timeOffset="22184.6534">3129 1579 656,'8'-6'150,"5"0"-48,-3-2-55,-2-1-50,-1-2-2,-2 0 5,-2 2 1,0 0-1,-3 4-2,0 1-5,0 1-3,0 2-8,0 1-1,-11 0 10,1 0 12,2 7-6,-2 8 1,3 4 7,1 2-5,6 1 3,0-2 3,0 0-2,0-5-9,11-4-16,4-3-60,0-4-132,6-2-211</inkml:trace>
  <inkml:trace contextRef="#ctx0" brushRef="#br0" timeOffset="22468.7386">3331 1679 716,'0'0'41,"0"-4"-67,0-10 2,0-4 26,0-1 28,0-1 36,0 0 41,8 2 17,7 4 6,8 2-9,0 4-13,-3 1-47,1 3-27,-6 3-22,-7 1-12,-3 0-16,-5 0-86,0 0-99,0 0-150,-3 0-90</inkml:trace>
  <inkml:trace contextRef="#ctx0" brushRef="#br0" timeOffset="24939.4796">-1416 2268 779,'3'0'174,"-3"0"-68,0 0-83,0 0-33,-5-7 6,-11-5 7,-4 0 3,-3 1 11,2 1 17,-2 2-5,-2 4-4,2 4-4,-3 0-8,3 0 5,0 5 1,6 8-9,1 2-1,6 0-4,7 0-3,3-2 4,0 0 0,0-2 1,3-3-2,12-2-7,3-6-23,3 0-23,-1 0-8,1-7-23,-6-10 19,0 0 15,-2 2 7,-3 3 11,-2 4 15,-3 6 13,3 2 7,-3 0 1,0 9 17,5 16-4,0 13-2,6 12 24,-4 9-12,4 5 10,-4 3 3,-4-4 2,0-12 4,-8-9-17,0-13-25,-8-11-10,-12-16-9,-6-2-5,-5 0-12,1-24-11,-3-3-22,2-5-10,5 1-6,3-1-37,13 4-23,8 3-111,2 5-123</inkml:trace>
  <inkml:trace contextRef="#ctx0" brushRef="#br0" timeOffset="25386.6131">-1237 2284 754,'0'0'125,"0"0"-57,5 0-51,-2 0-17,-3 5-1,2-3 3,-2 0 1,0-1 3,0-1-3,0 0-7,0 0 3,0-7-5,0-8 5,0-3 33,0-2-13,0-5 8,0 4-6,5-1 21,11 5 8,1 2 7,4 1 8,-1 6-37,6 2-23,-3 4-6,0 2-5,0 0-20,-3 0-33,1 0-32,2 11-57,-3 3-54,6 2-118</inkml:trace>
  <inkml:trace contextRef="#ctx0" brushRef="#br0" timeOffset="25814.7421">-831 2235 736,'0'-9'90,"0"1"-50,0-1-38,0-2 2,8 2 16,4 2 34,4 2 14,2 1 1,-1 4-2,1 0-26,-2 0-12,-4 8-11,-1 7-15,-4 7-2,-2 1 0,-5 4 3,0 3 2,0-4-5,-12-6-4,-11-6-2,-5-9-13,-3-5-14,0-2 5,6-18-7,4-7-8,6 0-5,5 2-3,10 2-27,0 6 4,0 3-30,20 6-128,6 1-183</inkml:trace>
  <inkml:trace contextRef="#ctx0" brushRef="#br0" timeOffset="26277.881">-527 2163 415,'0'-3'16,"0"1"-14,0 1 16,0 1 31,0 0 59,0 0-7,0 0 0,0 2-14,2 15-20,6 5-34,0 3-15,-1 2-1,-2-2-9,3-4 11,0-6 1,-1-7-1,-4-2-6,5-6-8,-1 0-7,3 0-11,6-11-27,-1-6 26,3-2-17,-5-4 7,-3 2 11,-2 0-3,-3 5-11,-3 7 7,-2 2 15,0 4 6,0 3 5,0 0 15,0 0-4,3 13 3,2 5 2,3 3-11,-1 3-3,3 0-5,3-3 0,0-4-7,2-5-29,6-5-65,-1-3-150,1-4-182</inkml:trace>
  <inkml:trace contextRef="#ctx0" brushRef="#br0" timeOffset="26682.0022">-162 2270 580,'2'34'60,"-2"11"-15,3 10-21,0 4 6,-1 3-10,3-7 23,-2-7-4,-1-13-14,-2-12-4,0-9-17,0-13-7,0-1-24,0-4-17,0-18 26,-2-10 20,-6-8 15,0-9-23,3-9 18,3 0-6,2 2 2,0 8-3,0 6 10,0 12 16,7 14 34,9 7 6,-1 6-5,0 3-21,1 0-24,-6 1-17,0 13-3,-7 5-4,-3 0-3,0 3-13,0-5-9,-13-1-22,-10-8-21,-3-7-35,3-1-17,8 0-69,7-8-111</inkml:trace>
  <inkml:trace contextRef="#ctx0" brushRef="#br0" timeOffset="27405.2191">372 2181 641,'0'0'139,"0"0"-49,0 0-56,0 0-23,2 12 18,11 8-18,0 5 6,2 4 25,5-2 20,-4-3-12,-3-5 2,-6-7-23,1-4-15,-6-8-3,4 0-3,-1 0-7,-3-16-14,6-9 1,-3-4-1,0-3-2,-2 2-11,-1 2 6,1 7-14,2 7-5,-3 4-12,6 7-3,2 0-19,0 3-25,6 0-90,2 0-93</inkml:trace>
  <inkml:trace contextRef="#ctx0" brushRef="#br0" timeOffset="27797.3367">675 2215 817,'13'0'129,"3"0"-35,-4 0-55,4 0-14,-1 0-12,3 0-5,-3-5-7,0-4-3,-2-3-3,-5 0 1,-3 0 3,-5-1-2,0 4-2,0-3-7,-13 2-6,-5 4 3,0 5 2,1 1 2,1 0 8,1 18-3,7 8 4,3 8 10,3 0 5,2 0 18,0-2 1,0-6 2,10-6-17,3-5-7,2-6-4,0-5-6,3-4-23,5 0-46,3-6-57,2-13-33,2-7-68,4-3-66</inkml:trace>
  <inkml:trace contextRef="#ctx0" brushRef="#br0" timeOffset="28029.4063">1028 1910 428,'0'0'113,"0"0"-20,0 0-51,-3 2 5,3 20 40,0 10 5,0 13-23,0 11-23,0 8-33,0-2-5,0-2-6,8-8-2,0-9-34,-3-13-77,5-13-58,0-6-113</inkml:trace>
  <inkml:trace contextRef="#ctx0" brushRef="#br0" timeOffset="28358.505">1217 2278 389,'15'-13'115,"0"2"-12,1 2 2,-1-1-9,-2 4-4,-3 3-21,-2 3-14,-3 0-20,0 0-19,-5 3-20,0 14 3,0 2-1,0 3 3,0 2-1,0-1-1,-10-6 0,-3-4-4,-2-6-20,-3-7-17,5 0-3,-2-8-16,4-13-8,4-4-26,4 0-54,3 1-6,0 5-21</inkml:trace>
  <inkml:trace contextRef="#ctx0" brushRef="#br0" timeOffset="28725.6151">1587 2165 525,'-8'-3'30,"-2"1"6,-5 2 2,0 0-9,-1 0 36,3 13 4,1 8-2,4 3-8,5-1-5,3 4-11,0-1 0,0-4-8,0-4-13,16-4-9,-3-2-6,4-6-7,4-2-17,2-3-31,2-1-31,1 0-52,2 0-85,0-10-38</inkml:trace>
  <inkml:trace contextRef="#ctx0" brushRef="#br0" timeOffset="28927.6757">1786 2201 355,'0'-1'74,"0"1"6,0 0-7,0 0-13,0 0-6,0 17 7,0 7 6,0 2-25,0 4-31,0-1-8,0-6-9,0-8-90,0-6-131,0-9-171</inkml:trace>
  <inkml:trace contextRef="#ctx0" brushRef="#br0" timeOffset="29093.7255">1771 1992 821,'0'-2'79,"0"2"-57,0 0-65,0 0-116,0 0 7,2 8 97,11 9 16,3 5-91,-1 2-113</inkml:trace>
  <inkml:trace contextRef="#ctx0" brushRef="#br0" timeOffset="29332.7972">1873 2207 906,'13'-4'109,"0"1"-17,2-1-55,0 3-15,1 1-4,4 0-11,0 0-8,3 0-1,0 0-20,-2 3-33,-3 1-59,-3-4-31,-7 0-92,-3 0-164</inkml:trace>
  <inkml:trace contextRef="#ctx0" brushRef="#br0" timeOffset="29538.8589">2014 2035 618,'0'0'153,"0"0"-35,0 13-46,0 8-5,7 11-35,1 4-4,5 5 6,-3-1-20,0-5 1,-2-5-12,-3-8-4,0-5-38,0-9-35,0-4-57,3-4-45,5 0-123</inkml:trace>
  <inkml:trace contextRef="#ctx0" brushRef="#br0" timeOffset="30130.0363">2174 2200 791,'0'0'105,"8"0"-30,0 0-39,2 11 5,5 12-14,3 3-16,5 3 3,0-1-6,-3-3 3,-2-9-8,0-5-4,-2-6-18,-6-5-33,0 0-29,0-1-22,0-16 14,1-2 63,-6 0 26,0 1 3,-3 8-1,-2 2 3,0 7 4,0 1 1,0 6 4,-2 24 30,-11 10 44,0 11-18,-2 8-35,2 2-20,6-8-12,-4-7-1,4-12-4,4-13-50,3-9-73,0-11-144,5-1-159</inkml:trace>
  <inkml:trace contextRef="#ctx0" brushRef="#br0" timeOffset="30944.2805">2917 2165 468,'0'-1'136,"0"0"-46,0 1-31,0 0-23,0 0 20,0 2 12,0 21-3,0 6-3,0 7-24,8 8 1,5 0-6,-3-5-11,0-2 1,1-10 17,-4-7-14,-2-7-1,3-7 2,-6-4-4,1-2-8,-3 0-14,5 0 0,0-3-1,5-15-6,1-7 8,4-6-5,3-4 3,-3-3 2,3 2 1,-3 3 0,1 4-2,-4 7-1,-1 5 1,1 4 1,-6 4-2,-4 6 3,3 3 0,-5 0-3,0 0-4,0 0 5,0 0-3,0 0 0,0 0-2,0 0 0,0 0-4,0 0-16,0 0-9,0 0-17,0 0-20,0 0-38,0 0-65,5 0-86,3 0-205</inkml:trace>
  <inkml:trace contextRef="#ctx0" brushRef="#br0" timeOffset="31519.453">3380 1862 618,'0'-3'112,"2"3"-15,8 0-20,3 0-27,5 18 3,5 9 5,5 15-7,5 11-9,0 13 6,-2 9-19,0 5-15,-8 2 4,-8-5-9,-10-11-2,-5-10-5,0-13-3,-15-11-6,-13-12-4,-3-6-13,-2-6-9,0-2-15,0-2 3,10 2-53,5 1-47,7 2-64,11 2-168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6:55.43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 12 685,'-2'-6'54,"2"2"8,0 2-28,-3 0-24,1 2 14,-1 0 2,3 0 7,0 0 15,0 0 8,0 0-3,0 0 2,0 0-7,0 0-5,0 0-6,0 3-10,3 13-28,7 4 4,5 6-2,6 2-2,-6 3 6,5-1-4,1-1 2,-3-6 4,0-6 1,-3-3-2,5-6-3,1-4 0,-1-2-8,8-2-7,3 0-3,5 0 6,4 0 2,1-5 4,3 3 1,-3-1 7,-1 3-4,-1 0-2,-6 0-3,0 8 3,-2 4-2,-3 1-3,-3 1 2,1 0 7,2 0-1,-5 0 1,5 1-3,0-2 2,0-1 0,0-1 1,8-5-6,-5-2 4,4-4-3,1 0-2,5 0-1,2-11 2,1-8 4,-1-1-2,6-1-1,-6-1 5,-2 3-1,3 6 0,-4 2 0,4 5 5,-6 4-10,0 2 8,-2 0-5,-3 0-3,-5 12 0,0 4 4,-5 0 1,-7 2-1,-1 1-3,-2-2 1,-3-5 0,-2-3 1,-3-3 1,-3-2-1,-2-4 2,3 0 2,2 0-1,0 0-3,8 0-7,2 0-3,8 0-6,5 0-2,6 0 24,-1 0-5,2 0-2,-1 0 0,-1 0 0,-2 6 4,-1-3-3,-4 2 0,-3-2 2,2 0-2,3-1-2,3 0 4,0 3-1,4 0 0,1-1 0,0-1-1,-3-1 1,-2 1 0,-3-3-2,2 0-3,-2 0 0,3 0 1,2 0 9,1 0 7,4 0 5,-5 0-6,3 0-9,-3 0-4,-7 5-7,-4 3-3,-6-1-7,-6-3 1,-2 0-25,-6-1-42,1-1-59,-1 3-78,-2 3-176</inkml:trace>
  <inkml:trace contextRef="#ctx0" brushRef="#br0" timeOffset="3755.1262">14 971 876,'13'-3'140,"5"0"-44,2 2-55,6 1 2,2 0-6,5 0-16,-2 0-14,2 0-5,-5 0 0,-7 0-10,-4 0-32,-4 0-40,-5-7-56,-6-5-72,-2-2-113,0-1-74</inkml:trace>
  <inkml:trace contextRef="#ctx0" brushRef="#br0" timeOffset="3931.179">229 805 526,'0'0'106,"0"5"-9,0 18-46,-3 9-7,3 6-22,-2 8-11,-1-1-8,1-4-4,2-6-40,0-8-117,0-8-188</inkml:trace>
  <inkml:trace contextRef="#ctx0" brushRef="#br0" timeOffset="3447.0338">-80 840 733,'2'0'126,"-2"0"-47,0 0-45,0-2-42,0-2-3,0-2 8,-7 1 4,-1 0 8,-7-2 5,-1 1 2,1 0 3,0 2-7,-6 1 0,6 3-2,-3 0-5,3 0 3,0 0-5,4 0-1,4 4 1,2-1-2,-1 2-2,6-3 6,0-1-4,0 3 2,0 2-1,0 3 5,0 4-3,0 2-1,13 5 3,5 3 0,3-1 0,2 2-4,-3 2 25,-2 0 16,-3-2-16,-2-5 3,-8-1-10,-5-3-14,0-2-13,0-2-8,-8-4 5,-9-1-7,-1-4-28,0-2-16,-5 0 2,7 0-39,4 0-49,9-9-85,3 0-163</inkml:trace>
  <inkml:trace contextRef="#ctx0" brushRef="#br0" timeOffset="4306.2915">321 1090 839,'18'0'109,"-6"0"-27,1 0-47,0 0-41,-3-6-7,0-3-6,-2-5 16,0 0 0,-8 0 4,0 0-2,0 1-9,0 2 0,0 5-5,-8 4-3,-5 2 0,-2 0 12,2 1 1,0 13 4,3 3 7,3 2 8,1 2 24,6 2 6,0-3 2,0 1-14,13-1-14,3-3 0,4-2-16,0-3-33,3-9-39,5-3-88,1 0-126,-1 0-47</inkml:trace>
  <inkml:trace contextRef="#ctx0" brushRef="#br0" timeOffset="4720.4156">604 1084 544,'0'0'132,"0"5"-54,0 17-45,0 13-13,0 9-3,0 13 53,0 5-5,0 1-9,0-2 2,0-10-23,3-10 0,-1-10-25,1-11-7,-3-10-4,0-8-7,0-2-38,0 0-38,0-5-24,0-19 55,0-10 34,-3-8 28,3-12-1,0-6-2,0-1 0,0 3-2,0 8-1,13 9-1,2 10 7,3 14 43,-2 8 14,-1 7 19,0 2-32,-2 0-21,-5 2-21,-3 14 2,-5 7-10,0 0-15,0 2-21,0 2 3,-18-7-27,3-5-44,-6-9-36,8-6-99,3 0-72</inkml:trace>
  <inkml:trace contextRef="#ctx0" brushRef="#br0" timeOffset="5535.6602">1347 999 969,'0'0'48,"-10"0"-61,-18 0 1,-5-4 14,-8 2 4,0-3-5,5-2 1,6 1-5,7 4-42,7-1-38,11 3-53,5 0-73,0 0-42</inkml:trace>
  <inkml:trace contextRef="#ctx0" brushRef="#br0" timeOffset="5322.5963">1416 687 716,'-5'-9'78,"-3"1"-52,-2 0-11,-5-2-7,-3 3 2,3 4 1,-1 2 7,-1 1 14,-1 0 4,0 4-1,-5 16 11,5 8-6,3 7 21,2 10 1,0 6-14,5 7-9,6 5-12,-3 1-9,2-1-10,-4-2-9,1-11 1,1-9-17,-2-10-30,-1-11-29,5-12-55,-2-8-28,5 0-44,0-10-27,0-13 99</inkml:trace>
  <inkml:trace contextRef="#ctx0" brushRef="#br0" timeOffset="5986.7955">1429 1020 725,'3'0'114,"-3"0"-62,0 0-55,0 6-9,0 15 23,0 5 54,0 5-1,0 4-19,0-5-12,0-6-4,0-6-11,0-6-6,0-5 1,0-5-1,7-2-8,11 0-27,3-4-55,4-14 0,3-4 8,-5-2 36,5-4 23,-12 3-2,-6 5 11,-3 7 1,-4 4 0,-3 6-2,0 3 0,0 0-11,0 0 10,0 13 22,0 5 42,0 2-14,0 4-24,0-4-16,0 2 3,0-4-9,0-3-31,8-7-62,4-2-127,9-4-163</inkml:trace>
  <inkml:trace contextRef="#ctx0" brushRef="#br0" timeOffset="6341.902">1741 1154 446,'2'12'63,"-2"1"-24,0-2 3,0-3 3,0-5-1,0-3-22,0 0-6,0 0 20,0 0-3,0-12-24,0-2 14,0-2 28,8-2-23,2-5-9,0 5-3,6 0-8,-1 4 1,0 5 13,0 6 15,-2 3 11,-3 0-11,1 4-15,-1 18-22,-2 3 12,2 2-13,-3 0 2,-1-1 0,-1-8-5,-3-5-37,-2-8-43,3-5-52,-1 0-78,3 0-108</inkml:trace>
  <inkml:trace contextRef="#ctx0" brushRef="#br0" timeOffset="6646.9932">2129 1078 732,'0'-6'45,"0"3"-48,0 1-2,-5 2 3,-6 0-3,-1 0 31,1 16 26,1 5 31,0 3-20,2 2-18,6-2-8,-1-5 8,3-4-2,0-2-5,3-1-13,10-1-8,7-5-16,3-2-14,5-4-32,5 0-28,-2 0-65,2-13-19,0-3-128,-5-1-86</inkml:trace>
  <inkml:trace contextRef="#ctx0" brushRef="#br0" timeOffset="6841.0517">2330 1059 780,'3'0'193,"10"0"-57,-1 0-55,4 0-47,-1 0-26,0 0-3,-2 0-9,0 0-30,0 0-51,-3-7-70,3-2-26,-6-3-93,1-5-19</inkml:trace>
  <inkml:trace contextRef="#ctx0" brushRef="#br0" timeOffset="7017.1045">2445 875 504,'0'30'137,"0"9"-30,0 7 6,0 5-43,0 0-33,0-2-18,0-10-10,0-4-8,0-9-7,0-10-90,0-4-93,0-6-119</inkml:trace>
  <inkml:trace contextRef="#ctx0" brushRef="#br0" timeOffset="7284.1846">2627 1150 741,'0'0'112,"0"0"-69,0 6-35,0 12 1,0 7 3,0 1 2,0 5 18,0-7-11,0-3-13,0-7-8,0-4 1,0-3-16,0-7-64,0 0-86,0 0-65,0 0-63</inkml:trace>
  <inkml:trace contextRef="#ctx0" brushRef="#br0" timeOffset="7664.2986">2795 1172 757,'13'-6'68,"-3"4"7,-2 0-44,-1 2-21,-1 0 10,-1 0-5,0 0-3,-3 6 18,3 7 9,-5 4-19,0 3-17,0-1 2,0 0-4,-2-4 0,-8-5-2,-6-9-5,1-1-46,-3 0-2,3-16 8,2-3-34,3-2-35,7 5-27,3 5-34,0 3-100</inkml:trace>
  <inkml:trace contextRef="#ctx0" brushRef="#br0" timeOffset="8182.454">2678 897 1010,'5'-3'7,"-5"-3"-71,0 3-332,0 0-161</inkml:trace>
  <inkml:trace contextRef="#ctx0" brushRef="#br0" timeOffset="8001.3997">2971 1312 610,'3'9'34,"-3"-4"0,0-5-36,0 0-11,0 0-15,0 0 2,0-4 50,2-9-10,1-3 55,2-4 4,0 0-35,3 0-17,2 5 7,3 3 11,0 9 11,-1 3 11,4 0-17,-1 0-28,0 14-19,-2 8 5,2 3-4,-2 4 2,-5-4 6,0-3-3,-1-5-34,-4-11-75,-1-5-127,1-1-244</inkml:trace>
  <inkml:trace contextRef="#ctx0" brushRef="#br0" timeOffset="13939.1805">-1865 1407 841,'0'-4'76,"0"2"-35,0-1-41,-3 1-4,3 2 4,0 0 20,0 0 32,0 0 4,0 0-10,0 0-8,0 0-11,0 0-10,0 13-5,-5 10-6,3 5 10,-3 8-4,2 7 1,-2 0-4,0-4-3,0-1 0,0-5-1,2-3-4,-2-5 1,2-2-2,-2-3 0,3-2-2,-1-4 2,1-5 2,-1-2-1,3-4-3,0-2-4,0-1-11,0 0-5,0 0 5,0 0 5,0 0 6,0 0 3,0 0-7,0 0-4,0 0 0,0 0-7,0 0-2,0 0 5,0 0 2,0-4-5,0-3 6,0-2 9,0-1-6,0 0-2,0 1 0,0 1 2,0-3-2,0 1 4,0-1-5,0-3 4,0-2 8,0 1 0,3-4 6,2 0-2,-3-4-2,3 1 5,-5-2 0,6-2-1,-4 2 4,3 2 3,3 2 15,0 0 2,2 3 12,0 3 0,0 1-3,6 1-10,-1 2-3,0 4 0,6 0-6,-1 6-9,0 0 1,-2 0 11,0 0-20,-2 11 2,-4 6 10,-1-1-14,-4 6-3,-4-2 0,-3 4 1,0-4-15,0 1-5,-13-2-9,-2-5 0,-6-1-4,1-3-16,-3-3-1,5 0 18,3-7-2,4 4 14,6-2 12,3-1 8,2 2 8,0 0 10,0 0 47,0 4 2,0 3-24,0 6 10,10 5-38,5 4-4,1 4 12,1 1-2,-1 0 7,2 0 17,-6-7-25,1-1 8,-3-7-16,-2-5-6,-5-4 1,-1-5-7,1 0-21,2 0-29,-3-1-45,3 0-65,3 0-21,-3 0-145</inkml:trace>
  <inkml:trace contextRef="#ctx0" brushRef="#br0" timeOffset="14292.2864">-1500 1744 994,'0'-2'186,"13"2"-51,2 0-62,6 0-29,2 0-10,2 0-19,3 0-8,-5 0 0,-2 2-6,-1 0-5,-7-1-62,2 0-97,-2 4-144,0 0-331</inkml:trace>
  <inkml:trace contextRef="#ctx0" brushRef="#br0" timeOffset="14944.482">-948 1892 836,'0'-7'123,"0"-1"-79,0-3-56,0-1 9,-5 0 5,-11 0 1,6 0 11,-3 5 11,1 4-4,-4 1 8,1 2-12,-3 0-2,3 2 4,-1 12-7,4 2-1,1 2 4,9 1-5,2-1 8,0-1 6,0-1-11,20-3-19,3-2-23,0-7-27,3-4-39,-3 0 14,-3 0 15,-2-16 44,-8 3 2,-2 2-11,-3 4 8,-5 4 15,3 3 8,-3 0 1,2 0 9,1 15 66,-3 12 16,2 10-67,1 8 7,-1 5 27,3 3 10,-5-2-28,0-7-15,0-9-14,-5-8-17,-10-11-7,-13-12-57,2-4-62,-4 0 16,4-18-7,8-4-72,6-1-110</inkml:trace>
  <inkml:trace contextRef="#ctx0" brushRef="#br0" timeOffset="15476.6416">-675 1882 751,'0'-5'136,"5"-2"-58,5-1-50,0 1-22,1 0 0,4 2 19,-2 0 30,0 4 11,-3 1 1,3 0-31,-3 0-8,-3 0-1,4 4-21,-6 14 12,0 8-14,-3 2-13,-2 5 4,0-1 2,0-3 0,-15-10-8,-13-11-35,-5-8-19,-3 0 26,5-16 13,6-7-4,4-3-2,14 3 9,4 6 15,3 2 11,0 5 3,8-1 2,12 5-9,3-1-58,3 3-99,4 2-117,1 2-149</inkml:trace>
  <inkml:trace contextRef="#ctx0" brushRef="#br0" timeOffset="15742.7214">-338 1891 759,'0'2'121,"0"15"-69,0 4-48,0 3-4,0 3 0,0-3 3,0-2-2,0-5-11,0-9-62,0-5-118,0-3-143</inkml:trace>
  <inkml:trace contextRef="#ctx0" brushRef="#br0" timeOffset="16196.8574">-177 2053 490,'0'0'108,"0"0"-31,0 0-45,0 0-11,0 0 7,0-8-6,0-3 5,0-3 26,0-5-5,0 0-19,15-2-6,1 1-13,1 2-4,1 4-3,0 6 0,-3 4 5,-2 4-1,0 0-10,-3 0 4,-2 10 12,2 7 2,-5 0-9,0-2-4,-2-1 0,-1-1-2,-2-6-3,0-3-1,0-1-37,0-1-64,0-2-63,3 0-62,5 1-112</inkml:trace>
  <inkml:trace contextRef="#ctx0" brushRef="#br0" timeOffset="16709.0111">208 1952 761,'3'-4'109,"-3"0"-54,0-2-49,0 2-6,0 0 3,-3-3-2,-7 5 6,-3 0 5,3 2-4,-5 0-5,2 0 13,0 10-4,3 2 4,5 1 6,0-2-5,5 1-3,0-3-2,0 2-3,3-1-5,14-1-15,6 1-25,3-5-11,-1-1-21,-2-2 5,-7-2 28,-3 0 19,-11 0 18,1 0 2,-3 1-10,0 5-22,0 10-4,0 7 42,-3 8 123,-2 8-1,-3 7-31,3 6-22,-2-2-35,1-4-8,1-6-7,-2-12-10,-4-6-11,-4-10-10,-3-8-19,-5-4 3,-5 0 5,0-2 14,3-13-1,2 1-29,2-3-17,6 3-68,7-1-67,8 3-34,0 0-100</inkml:trace>
  <inkml:trace contextRef="#ctx0" brushRef="#br0" timeOffset="18337.4996">987 1957 926,'-15'-3'27,"-11"-1"-44,-9-2 20,-9 0 4,3 1-2,-2-1-2,15 2 0,5 2-5,10 2-25,11 0-23,2 0 14,5 0 34,23 5-38,5 7-242</inkml:trace>
  <inkml:trace contextRef="#ctx0" brushRef="#br0" timeOffset="18091.4258">934 1693 876,'7'-4'86,"-2"0"-45,1-1-29,-6 0-6,0-1-5,0-1 3,0-2-1,0 3 1,0-1 3,-11 0-4,-1 5-4,-1-2 2,-3 4 2,-1 0 0,1 0 2,1 0 0,0 17-3,2 4 5,0 7 5,3 5 36,2 4 3,6 3-13,2 3-7,0-1-8,0 1 4,0 2-16,2-5-8,3-2-1,3-4-2,-3-7-3,-5-9-25,3-9-29,-3-5-9,5-4-22,-3 0-65,6-9-152</inkml:trace>
  <inkml:trace contextRef="#ctx0" brushRef="#br0" timeOffset="18722.6151">1161 1885 823,'0'0'15,"0"3"-125,0 9-239</inkml:trace>
  <inkml:trace contextRef="#ctx0" brushRef="#br0" timeOffset="18582.5731">1197 2005 569,'0'0'111,"0"0"-15,0 0-42,0 10-5,0 10 6,-5 3 5,-3 3-36,3-3-18,0-2-6,0-6-62,2-6-96,3-8-187</inkml:trace>
  <inkml:trace contextRef="#ctx0" brushRef="#br0" timeOffset="19104.7297">1360 2118 971,'21'-4'93,"-1"-4"-48,-2 0-45,-3-2-2,0-3-1,-2 1 4,-3 2 0,-2 2 0,-3 0-1,-5 0-3,0 1-14,0-1 1,-15 2-18,-6 1 6,1 2 14,-3 3 1,0 0 11,5 0 2,3 13-5,2 3 6,5 1 15,8 4 43,0 1 15,0-3-27,6 3-31,11-3-5,4-1-7,2-6-35,7-6-66,6-5-78,0-1-130,5 0-137</inkml:trace>
  <inkml:trace contextRef="#ctx0" brushRef="#br0" timeOffset="19336.7993">1674 1746 683,'0'0'120,"0"8"-71,-2 21-32,-4 8-11,4 9 19,-1 10 13,3 0-3,0 0 1,0-7-15,0-10-9,0-6-11,0-9-6,0-6-69,3-8-100,7-2-143</inkml:trace>
  <inkml:trace contextRef="#ctx0" brushRef="#br0" timeOffset="19965.988">1945 2108 628,'0'-7'38,"0"-3"-39,-3 3 3,-4-1 9,-9 3 16,6 3 10,0 2 3,0 0 18,-3 0 0,0 3 6,0 13 0,3 0-17,0 1-12,5-1-13,2 0-14,3-2 2,0-2 3,0-3 4,13 0-12,7-5-14,6-2-22,0-2-19,2 0 7,2-22 9,-4-12-40,-1-11 5,-7-11-27,-2-3 30,-9 1-47,-2 6 58,-2 13 46,-3 12 13,0 13-1,0 9 11,0 5 34,0 0-7,0 5-19,0 14 6,0 11 35,-5 5 22,2 9-25,1 6-2,2 0 3,0-1-4,0-5-26,5-6-19,5-4-8,0-9-14,0-9-93,3-5-190</inkml:trace>
  <inkml:trace contextRef="#ctx0" brushRef="#br0" timeOffset="21092.3258">2667 1970 844,'0'0'81,"0"0"-50,0-2-36,0 2 5,0-3 19,0 2 22,0-1 11,0 1-4,0-1-7,0-2-11,0 1-3,0-1-2,11 0-6,-4-2-9,6 4 0,0-1-2,0 2 1,2 1-2,-2 0-6,-3 0 2,3 9-6,-1 8 10,-1 5 0,-6 3-6,0 2-6,-5 1 1,0 2-2,-5-5 2,-16-4-2,1-5-3,-6-8-20,1-8-3,2 0 1,2 0 13,6-16 0,2-2-7,8 0-7,5 1 7,0 3-15,0 3-11,8 3-27,7 0-16,6 3-68,2 4-84</inkml:trace>
  <inkml:trace contextRef="#ctx0" brushRef="#br0" timeOffset="21562.4668">2959 2042 662,'5'2'122,"0"14"-33,-3 2-80,1 3-8,-3 1 12,0-4-1,0-4-8,0-6 2,0-3 5,0-5 0,0 0-5,0 0-9,0 0 11,0-8-12,0-6-2,0-3 26,2-5 1,6-4-11,5 0-2,-3 3-5,3 2 0,-3 6 0,0 5 6,-2 9 16,2 1-12,0 0-11,3 1-10,-3 17-21,1 6 45,-4 3-12,1 2-1,-6-1 0,1-4 0,-3-7-3,0-8-19,0-7-70,0-2-54,0 0-61,0-10 18,0-6-45</inkml:trace>
  <inkml:trace contextRef="#ctx0" brushRef="#br0" timeOffset="22006.6">3293 1716 411,'0'0'94,"0"0"-18,0 0-29,0 0-17,0 8 27,-2 15 5,-1 9 20,-2 9-22,0 7-15,0 0-7,0-2-22,-1-6-7,1-5-6,0-9 0,5-5-2,-2-2 0,2-1-9,0 1-31,0 2-28,0 1-43,0 0-50,0-4-44,5-5-193</inkml:trace>
  <inkml:trace contextRef="#ctx0" brushRef="#br0" timeOffset="22419.7239">3357 2084 443,'0'0'105,"0"0"-17,0 0-19,2 0-1,4 7 11,-1 9-6,7 4-12,-1 1-51,4-1 15,-2-2-3,-3-5 10,0-5-15,3-4-6,-3-4-19,5 0 0,3 0-23,3-4-3,-1-11 6,3 0 21,-2-1 5,-4 1-3,-4 2 7,-5 4 1,-3 7 2,-2 2 5,-3 0 1,0 0-15,0 21-5,0 13 11,-11 12 38,-1 6-9,-4 7-5,1-5-13,0-9-9,2-10-4,-2-13-11,9-13-74,1-9-167,5 0-147</inkml:trace>
  <inkml:trace contextRef="#ctx0" brushRef="#br0" timeOffset="26165.8474">4169 1701 423,'0'-1'39,"0"-2"-21,0 1-21,0 0 8,0 2 9,0 0 17,0-1 33,0 1-7,0-1-27,0 1-17,0-1-9,0 0-5,0 0 5,0-2 23,0 2 21,0-1 1,0 1-2,0 0 1,0 1-13,0 0-12,0 0-11,0 0-7,0 0 0,0 0 5,0 0 2,0 11 13,0 13 4,0 8 8,0 10-14,-3 6-9,1 7 3,-3-5 3,2-4-2,-2-4-2,2-5-4,1-7 0,-1-6-4,1-8-6,2-3-1,0-4-1,0-5-1,-3 0-1,3-3-20,0 2-29,0-1-51,0-2-87,0 0-124</inkml:trace>
  <inkml:trace contextRef="#ctx0" brushRef="#br0" timeOffset="26579.9716">4325 1936 869,'7'0'81,"-4"0"-24,-3 0-56,0 0-26,-3 0-48,-12 0 22,-3 2 54,-2 6 6,-3 1-5,0-1-1,2-1 0,6 0 0,2-1-3,3-5 0,5 4 3,0-1-1,2-3 0,1 1-2,-1-1 1,3 1 18,0-2 39,0 1 22,0 5 17,0 2-7,15 5-24,3 5-60,5 4-5,0 2-3,0 2 2,-2-3-2,-6-2-3,-2-5-10,-3-5-25,3-4-46,-6-3-40,9 0-74,-1-1-164</inkml:trace>
  <inkml:trace contextRef="#ctx0" brushRef="#br0" timeOffset="27027.1057">4460 2112 737,'5'0'80,"-5"10"-51,0-1-34,0 0 2,0-1 3,0-2 3,0 0 0,0-5 0,0-1 8,0 0 4,0 0-7,0 0-6,0 0 5,0-2-4,0-14-12,0-4 3,0-4 25,10-1 0,3-1-5,-3 8-8,3 4 0,-3 8 32,-2 5 22,2 1-29,-2 0-16,0 0-10,2 11-7,0 4 23,3 4-14,-3 3-3,-2 0-3,-1-2-3,-2-2 2,-2-4-10,-1-4-55,-2-5-59,3-5-31,2 0-103,0 0-167</inkml:trace>
  <inkml:trace contextRef="#ctx0" brushRef="#br0" timeOffset="27418.223">4726 2091 696,'5'-5'114,"2"-2"-66,6 0-27,-5-3-9,5 1 8,2 0 12,-2 0 13,2 4 12,-2 5 6,-1 0-11,1 0-25,-3 0 7,-2 5-22,0 10 7,-3 4-17,-3 2-6,-2 3 0,0 1 5,0-1-2,-2-3-4,-13-7 1,-8-5-3,-3-9-40,-2 0 0,0-3 10,-3-17 16,8-4-27,8-1-43,7 1-21,8 4 12,0 5-30,8 4-19,12 6-102</inkml:trace>
  <inkml:trace contextRef="#ctx0" brushRef="#br0" timeOffset="27984.3928">4955 2026 449,'0'0'113,"0"0"-3,0 0-35,0 0-15,0 0-11,0 14 11,6 6 3,1 4-51,6 3 7,-3-1 5,-2-2 24,-1-7-35,-1-5 4,-6-5-3,2-7-6,-2 0-2,3 0-6,2 0-16,5-2 8,-2-9-8,4-1 2,1 0-17,-5 2 24,5 1 6,-6 5 7,1 4 3,-5 0-1,2 0-20,2 0-6,1 9 31,-3-3-2,0 0 1,-2-4 5,2-1 11,0-1-1,0 0-3,3 0-14,-3 0-12,5-7-8,-2-5 8,-1-4-20,-4-1-17,2 0 3,-2 2-15,-3 1-15,0 2-32,0 3-54,5 2-58,2 3-48</inkml:trace>
  <inkml:trace contextRef="#ctx0" brushRef="#br0" timeOffset="28338.499">5464 1983 712,'0'-1'29,"0"1"-40,0 0-19,0 0 15,-11 0 13,-4 0 0,2 2 6,6 7 23,-1-2-2,5 0 8,3 0 39,0-1 11,0 1 3,0 4-40,3 1-11,5 3-7,4 2-2,-1 3-6,1 0 6,-7 4-14,3-3-9,-3 0-4,-5 0-3,0-3-4,0-2-27,-5-3-47,-8-4-62,-2 0-79,2-1-133</inkml:trace>
  <inkml:trace contextRef="#ctx0" brushRef="#br0" timeOffset="29873.9595">-2005 2828 681,'0'-9'127,"0"0"-88,-3-3-38,-10-1-5,0-1 0,-2 0 6,2 0-5,-2 3 0,5 4 5,0 2 11,2 2 7,-5 1-4,6 2-4,-6 0-2,-3 0 0,1 0 7,-3 11 13,3 4 5,2 2-9,0-2-4,6-1-8,4-2-2,3-1 4,0 0 7,0-3-2,16 0-16,9-3-45,3-4-48,3-1-14,-1 0 3,-1-18 66,-12-5 10,-1-4-32,-9 2 6,-2 2 29,-5 5-7,0 7 18,0 4 9,0 7 2,0 0 39,8 0 38,-3 11 28,3 10-52,5 7-54,-1 0 3,-1 2 0,1-3-5,-4-4-9,5-8-50,0-4-82,2-9-127</inkml:trace>
  <inkml:trace contextRef="#ctx0" brushRef="#br0" timeOffset="30366.1071">-1819 2407 606,'0'30'66,"0"14"-21,0 10-23,0 6-10,0 3-5,0-5-2,0-10-2,0-12-1,0-12 9,0-12 15,0-8-13,0-4-9,0 0-19,3 0 17,-1-11-7,8-7 21,1-4-4,1-4-9,1 2 1,0 3 0,0 4 1,2 9 45,-5 5 36,5 3-19,1 0-34,2 8 3,-6 9 2,4 0-17,-6 2 9,-8-2-4,-2 1-21,0-2-11,-2-6-3,-16-1-17,-2-6-49,-1-3-3,6 0-11,2 0-27,11-3-71,2-6-93</inkml:trace>
  <inkml:trace contextRef="#ctx0" brushRef="#br0" timeOffset="30827.2454">-1477 2837 608,'0'-6'143,"5"-1"-62,-2-3-43,4-2-25,1-1 20,2-2 13,1 2 2,-1 3-10,0 2 5,0 3-2,3 3-10,0 2 1,-1 0-15,1 0 1,0 7-1,0 8-1,0 2 0,-6 6-8,1 2-4,-3 0 2,-5-1-6,0-5-3,-3-6-12,-14-9-20,-6-4-28,0 0 10,0-10 28,2-14-14,6 1-19,2-1-18,11 0-10,2 3-15,0 5-27,12 3-81,11 3-160</inkml:trace>
  <inkml:trace contextRef="#ctx0" brushRef="#br0" timeOffset="31284.3825">-1158 2693 558,'0'0'107,"0"0"-61,0 0-35,0 3-11,0 16 33,0 4 46,0 5-20,0 2-15,0-2-2,0-2-17,0-5 5,0-5-5,11-5-8,4-6-10,3-4-8,2-1-52,1-3-5,-1-16 9,0-8 0,-4 0 23,-3-2-1,-6 7 14,1 4 9,-8 7 5,2 8 1,-2 3 3,0 0 0,0 0-9,0 0 14,0 6 4,0 6 26,3 4 3,0 2-18,2 0 11,2 1 15,1-4 4,5-2-25,-6-3-23,4-4-7,1-3-43,4-3-88,-1 0-160,0 0-152</inkml:trace>
  <inkml:trace contextRef="#ctx0" brushRef="#br0" timeOffset="31470.4383">-798 2701 958,'26'0'120,"-1"0"-51,-2 0-58,-2 0-13,2-4-26,-3-8-63,-2-1-68,-3-2-71,-7 0-111</inkml:trace>
  <inkml:trace contextRef="#ctx0" brushRef="#br0" timeOffset="31631.4866">-708 2547 770,'0'43'124,"5"11"-34,5 6-42,-2 1-29,-3-4-15,0-8-4,-3-12-43,6-10-109,5-11-212</inkml:trace>
  <inkml:trace contextRef="#ctx0" brushRef="#br0" timeOffset="32698.8067">109 2809 889,'0'-4'84,"0"-4"-46,0 0-54,-13-3 0,-2 0 11,-3 3 2,-5 1-4,2 6 19,1 1-7,0 0 2,-1 6 9,1 9 11,4 4-3,4 0-8,7 0-2,2 0 5,3-3 3,0 0 0,10-3-13,13-3-24,3-5-41,2-5-48,2 0 1,-7 0 7,0-19 55,-5-3 6,-7-5-15,-6 3 7,-3 5 25,-2 5 13,0 8 5,0 4 5,0 2 37,0 0-9,3 3 33,-1 12-14,3 4-23,3 5-18,-3 1 6,8 0 11,0 0-1,-1-5-9,4-2-12,-1-6-17,3-6-49,2-5-139,-2-1-258</inkml:trace>
  <inkml:trace contextRef="#ctx0" brushRef="#br0" timeOffset="32913.8712">260 2754 957,'12'0'175,"6"0"-60,5 0-68,3 0-41,2 0-5,0 0 1,2 0-8,-1 3-37,-6-2-20,-6-1-45,-4 0-76,-5 0-75,-6-12-120</inkml:trace>
  <inkml:trace contextRef="#ctx0" brushRef="#br0" timeOffset="33066.9171">433 2663 755,'-2'38'34,"-1"7"-16,-2 2-16,2 2-1,3-4-41,0-5-36,0-6-87,3-8-110</inkml:trace>
  <inkml:trace contextRef="#ctx0" brushRef="#br0" timeOffset="33360.005">574 2919 795,'15'-6'120,"0"3"-42,-2 0-25,-5 3-2,-1 0-15,-2 0-18,1 0 13,-4 5 5,1 9-1,-1 3-23,-2-2-12,0 3-2,0-3-3,0-4-4,-13-6-14,-7-5-31,5 0-2,-3-7 13,0-12-9,5-4-5,6 0-49,1 0-35,6 2-98,0 4-134</inkml:trace>
  <inkml:trace contextRef="#ctx0" brushRef="#br0" timeOffset="33926.1748">734 2899 692,'0'11'62,"0"0"-46,3 4-16,-3-3 10,0 1 40,0-6 1,0-1-4,0-4-5,0-2-11,0 0-11,0 0-9,0 0 0,0-8-12,5-7-13,3-1 26,-3-3 3,5 0-1,0 1-6,-2 4 0,5 3 0,-6 6 3,-1 5-1,-1 0 4,2 0 2,1 5-12,2 12-2,-2-1-1,2 2 0,-5-5 1,0-2 0,-5-6-1,0-5-3,0 0-5,0 0-26,0 0-15,0 0 33,5-5 10,0-10-9,6-2 16,-4-2 1,9-2 0,-4 2-1,-4 7 1,0 5 6,-1 7 25,-1 0-5,1 0-25,1 13-21,2 7 31,0 1-20,-2 4 5,0-1-4,-3-4-19,0-6-15,2-4-48,1-4-58,2-4-116,6-2-287</inkml:trace>
  <inkml:trace contextRef="#ctx0" brushRef="#br0" timeOffset="34240.2688">1309 2797 789,'0'-2'86,"0"0"-64,0 2-44,0 0-7,-8 0 11,-7 0 17,2 0 11,0 9 7,1-1-7,4-2 2,6-1 2,2 2 19,0 1 34,0 2 6,0 4-24,10 7-25,2 1-11,4 4 0,-6-4 6,-2 3-12,-8-2-8,0-5-7,0-3-48,-13-7-64,-8-7-42,-1-1-32,-1 0-76</inkml:trace>
  <inkml:trace contextRef="#ctx0" brushRef="#br0" timeOffset="35284.5822">1917 2834 609,'-3'-5'179,"1"4"-98,2-2-44,-3 2-42,1-1 1,2 1 4,0 1 5,-3 0 25,3 0 22,0 0 12,0 0 1,0 0-6,0 0-10,0 0-6,0 0-7,0 0 1,0 0-2,0 0 8,0 0 5,0 0 15,13 0 15,10 0-6,7 0-31,6 0-36,5 0-1,0 2 3,-5 2-1,-6 0-4,-4 0-3,-6-2-7,1 0-51,-9 0-44,-1-2-56,-4 0-64,1 0-92,-3 0-146</inkml:trace>
  <inkml:trace contextRef="#ctx0" brushRef="#br0" timeOffset="35476.6398">2144 2696 717,'0'10'157,"0"16"-47,0 8-93,0 8-13,-5 6 2,2 1-1,3-3-6,-5-8-12,5-11-103,0-8-160,0-10-245</inkml:trace>
  <inkml:trace contextRef="#ctx0" brushRef="#br0" timeOffset="35814.7409">2256 2981 695,'13'-6'114,"0"-2"-52,2 0-34,1 0-2,1 1 5,1 1 27,-2 4 1,1 2 18,-1 0-10,-3 0-11,2 0-12,-5 12-16,0 1-7,-5 6-15,-2 1-11,-3 1 1,0 0 1,0 0 0,-15-6-6,-8-5-8,-3-9-38,-2-1-3,3-1 8,2-20-37,7-1-22,6-3-25,5-1-14,5 3-29,0 3-27</inkml:trace>
  <inkml:trace contextRef="#ctx0" brushRef="#br0" timeOffset="36298.8864">2966 2918 752,'0'-3'129,"0"2"-38,0 0-13,0 1 30,5-1 14,8 1 9,8 0-21,-1 0-91,5 0-16,1 0 1,-3 0-6,-3 0-27,1 0-43,-8-1-62,-3-5-71,-2-1-164,-6-6-256</inkml:trace>
  <inkml:trace contextRef="#ctx0" brushRef="#br0" timeOffset="36465.9365">3091 2762 829,'0'27'136,"0"8"-71,0 10-57,0 7-1,0 3-1,0-6-5,0-8-7,0-8-78,0-11-110,0-8-159</inkml:trace>
  <inkml:trace contextRef="#ctx0" brushRef="#br0" timeOffset="36882.0608">3229 2515 702,'8'1'153,"0"19"-104,-1 14-44,-2 9-6,-2 10 11,2 7 28,0 4 6,-2-3 7,-1-7-15,-2-11-10,0-11-17,0-13-1,0-9-5,0-7-1,0-3 2,3 0 1,-1 0-8,6-5 10,5-11-11,0-3 15,7-2-10,0 0 2,1 4 0,-3 4 1,0 8 11,-6 5 26,1 0-19,0 12-37,0 14 9,-1 4-28,4 4-14,-4 2-2,-1-3-36,-1-8-55,-2-7-105,-1-10-120</inkml:trace>
  <inkml:trace contextRef="#ctx0" brushRef="#br0" timeOffset="37196.1555">3594 2985 796,'21'-9'80,"2"-3"-36,-8 1-38,-2 1-4,0-2 0,-11 2 0,-2 3 0,0 0-10,0 3-6,-7 0-1,-9 3-7,-4 1 10,-1 0 5,6 1 15,0 12-3,10 4 12,5 0 43,0 7 43,0 0-16,12 3-26,9-1-44,-3-3-15,0-5-30,7-9-90,1-5-122,7-4-242</inkml:trace>
  <inkml:trace contextRef="#ctx0" brushRef="#br0" timeOffset="37611.28">4371 2606 629,'0'0'85,"0"0"-11,0 2-33,0 28 21,0 15 54,0 11-43,-3 11 0,1 8-27,-4-6-18,4-10-11,-3-12-14,0-12-2,2-14-11,-2-9-75,2-8-90,3-4-99,0 0-87</inkml:trace>
  <inkml:trace contextRef="#ctx0" brushRef="#br0" timeOffset="37962.3853">4498 2996 764,'18'-7'81,"0"-2"-26,0-4-37,0-2-18,-3-1-2,-2-2 2,-3 0-2,-7 0 0,-3 3 0,0-2-8,0 2 1,-11 2 2,-6 3-6,1 5-18,-2 5 13,3 0-7,5 15-1,2 16 75,3 5 35,3 6-15,2 2-13,0-2-1,0-5-23,5-5-3,7-4-19,1-6-8,3-5-17,1-8-97,6-5-110,5-4-248</inkml:trace>
  <inkml:trace contextRef="#ctx0" brushRef="#br0" timeOffset="38439.5283">4825 2935 538,'-28'-5'13,"-5"-2"40,0-3-10,5 0-18,5 2-18,7 1-4,11 4 1,5 3-8,0 0-1,0 0 10,18 0-128,8 0-168</inkml:trace>
  <inkml:trace contextRef="#ctx0" brushRef="#br0" timeOffset="38248.471">4879 2637 587,'0'-6'51,"0"1"-49,0 3-9,-8 0-4,0 2 7,-7 0 18,0 8 18,0 20 62,-1 10 29,1 8-34,7 5-39,1 4-9,7-5 3,0-4-1,0-10-12,0-9-26,0-7-15,0-9-89,7-10-121,1-1-176</inkml:trace>
  <inkml:trace contextRef="#ctx0" brushRef="#br0" timeOffset="38731.616">4825 2935 839,'59'-62'167,"-41"62"-53,2 0-21,3 0-37,3 0-20,7 0-12,-5 0-12,3 0-12,-6 5 1,1 2-27,-6-1-44,-2 1-67,-5-2-95,-3-2-124,-2-2-140</inkml:trace>
  <inkml:trace contextRef="#ctx0" brushRef="#br0" timeOffset="38609.5793">4825 2935 839</inkml:trace>
  <inkml:trace contextRef="#ctx0" brushRef="#br0" timeOffset="38907.6688">5068 2763 724,'0'11'120,"-3"20"-3,1 7-43,-1 12-31,-5 3-5,3 0-23,0-8-11,0-6-11,3-8-88,2-9-122,0-4-228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7:12.46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9 882,'0'-4'166,"0"0"-103,0 3-65,0 1-73,0 0-68,0 0-167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7:41.32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-2 6 480,'0'-1'65,"0"-2"2,0 2-37,0 0-15,0 1 27,0 0 15,0 0-11,0 0 6,0 0 4,0 0-3,0 0-2,0 0-14,0 0-5,5 0-22,8 5-3,-1 4-8,4 1 3,-3 4-2,2 1 0,5 2-6,-4 4 5,-4 5-1,6 4 2,-5 4-5,0 3 4,-8 1 5,0 2-4,-5 0-3,0-5 2,0 0 0,-5-5-1,-5-5 0,-3-3-4,3-7-6,0-3-1,2-5 3,0-3-2,6-3-8,-6-1-26,8 0-25,-5 0-47,5-1-101,0-10-238</inkml:trace>
  <inkml:trace contextRef="#ctx0" brushRef="#br0" timeOffset="408.0816">49 104 486,'-5'0'75,"-3"0"-47,-2 0-4,0 5 25,-3 14 11,-2 5 24,2 7-11,0 3-23,3 4 4,5 0-9,0 3-8,5-3-4,0 1-10,0-6-11,0 0-2,0-5-5,5-3-5,5-5 0,8-3-30,2-4-42,3-7-76,8-3-116,2-3-206</inkml:trace>
  <inkml:trace contextRef="#ctx0" brushRef="#br0" timeOffset="4705.941">1765-237 410,'0'-1'157,"0"-2"-4,2 1-53,-2 0-23,0 1-1,0 1-3,0 0-4,3 0-8,-3 0-13,3 0 0,-1 0-14,3 2-13,0 6 11,-2-1-27,2 0-3,-2 0-4,-3-6-4,0-1 2,0 0-3,0 0-10,0 0-9,0 0 7,0 0 13,0 0 1,0 0 5,0 0 4,2 0 4,3-1 7,0 1 8,0 0 1,0 0-15,1 0-4,1 0-4,-2 0 0,-2 1-16,2 14 5,-5 0 8,0 2-5,0-1 6,0-1-7,0-7-12,0-5-16,-8-2-6,-2-1 17,2 0 10,3-2 6,3-10 3,-1 1 5,3-3 6,0 3-3,0 1 2,0 5 2,0 3 4,0 2 1,0 0-1,0 0-32,0 6-61,0 2-40,0-1-183,3-2-214</inkml:trace>
  <inkml:trace contextRef="#ctx0" brushRef="#br0" timeOffset="3433.6865">1024-176 489,'-2'-1'90,"-1"-6"-46,-2-2-1,3 3 22,2-3 26,0 5 4,0 0 2,0-2-5,0 3-16,0-2-23,0-3-14,0 0-6,0 1-11,0 3-10,2 0 0,3 4 4,-5 0 2,3 0-8,-3 0-8,0 0-1,2 0-7,-2 0-11,0 7 14,0 1-2,0-2-5,0 0-6,-5-2-14,-2-4 1,-4 0 9,6 0 16,-2 0 0,1-5 3,1-6 3,5-3 8,0-1 6,0-1 0,0 3-3,0 3-4,0 4 5,5 4 6,3 2 6,0 0-13,2 0-14,-2 15-6,-1 3 8,1 3-6,-5 0 1,-3-4 3,0-2-3,0-4-1,0-6-7,-6-5-7,-4 0-9,-3 0 10,1 0 9,1-12 4,4 0 4,-1-3 5,8-1 3,0 4-1,0 1 4,5 2 2,11 3-1,-1 4 5,3 2 4,0 0-10,-6 10-11,4 13 5,-9 1-6,1 2-1,-8 0 0,0-6-1,0-7-3,-8-5-16,-7-6-29,-5-2 18,-1 0 17,3-14 7,3-2 6,5-2 2,5 0 3,2 3 5,3 4 3,0 3-2,0 5-1,13 3-6,0 0-48,2 9-207,0 9-260</inkml:trace>
  <inkml:trace contextRef="#ctx0" brushRef="#br0" timeOffset="5728.1454">2564-174 595,'0'-5'103,"0"0"-12,0 1-14,0 0 5,0 0-15,0 1-10,0 3-1,0 0-6,0 0-1,5 0-7,3 0-23,0 7-6,2 8-20,-3 3 16,-4 0-8,2-1-1,-5-3-3,0-6-4,0-3 3,0-5-5,0 0-8,-8 0 1,1 0 11,2-9 2,0-1 3,2-1 0,3-1 7,0-1 0,0 4 1,0 0 0,0 2 2,0 4 0,0 3 5,5 0 0,0 0-9,3 0-6,-6 12-13,6 3 17,-8-1-9,0-1 2,0-3-4,0-4-8,0-5-17,-8-1-11,-7 0 12,2-5 20,3-7 1,0-1 8,2-1 1,6 3 4,2 3 1,0 1 6,0 2-1,0 5-1,10 0-3,5 0-30,3 0-156,5 16-442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21:19:22.606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7 346 773 0,'-3'-19'62'16,"3"-1"13"-16,-5 4-30 16,0 5-10-16,0 5-10 15,5 6-21-15,0 0-3 16,15 37 8-16,30 37 20 15,17 17-1-15,14 21-24 16,11 12 0-16,-1-1 4 0,-10-24-6 16,-19-25 4-16,-16-28 4 15,-15-17 7-15,-12-15-10 16,-11-14-5-16,-3-22-9 16,-8-36-39-16,-19-25 27 15,-9-28-6-15,-8-24-15 16,-1-2 0-16,4 8 7 15,6 24 13-15,19 29 14 16,11 35 6-16,5 41 0 16,43 28 6-16,16 47-33 15,12 20 19-15,5 16 11 16,-4 7-5-16,-11-18 8 16,-15-17 4-16,-11-24 1 15,-18-22 0-15,-8-20 1 16,-9-17-11-16,0-24-8 15,-1-28-10-15,-16-20 10 16,-10-26-1-16,1-24-12 16,-6-11-1-16,2 9-12 15,9 22 16-15,15 23-16 16,6 44 23-16,13 35-2 16,42 63-31-16,11 33 38 15,15 26 11-15,5 18 1 16,-5-5 12-16,-4-18 11 15,-11-16 2-15,-14-29 15 16,-16-27 4-16,-12-21-25 16,-8-23 6-16,-9-6-13 15,-4-36-13-15,-3-20-33 0,0-20-2 16,0-23 7 0,0-14-9-16,0 15-8 0,0 14-24 15,0 17 35 1,8 34 25-16,33 38 30 0,12 21 16 15,15 49-42-15,16 24-10 16,6 23 11-16,7 11 3 16,-8-15-1-16,-5-14 12 15,-9-19 20-15,-17-29 12 16,-17-24-18-16,-10-16 11 16,-14-11-21-16,-4-21 0 15,-4-27-33-15,-3-28-21 16,2-20 18-16,2-26-6 15,-7-3-16-15,12 8-1 16,3 16-12-16,7 34 27 16,21 46 30-16,12 29 36 15,18 61-27-15,10 32-19 16,7 17 6-16,-1 11 1 16,-12-10 0-16,-9-15 0 15,-18-27 12-15,-12-24 12 16,-15-19-8-16,-8-24 17 15,-5-10-12-15,-8-28-3 16,-1-27-32-16,6-24-16 16,2-26 8-16,1-31-8 15,1-16-1-15,7 13-17 16,5 22-20-16,7 31 6 16,15 48 76-16,11 38 70 15,15 67-76-15,7 29-26 16,8 22 20-16,1 6-4 0,-6-8 0 15,-8-15 4-15,-9-22 31 16,-14-23-9 0,-17-23 5-16,-10-16-2 0,-5-17 5 15,-10-11-17-15,2-34-15 16,-7-22-37-16,6-23 11 16,1-24 11-16,1-3-11 15,3 10-24-15,5 20 17 16,9 26 25-16,15 43 11 15,7 18 33-15,9 55-32 16,11 19-8-16,1 9-2 16,6 1 4-16,-4 2 4 15,-2-20-1-15,-10-15-2 16,-11-20 17-16,-7-17 12 16,-11-14-5-16,-9-8-7 15,-5-39-9-15,0-22-48 16,4-22 6-16,-3-25 0 15,7-9-29-15,4 13-35 16,3 19-41-16,9 36 94 16,12 44 65-16,11 31-9 15,3 67-17-15,4 19-5 16,4 18 11-16,-3 1 1 16,-4-12 6-16,-11-16 10 15,-6-28 22-15,-12-22 4 16,-11-18 14-16,-4-26 4 15,-15-7-16-15,-5-44-24 16,-7-22-61-16,-1-29 5 16,0-27 8-16,0-18-16 15,0 10-44-15,8 18-38 16,18 29 13-16,20 43 123 16,10 46 132-16,21 39-70 0,4 47-69 15,3 21-1 1,5 15 1-16,-9-1 21 0,-6-14 3 15,-14-18 0-15,-13-21 1 16,-11-26 4-16,-12-18 4 16,-11-18-4-16,-8-6-13 15,-2-31-21-15,-3-26-14 16,5-18 10-16,0-21-16 16,6-14 3-16,9 10-28 15,1 18-6-15,10 21 34 16,6 36 28-16,8 25 20 15,7 44-20-15,7 35-9 16,2 23-2-16,6 9-2 16,-9 3-4-16,0-14 10 15,-12-19-3-15,-14-28 9 16,-11-20 12-16,-8-19 1 16,-8-14-10-16,-2-17-17 15,6-30 4-15,0-18-13 16,4-16-5-16,12-19 1 15,4-1-5-15,6 11-11 16,3 22 13-16,5 25 21 16,1 37 18-16,5 14 37 15,-2 51-52-15,-2 19-6 16,-3 6 2-16,-3-1 0 16,-13-12-5-16,-1-23 10 15,-14-16-5-15,-6-19 1 16,-4-13 16-16,-1 0-20 15,0-39-9-15,0-11 7 0,0-18 4 16,0-17-3 0,0-13-14-16,20 4-8 0,4 19-2 15,9 20 21-15,6 36 5 16,6 19 6-16,2 63 15 16,-2 30-26-16,1 20 0 15,-4 10 11-15,-6-6-12 16,-7-19 9-16,-13-28 2 15,-5-24-1-15,-6-20 10 16,-2-18-16-16,-1-8 10 16,3-19 3-16,9-25 24 15,1-25-22-15,11-23-17 16,5-21-11-16,4-1-11 16,8 9-40-16,-3 19 1 15,1 23 55-15,1 36 24 16,-3 27 13-16,1 27 17 15,-2 40-46-15,1 15 4 16,-4 9-4-16,-2 8 11 16,-4-7-6-16,-3-21 2 15,-12-20 7-15,-2-19-1 16,-6-14 11-16,-3-18-21 16,-3-4-16-16,0-33-16 15,0-18 22-15,-3-21 19 16,2-22-7-16,1-9-3 15,0 3-20-15,16 18-1 16,13 15 24-16,2 31 5 16,9 29 36-16,1 11-7 0,4 36-15 15,-3 14-18-15,-1 15-3 16,-1 3 3-16,-7-5-4 16,-7-9 2-16,-4-15 2 15,-10-15 0-15,-2-13 7 16,-6-11 15-16,-4 0-15 15,0-21-19-15,0-19-8 16,0-16 7-16,0-19-17 16,0-10 11-16,0 5-30 15,0 16-10-15,0 15 30 16,0 21 25-16,5 21 10 16,0 7-11-16,3 32 11 15,0 9-10-15,4 9-5 16,2 6 1-16,6 1 1 15,1-8-45-15,3-14-110 16,9-17-135-16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7:43.2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-8 10 540,'0'-4'122,"0"4"-52,0-2-41,0 1-27,0 0 4,0 1 22,0 0 37,0 0 25,0 0-12,0 0-24,0 0-16,8 0-11,0 0 8,2 0 7,3 0 2,2 0-14,5 0-6,3 2-4,0 0 7,5 0 0,0 0-19,6 1-1,-4-3 6,3 2-4,3-1-3,0 0 10,0 0 6,2-1-4,0 0 8,1 0 1,4 0-8,0 1-6,1 1-9,4-1 0,-4 1 0,2 1 0,0-1 7,0-1 0,-3 1-6,3-2 0,0 2 4,0-1 3,0 0 0,0-1 0,-3 0-1,1 1-3,-1 2-1,-2 0-4,-3-2 0,-2 2 1,0-1-2,-6 1 3,-2-3-2,1 1 1,-4 0 10,1 0-2,-3 1-5,5 0-5,-3-1 2,3 2-2,0 1-2,1-4 1,-4 2 0,1 2 2,-3-2-1,0-1 1,-3 0-3,0 2 3,1-2-3,-1 0 2,1-1-2,-1 0 1,1 3 2,-6-2 2,3 1 1,-8-1-3,3 1-1,-6-2-2,1 0 2,2 0-1,0 0 1,1 0-2,-1 0 2,3 0 1,-1 0-1,4 0 2,-1 0 2,0 0-3,-2 0-1,2 0 0,1 0 1,-3 0-2,2 0 0,-2 0-1,2 0 1,3 0-1,2 0 1,3 0-1,5 0-2,3 0 5,5 0-2,2 0-1,0 0-1,-2 0 2,0 0 2,-5 0 0,-6 0 3,-2 0-6,-3 0 2,3 0-3,-7 0 6,2 0-2,-1 0 2,-1 0-1,-1 0 4,-2 0-2,-3 0-3,-2 0-2,-3 0 0,3 0-1,-8 0 1,7 0-1,-2 0 1,6 0 1,4 0-1,3 0 0,5 0-1,2 0 0,6 0-2,0 1 1,-1 2-1,1 0 0,-1 0-1,-1 1 2,-6-2 2,-3 0 0,-2 0-1,-5-2 0,-3 1-1,-3-1 2,1 0-2,-3 0 1,3 0 0,5 0-1,-1 1 1,4-1 1,2 0 0,2 0-1,0 0 0,1 0 0,-1 0 0,1 0 0,-3 0 0,-3 0 0,0 0 0,1 0-1,-6 0 1,0 0-1,-2 0 0,-3 0-1,-3 0-1,-2 0-15,0 0-41,0 0-70,-28 0-138,0 0-147,-10 0-84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7:48.76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-1-4 723,'0'-2'183,"0"2"-85,0 0-50,0 0-43,0 5-6,0 8-2,0 5-35,0 1-35,0 5-35,0 3-47,0 4-5,0 2 18,0-2-16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7:48.90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7 0 227,'0'0'94,"0"1"1,0 2-51,0 0-8,0 2-2,0 2 2,-3 1-19,0 4-11,1 1-5,2 3-28,0-1-68,0 3-100</inkml:trace>
  <inkml:trace contextRef="#ctx0" brushRef="#br0" timeOffset="158.0316">-14 318 917,'0'5'94,"0"3"-81,0-1-34,0 6-27,0 5-31,0 5-28,0 4-78,5 5-174</inkml:trace>
  <inkml:trace contextRef="#ctx0" brushRef="#br0" timeOffset="2361.4722">-93-494 347,'-3'-4'46,"1"-1"9,2 2 16,-3 0 33,3 2 26,0 0-5,0 0-15,0 1-16,0 0-30,0-2-18,0 2-20,0-1-17,0-1-6,0 1-2,0 0-2,0-1 4,0 2 10,0-1 18,0-1-5,0-2-9,0 0-9,5-3-7,6-2 0,-1 1-3,3-2 2,2 2 0,-2 0 1,2 4-3,0 1-4,1 3-4,-1 0-7,-2 0-5,-1 0-14,1 7 26,0 9 2,-3 6 4,0 1 2,-2 5 2,-8 2-1,0-1-3,0-1-6,-5-5-26,-8-4 0,-2-6-26,7-5 31,-2-4 0,5-2-12,5-2 18,0 0 26,0 0 4,0 0 2,0 0 0,0 0 1,0 0 6,0 0 10,13 0-3,2 1 1,0 9 3,6 5-4,-6 8 18,3 8-25,-3 7-9,-5 4-5,-2 1 2,-5-4 0,-3-6-4,0-9 0,0-11-5,-5-8-28,-6-5-16,1 0 24,2-8 19,8-9 6,0-4 16,0 1 16,0-3-3,16 4-15,4 4-7,3 4 2,0 6 0,-2 5-48,2 0-64,0 11-181,-3 10-308</inkml:trace>
  <inkml:trace contextRef="#ctx0" brushRef="#br0" timeOffset="326.0652">-24 692 990,'0'2'136,"0"-1"-61,0 0-71,0 2-10,0 2-3,0 2-38,0 3-24,0 8-40,0 2-40,0 4-96,0 7-101</inkml:trace>
  <inkml:trace contextRef="#ctx0" brushRef="#br0" timeOffset="457.0914">-70 1081 235,'0'16'41,"-5"5"-9,5-4-9,-5-4-20,2-2-36</inkml:trace>
  <inkml:trace contextRef="#ctx0" brushRef="#br0" timeOffset="632.1264">-121 1304 952,'0'2'71,"0"-1"-75,0-1-51,0 2-14,0 2 27,0 7 19,0 4-13,0 2-103,0 2-210</inkml:trace>
  <inkml:trace contextRef="#ctx0" brushRef="#br0" timeOffset="794.1588">-119 1473 792,'3'9'112,"-1"-2"-47,1 0 7,-3-5-12,0-2-29,0 0-26,0 0-10,0 0-63,0-7-67,0-5-40,0 2-45,0-1-201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7:55.22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84 704,'0'-2'112,"0"0"-20,0-1-32,0 1 13,0 1 29,0-1-2,0 1-11,0 0-8,5 0-23,3 0-29,5 0-5,2-1 2,3 2-6,3 0-1,1 0 0,4 0 3,5 0 0,-3 0-2,8 0-11,-3 0-3,2 0-2,1 2-2,0 3-3,2 0 0,1 4-1,1-2 0,-1 0 1,2-1 0,-6 0 3,-1-3 1,-6 1 0,0-3-3,-3-1 0,-2 1 1,0-1 0,0 1 0,3 2 0,-1-1-1,3 0 1,0 0-2,1 1 1,-1-1 2,-5-1-1,-3 1-1,-5-1 0,-2 0 1,-5-1 0,2 1 1,-2 1-2,2-1 0,0 0 1,3 3 0,0-3 1,-1 0-2,4 1 1,-4 1 0,4-1-1,-9-1 1,4 3-2,-1-2 1,-5-1-1,3-1 0,-6 3-1,3-3 0,-5 0 0,3 0-1,-3 0-1,0 0-18,0 0-14,0 0-8,0 0-6,0 0 0,0-4 0,-3-6 24,-12-4 19,0-2-3,-3-3-2,2 2-6,-4-2-5,2 1 1,0 3-20,3 3-2,2 2 8,3 5 6,2 0 3,6 3 12,-3 1 11,2-1 5,3 2 6,0 0 6,0-1 16,0 0-12,0 1-12,0 0-5,0 0 0,0 0 1,0 0 2,0 0 0,0 0 4,0 0 10,0 0 10,0 0 13,0 0-1,0 0 3,0 0-9,8 8-5,7-1-22,-2 5-5,2 1 1,-2 0 0,2 3 1,-2-1 0,0 1 4,-6-3-5,1-1-3,0 0 0,-3-3 2,-3-2-2,4-1 1,-6-4 0,0 2-2,0-1-1,0 3-1,0 1-1,0 3 2,0-1 4,0 3-3,0-2-1,0-4 3,0 0-2,0-3 4,-3-2-1,3 1-1,0-2 1,0 0-2,0 0-2,-3 0-2,3 0 1,-2 0 5,2 3 0,0-2 2,0 2 1,0-1 0,0 2-1,-3-3-1,3 0-1,-2 0 0,2 0-5,-3 2 4,-2 0-5,0 1-1,0-1 3,0 2 2,0-1-1,5-1 3,-3-2 0,3 1 1,0-1 0,0 0 2,0 0 2,0-1 0,0 0-4,0 1-1,0-1-1,0 2-1,0-2 5,0 0-3,0 1 0,0-1-1,0 0 1,0 0 0,0 0-1,0 0 2,0 0 1,0 0-2,0 0 0,0 0-2,0 0 0,0 0-1,0 0 0,0 0 1,0 2-5,0 3-16,0 2-31,0 5-37,0 0-50,0 4-104,10 2-220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27:53.27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-2 42 758,'0'-2'116,"0"-2"-17,0 0-71,0 3-28,0 0 13,8 0 23,2-2 13,3 2 24,2 0-6,8-1 4,0 1-15,5-3-11,3 3-17,4 0-19,1 0 8,2 0-7,6 1-7,2 0-3,2 0 4,1 0 2,-6 0-5,3 0 4,-5 1 7,-3 1-5,-2-2 0,2 0-2,1 0 0,-4 0 2,1 0 6,5 2-2,0 1 4,0-1-5,-3-1-8,3 0 4,-5 0 0,-3-1-1,-3 0 0,1 0-1,0 0-3,-3 2 0,0-1 0,3 1 0,-3-1 4,0 3 0,0-2-4,-3 0 0,3 1-1,-2-1 1,0 0-2,-1 0 1,1 2 1,-3-2-1,0-1 1,0 1-1,-3 0 1,0 0 0,1-1-3,-1 0 3,-4 2-1,4 0 0,0-1 1,1 0 0,2 0-4,0 0 3,2-1 0,-4 0 0,4 0 0,1 1 1,-1 0-3,3-2 1,-2 1 3,5 1-2,-3 1-2,0-1 0,2 1-1,-1 2 2,-1-2 2,-3-1-2,-2-1 0,-2 0 2,-1 1 0,3 1-2,0-1 2,5 3-1,0-1-4,3 2 6,5 0-7,-3-2 6,-3 2-1,1-1 2,0-3-3,-6 2 5,-2-2-6,-2 1 1,-4-2 3,1 1-2,0-1 0,0 1 1,3-1-1,4 1 1,3 1-3,0-1 4,3 0-2,2-1 0,-2 2 1,-1-2-2,-2 1 2,3 1-1,-5 0 2,-1-1-4,-4 0 4,-1 0-2,3 0 0,-3-1 0,6 2 1,0 1-2,2-1-1,0 1 2,2 1-3,1 1 3,0 0-3,-1-2 3,-7 0 1,0-1-1,-5-1 2,-3-2-1,-2 0-1,0 0 1,-3 0 0,3 0 0,2 1 2,1 0-2,1-1 1,-1 1 1,-1 0 5,-2 1 0,-3-2-1,0 0-2,-5 0-2,6 0 1,-4 0-1,3 0 0,1 0 3,-1 0 1,-2 0-2,-3 0-2,0 0-1,-5 0-2,2 0-1,-2 0-1,0 0-2,0 0-17,0 0-22,0 0-57,0 0-89,0 0-120,-2 0-234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0:38:53.18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292 86 407,'5'0'91,"-3"0"7,6 0-10,-6 0-28,3 1 4,1-1-12,1 1 3,1-1 1,0 0-5,-3 0-5,0 0-11,-3 0-7,-2 0-6,0 0-8,0 0-5,0 0 1,0 0 2,0 0 0,0 0-10,0 0-7,0 0 0,0 0-2,0 0-2,0-4 4,0-5 3,-7 0-3,-4 0-5,1-1 7,-3 1-3,-2 2-1,2 1-7,1 2 3,-1 0-4,0 1-4,-2 0 7,-3 0 9,3 0 1,-6 2 1,3 1 1,0 0-3,-2 0-2,5 0 3,-1 0 1,4 0 0,1 0 0,4 1 1,-1 5-3,0 1-4,3 4 4,0 3 8,-3 2-1,3 4 2,-2 0-3,4 1-1,-4 0 5,7 0-4,-3 1-1,0 6 3,3 0 4,0 4 0,0 0-5,0 4-1,0-4 2,0 1-1,6-3-3,1-2 5,-2-3 1,5 2-2,3-1-2,-3-3 2,6 1-2,-1-3-1,0 0 0,3-3 0,0-1-1,5-2 1,3-1-1,2-4-2,5-1-2,0-4-4,-2-4-2,-1-1 3,-4 0-6,-3-4 4,-5-14-7,-3-2-18,-2-3 2,-5-3 10,-1 1 5,-2 1 1,-2 2 1,-1-2 1,-2 3 1,0 2-10,0 3-1,0 2 9,0 5 10,0 3 5,0 1 3,0 4 2,0 1-3,0 0-3,0 0-4,-7 0-5,-11 0 5,-2 0 13,-6-1 16,-5-1-7,3-1-5,8 1-8,-3 2-3,8-2 0,2 2-4,5 0-1,3 0 0,2 0 2,1 0 0,2 0 2,0 0 3,0 0-14,0 0-41,0 0-23,15 0-36,16 0-197</inkml:trace>
  <inkml:trace contextRef="#ctx0" brushRef="#br0" timeOffset="1">636 617 611,'0'0'128,"0"0"-54,0 0-69,0 0-12,0 0 15,0 0 41,0 0 31,0 0-3,5 0-42,6-2-20,4-4-5,3-1-1,-3-1-6,3 2-1,-5-3-3,-3 5 1,-2-1-8,-3 0-2,-5 2-19,0-2-3,0-1-7,0 1-8,0-1 25,-13 2 10,0 1 11,0 3-4,1 0-7,1 0 0,-1 13 5,4 5 15,0 1 1,3 2 3,3 0 4,2-1-8,0-1 9,0-4 1,0 0 3,0 0 3,15-2 1,-2-1-9,7 1 1,1-2 0,-1-2-6,-2-2-7,-3-5-6,1-2-3,-6 0-31,3-6-80,-1-9-84,4-2-124</inkml:trace>
  <inkml:trace contextRef="#ctx0" brushRef="#br0" timeOffset="2">950 581 623,'0'0'72,"0"10"-51,0 8-22,3 1 9,2 5 28,3-3 22,-3-4-5,-3-5-19,-2-3-5,0-4-15,0-5-9,0 0-2,0 0-8,0 0-5,0-7 3,0-11 10,0-3 12,0-4-7,5-1-5,-2-1-2,7 3-1,0 3 6,-2 6-4,5 1 0,-6 5-2,4 4-9,-1 5 2,0 0 2,5 2 8,1 22 0,-1 5-2,3 6 3,-3-2 5,1 0 5,-9-7-8,-7-6-4,0-7-5,0-6-9,0-3-53,0-4-45,0 0-16,0-2-54,-2-14-18</inkml:trace>
  <inkml:trace contextRef="#ctx0" brushRef="#br0" timeOffset="3">1211 607 727,'15'0'119,"6"0"-57,-6 0-50,3-4 4,-3-5-16,-2 2-3,-3-5 1,-2-3 2,-3 0-2,-5 1-8,0 1 5,0-1 0,-8 4-7,-7 3 3,2 7 7,-2 0-8,2 0-8,3 19-1,0 9 30,7 7 10,3 0-1,0 1 0,0-5 13,3-4 11,9-7-2,1-3-8,2-4-10,-2-5-14,2-1-9,3-4-7,5-3-47,0 0-50,5 0-95,0-1-195</inkml:trace>
  <inkml:trace contextRef="#ctx0" brushRef="#br0" timeOffset="4">1553 747 600,'5'4'108,"-2"0"-61,-3-4-51,0 0-4,0 0-3,0 0 1,0-5 9,0-9 33,0-5 61,-3-4-10,3-4-36,0-1-17,0-2-5,3 8 12,12-1 0,3 5 12,5 4 1,-3 3-6,3 6-24,3 1-18,-3 3-4,-5 1-17,-3 0-41,-7 0-39,2 0-72,-3 10-119,4 3-270</inkml:trace>
  <inkml:trace contextRef="#ctx0" brushRef="#br0" timeOffset="5">2013 628 784,'0'-7'64,"-6"1"-64,-11 0-3,-9 6 2,1 0 10,-1 0 0,3 5 29,3 14-2,4 3-1,3 3-6,6-1-1,7 0 9,0-4 0,0-5-17,13 0 1,4-6-13,1-6-4,5-3-5,0 0-27,0 0-29,-2-16-5,-3-3 21,-3-3 7,-5 2 17,-2 4 12,-3 4 6,-3 5 0,-2 3 0,3 3 2,0 1 2,-3 0-6,2 0 3,1 5 12,-1 4 1,3 2-9,-2-1 0,5-2 0,-1 0-2,1-3 2,5-1-2,2-3-26,-2-1-40,7 0-51,3 0-65,-2-6-10,-1-14-20</inkml:trace>
  <inkml:trace contextRef="#ctx0" brushRef="#br0" timeOffset="6">2199 265 209,'-8'-23'71,"3"8"13,-2 2-3,7 8-22,-3 3 15,3 2 31,0 0 18,0 25-26,0 16-23,13 19-41,5 11 0,2 13-1,3 0 12,0-4-15,-3-13-5,-2-11-12,-5-16-10,-8-12-10,-2-13-85,-1-11-127,1-4-170</inkml:trace>
  <inkml:trace contextRef="#ctx0" brushRef="#br0" timeOffset="7">3144 541 651,'5'-2'156,"-3"0"-33,1-2-48,-3 3-12,0 0-5,0 0-8,0 1-16,0 0-10,0 0-15,0 0-11,-3 0-8,-12 0 8,-3 0-1,-2 8 1,4 5 3,-4 1 0,10 2-4,2-3-9,3-2-2,5-1 0,0 0 6,0 0 5,15 1 0,6 1-9,2 2-3,5 0 17,3 1-1,-8-3 3,-1-1 17,-1-2-4,-8-1-1,-6 2-3,-2 1-13,-5 4-11,0 1-1,0-2-3,0 0-16,-5-4-22,-13-8-12,-2-2-1,-5 0-10,2-12-45,5-10-22,2-3-43,9-1-86</inkml:trace>
  <inkml:trace contextRef="#ctx0" brushRef="#br0" timeOffset="8">3307 533 913,'21'-7'152,"2"-1"-50,0 1-52,0-2-22,5 5-18,2-1-9,6 0-5,5 4-39,7 0-77,1-1-183,2-2-458</inkml:trace>
  <inkml:trace contextRef="#ctx0" brushRef="#br0" timeOffset="9">3420 297 806,'0'20'107,"0"10"-57,2 10-49,11 12 11,5 8 15,0 0 11,-1 0-21,-1-6-8,-3-6-4,-3-11-5,-3-8-25,1-8-79,2-9-45,3-6-95,5-5-125</inkml:trace>
  <inkml:trace contextRef="#ctx0" brushRef="#br0" timeOffset="10">3953 647 764,'0'-11'87,"0"0"-72,-13 0-19,-12 2-2,-8 2 19,0 7 2,2 0 16,0 0 9,8 15-10,8 2-14,7 5 2,8-3 4,0 2 13,13-4-7,13-3-13,4-4-1,-2-8-9,3-2-18,-3 0-30,-2-14-19,-9-7 1,-4-1 18,-3-1 29,-7 4 2,0 5 6,-3 5-1,0 5-4,0 4 5,0 0 2,2 0-13,1 5 13,2 10 27,2 4-4,1 0-4,2 4-8,3-3-2,2-1-1,1-3-13,2-4-53,-1-6-75,4-6-109</inkml:trace>
  <inkml:trace contextRef="#ctx0" brushRef="#br0" timeOffset="11">4094 482 906,'25'-2'138,"3"-1"-33,0 2-45,-2 1-28,2-1-25,0 1-3,-2 0-3,-3 0-7,-6 0-37,1 0-56,-5 0-80,-3 0-137</inkml:trace>
  <inkml:trace contextRef="#ctx0" brushRef="#br0" timeOffset="12">4229 391 847,'3'35'97,"7"11"-66,0 5-14,3 3 6,-3-3-7,-2-3-4,-3-8-8,2-9-8,-1-4-68,1-8-116,3-8-174</inkml:trace>
  <inkml:trace contextRef="#ctx0" brushRef="#br0" timeOffset="13">4569 669 716,'25'-9'121,"-7"-2"1,-5-2-66,-11-2-42,-2-3-17,0-2-5,0 1 1,-10 0 5,-5 4-4,-6 4-1,4 6 3,-1 5-2,0 0-6,2 6 0,4 21 7,4 4 22,5 7 15,3 1 22,0 0 2,3-3 0,15-8-3,0 0-17,2-8-18,1-3-4,-1-4-12,0-6-3,3-3-22,6-4-20,-4 0-45,6 0-57,2-15-96,5-4-226</inkml:trace>
  <inkml:trace contextRef="#ctx0" brushRef="#br0" timeOffset="14">4926 467 665,'0'0'20,"0"0"-27,0 0-179,0 4-129</inkml:trace>
  <inkml:trace contextRef="#ctx0" brushRef="#br0" timeOffset="15">4964 700 972,'6'0'37,"-6"0"-38,0 0-221,0 0-126</inkml:trace>
  <inkml:trace contextRef="#ctx0" brushRef="#br0" timeOffset="16">6885 632 900,'0'0'81,"0"0"-61,0 0-44,0-7-3,0-14 30,7-4 15,9-4-4,4-8-3,0-4-11,1-5 2,-3 0-4,-5 0 1,-1 1-6,-4 3-8,-3 7 5,-2 4 3,-3 5 0,0 4-4,0 6-10,0 2-1,0 1-2,0 5 9,-5 4 4,2 1 8,3 3 8,0 0 3,0 0-3,0 0 5,0 0-2,0 3 3,0 10 6,0 7-13,-5 6 8,-3 8 4,1 7 5,4 5-5,0 0 7,3-2 5,0-2 2,0-3 2,11-4-1,4-4 6,0-3-21,3-4-7,3-2-3,-1-3-4,-2-4-24,2-5-31,3-8-66,-2-2-76,-3-1-221</inkml:trace>
  <inkml:trace contextRef="#ctx0" brushRef="#br0" timeOffset="17">7137 319 965,'-33'-2'-11,"-8"-2"-6,-7 0 43,-6-1-9,3 0-12,10 2 0,11 1-24,9-1-62,14 2-57,7 1-65,0 0-20</inkml:trace>
  <inkml:trace contextRef="#ctx0" brushRef="#br0" timeOffset="18">7296 72 606,'15'0'113,"0"0"-19,1 0-32,-1 10-29,0 13-9,-2 5 4,5 9-2,-3 11 19,1 5 11,-9 5-16,4 0-12,-6-1-15,-5-3-11,0-11-2,0-6-2,-5-11-10,-8-6-42,-8-10-55,1-7-6,-1-3-19,4 0-20,4 0-84</inkml:trace>
  <inkml:trace contextRef="#ctx0" brushRef="#br0" timeOffset="19">7536 18 492,'0'0'175,"0"0"-62,0 0-43,0 0-6,0 0 8,0 0 14,0 0-1,13 10-7,7 6-32,8 8-33,3 2 12,4 4-8,4-2 0,2 2 2,2-3-14,-7-3-1,0-3 3,-8-3-6,-5-6 0,-6-1 0,-9-4-3,-3-5-3,0 2-3,-5-1-2,0 7 0,0 5-3,0 8-7,-5 9 16,-8 6 3,-10 5-2,-5 1-1,3-2 2,-6-6-1,6-5 2,2-9-4,5-7 4,8-6-3,-1-4 3,9-2 0,2-3 7,0 1 5,0 0-2,0 1-3,0-1-6,0-1-6,0 1-11,0 5-16,0-1-59,5 1-132,10 1-385</inkml:trace>
  <inkml:trace contextRef="#ctx0" brushRef="#br0" timeOffset="20">5710-59 886,'0'0'132,"0"0"-79,0 0-55,0 0 1,0 3 24,8 25 38,2 15 20,8 17-9,0 15 1,2 7-25,-2 0-20,-5-4-12,-3-13-8,-5-11-5,-2-16 0,-1-9-2,-2-13-2,0-10-5,0-4-41,0-2-25,3 0-17,2 0-27,10-12-63,6-1-162</inkml:trace>
  <inkml:trace contextRef="#ctx0" brushRef="#br0" timeOffset="21">6101 47 921,'0'0'155,"0"0"-41,0 9-97,0 13-32,0 6 1,0 5 17,0 2 4,2-4 5,-2-4 7,0-7-2,3-6 7,-1-4 7,3-2 1,3-3 4,7 2 12,6-2-12,7-2-19,10-3-2,1 0-15,7 0-1,-6 0-3,4-13-3,-8 0-15,-6 1-21,-7 0-17,-7-2-43,-9-1-73,-2-2-127,-5-3-135</inkml:trace>
  <inkml:trace contextRef="#ctx0" brushRef="#br0" timeOffset="22">6323 50 686,'0'38'50,"0"11"-8,0 14 20,0 9 16,0 2-22,0-3-19,5-5-17,-5-10-15,3-11-1,-1-10-23,1-14-71,2-6-104,8-9-120</inkml:trace>
  <inkml:trace contextRef="#ctx0" brushRef="#br0" timeOffset="23">6780 30 629,'-10'17'-17,"-8"16"38,-5 14 123,0 14-15,2 7-5,4 3-43,4-1-29,8-3-4,5-10 14,0-8 13,0-10-6,12-8-23,1-11-19,-3-7-21,3-6 1,3-6-14,-4-1-51,9-10-78,-1-16-119,3-6-106,5 0-112</inkml:trace>
  <inkml:trace contextRef="#ctx0" brushRef="#br0" timeOffset="24">8256 533 501,'0'0'102,"0"0"-25,0 0-25,0 0 9,0 0 18,0 0 18,5 0 13,13 0-32,5 0-21,2 0 1,3 0-26,3 0-8,0 0 1,-3 0-10,-8 0-9,1 0-6,-9 0-1,-4 1-2,-3-1-2,-5 2-25,0-1-32,0 2-49,0 1-92,3 0-181</inkml:trace>
  <inkml:trace contextRef="#ctx0" brushRef="#br0" timeOffset="25">8269 326 293,'0'-2'79,"0"2"-48,0-1-27,0 1-4,0 0 1,0-1 1,0 1 19,0 0 10,0 0 7,0 0 2,0 0 7,0 0 2,0 0 1,0 0 1,0 0-9,0 0 2,0 0-10,0 0-8,0 0-1,0 0-3,0 0 0,0 0-2,0 0-4,0 0 4,0 0 2,0 0 7,0 0-2,0 0-5,0 0-2,0 0 4,0 0 1,2 0 1,8 0-2,6 0-10,-1 0 3,5 0 1,1 0 2,-1 0-4,1 0-7,-3 0-1,-3 0-8,-5 0-2,-2 0 1,-1 0 0,-7 0 1,6 0-1,-4 0-3,3 0-1,0 0 1,-2 0-1,2 0 0,-2 0-4,-3 0-20,0 0-40,0 1-48,0 5-69,0-1-94,-8 3 26</inkml:trace>
  <inkml:trace contextRef="#ctx0" brushRef="#br0" timeOffset="26">10636-48 679,'0'0'100,"0"0"-54,0 0-49,0 0-10,0 18 30,0 13 48,0 14 1,7 14 2,1 10-17,2 7-15,3 0-4,-3-6 10,-2-6 1,2-11-19,-2-9 3,-3-7-14,3-7-4,-6-2 0,3-8-3,-5-1-2,3-6-2,-3-4-4,0-5 0,2-3 0,-2-1-1,0 0-7,0 0-27,5 0-21,1-2-52,4-10-123,5 2-194</inkml:trace>
  <inkml:trace contextRef="#ctx0" brushRef="#br0" timeOffset="27">11220 518 716,'6'-4'101,"-6"-5"-21,0-2-83,0-3-8,-6-2 6,-9 1 3,-5 0 2,2-1 13,-5 4-1,0 2 9,0 5 0,-3 1-14,1 4-4,-1 0 2,6 1 1,-1 17 6,6 4 4,2 6 7,8-1 15,5 2-4,0-1-8,0-4 0,13-3-13,7-5-1,3-7-5,0-4-17,6-5-28,-1 0-18,0-6-15,0-14 27,-3-4-7,-7 2 24,-5 2-6,-3 3 14,-5 6 1,-2 3 18,-3 8 0,0 0-2,0 0 1,0 0 0,0 0-7,5 13 11,0 13 40,5 10 2,0 10-14,8 6 10,0 1-13,0-4 22,-8-4 2,-5-8-2,-5-6-31,0-8-30,-12-5 3,-16-3 0,-3-7-14,0-6 12,1-2 7,2 0 2,7 0-1,6-1 4,2-3 1,10 2 0,-2 0 2,5 2 1,0 0-2,0 0-1,0 0-7,0 0-9,0-1-13,0-4-38,0-1-86,0-1-126</inkml:trace>
  <inkml:trace contextRef="#ctx0" brushRef="#br0" timeOffset="28">11591 438 325,'-13'-12'79,"-2"-3"-8,-6 0-6,1 0-7,-8 1-8,-3 5-11,0 1-4,1 8-11,2 0 5,5 0-8,0 12 7,13 9 23,2 5-17,5-1 16,3 1-12,0-3-2,11-2-9,12-5-12,2-3-11,3-9-12,8-4-38,-5 0-25,-1-1 10,-7-14 4,0 2 16,-8 1 6,-2 4 23,-3 7 15,-4 1-9,1 0-13,-2 0-14,0 18 5,3 9 15,-5 5 18,2 7 31,0 5 35,-5 6-5,5 1 12,-5 0-16,0-5-6,0-4-14,0-10-8,0-7-14,0-8-17,0-7-10,-18-7-7,-2-3 4,-3 0-2,-8 0 5,0-13 9,3-3-6,3-1-46,7 0-37,10 2-46,8 3-39,0-1-18,16 5-109</inkml:trace>
  <inkml:trace contextRef="#ctx0" brushRef="#br0" timeOffset="29">11992 509 646,'-5'-11'101,"-11"-4"-106,-7 1 8,-5-1-1,-5 2 23,2 6-11,1 4 7,7 3 19,0 0-15,10 6-15,3 13 23,7 2 12,3 4 14,0 1-8,8-1-27,15 0-15,0-9-8,5-2-24,5-10-41,-2-4 8,-1 0-28,-4-3-10,-3-9 37,-5-1 36,-3 5 13,-5 3 15,-5 4 0,1 1 9,-4 0-8,1 9 3,-1 14-13,1 8 3,2 9 6,0 9 33,3 4 9,-1 1 12,1-4 2,-3-4 8,-2-10-5,-3-8-35,0-9-29,-8-9-15,-15-6 4,-5-4-2,0 0 3,-3 0 6,6-1-18,4-9-27,6 4-40,5 1-21,5 1-20,5-1-5,0-2 8,2-1-12</inkml:trace>
  <inkml:trace contextRef="#ctx0" brushRef="#br0" timeOffset="30">12316 513 881,'0'-1'182,"0"1"-90,0 0-72,0 0-20,0 0-4,0-1 5,0 1 0,3-3-15,7 1-68,10 1-163,3 0-136</inkml:trace>
  <inkml:trace contextRef="#ctx0" brushRef="#br0" timeOffset="31">12510 499 680,'5'-1'82,"-2"-2"-67,-1 2-72,1 0-112,7-2 1,3 2-19</inkml:trace>
  <inkml:trace contextRef="#ctx0" brushRef="#br0" timeOffset="32">12819 116 702,'0'-2'48,"-3"2"-26,3 0-3,0 0 19,0 0 47,0 0 34,0 0-10,0 0-16,0 0-13,0 0-20,0 0-22,0 0-16,0 0-4,0 0 5,3 8 5,15 7 7,5 7-26,10 7-13,5 5 7,1 2-2,1 2 0,4-5 4,-6-2-5,-5-5 1,-5-6 1,-7-4-2,-8-4-2,-3-4-5,-10 8-6,0 6-6,0 2-1,0 9 14,0 7 5,-15 6-2,-6-4-5,-2-2 3,-7-2 1,-1-5-4,0-7 1,1-7 0,4-7-6,8-3 4,5-4 0,6-2 0,4-1 8,3-1 4,0 0 4,0-1 0,0 0-2,0 0 0,0 0-1,0 0-2,0 1-16,0 2-25,0 2-54,10-3-102,11 2-425</inkml:trace>
  <inkml:trace contextRef="#ctx0" brushRef="#br0" timeOffset="33">9206 341 623,'0'-2'71,"0"-1"-61,0 2-13,0 0 2,0 1 3,0 0 11,0 0 19,0-4-2,0 1-11,0-4-8,-5-2-10,-8 0 2,0-3-1,-2 3-2,-1-2-4,4 1 0,-4 4 2,1 2-2,2 1-6,-2 3-13,2 0 0,0 0 8,-2 1 3,5 15 1,0 6 11,2 3 14,-2 5 4,5 0 13,0-2-5,2-1-7,1 1-4,-1-7 4,3 2 11,0-2 1,0 1-12,0 0-3,0-6 6,3 2 0,2-5 3,7 0 7,-1-4-4,6-2 12,4-4-7,4 2-19,9-4 3,-4 2-2,1-2-3,-3-1 4,-5 0-3,-3 0 3,-9 0-12,-1 0-2,-5 0-2,-2 0 0,-1 0 3,1 0 3,-3 0 4,2 0 3,-2 0 2,3 0 1,-3 0 0,2 0 3,-2 0-1,0 0 1,3 0-6,-3 0-7,2 0-4,-2 0-2,3 0 0,-3 0 0,2 0-1,-2 0 2,3 0-1,-3 0-1,0 0-1,0 0 0,0 0-8,0 0-34,0 0-35,0 0-66,0 0-129,0 0-188</inkml:trace>
  <inkml:trace contextRef="#ctx0" brushRef="#br0" timeOffset="34">9548 689 325,'3'-3'97,"-3"3"7,0-1-20,0-1-24,0 2 0,0-2-3,0 1-2,0 0-11,0 0-14,0-4-9,0 1-12,0-1-6,-6-4-2,-1 2-2,-6-1-1,-2 2-2,2 1 0,-2 2 3,4 2-4,1 1 0,-3 0 0,6 0-1,4 0 4,-2 3 14,0 3-3,2 0-3,3 2 2,0 2 1,0 2 7,0 2 5,8 0-11,5-1-4,0 1 0,-1-6-4,6-3-21,-2-3 1,1-2-6,-1 0-34,-1-6 20,0-6 15,-2 0 0,-3-1 6,-2 3 14,-3 6 8,-2 0-2,-1 4-5,-2 0 1,0 0-2,0 0-2,0 0-4,0 0-3,0 0-2,0 0 10,0 7 13,0 8 1,0 1 5,0 8 9,0 2 10,5 5 8,3 1-4,0 0-2,2 0 0,0-3-13,-2-5 3,-6-4-16,-2-3-6,0-5-9,-2-4-14,-19-3 6,-4 1-5,-6-4 7,-5-2 10,6 0 0,2 0 1,5 0-2,7 0-9,9-2 5,2 1 11,5 1 8,0 0-2,0 0-1,0 0-5,0 0-6,0 0-2,-3 0-4,3 0-27,-3 0-37,-2-3-36,5 1 16,0 2-104,0-2-201</inkml:trace>
  <inkml:trace contextRef="#ctx0" brushRef="#br0" timeOffset="35">9788 38 692,'0'0'103,"0"0"-54,0 0-58,0 9-13,-5 16 13,0 8 40,-3 12 33,3 5 12,-3 8-21,3-5-11,0-1-8,3-9-15,-1-6-9,3-8 4,0-6 9,0-2 4,0-4-5,13-1-9,2-1-3,6-2-8,-1-6-4,3-4-2,0-3-13,-3 0-23,-2-19 0,3-5-1,-6-2 23,0-5-11,-2-2 8,0-3 0,-3 3-6,0-2-11,-7-2-4,2-1 23,-5 3-6,0 2 5,0 1 10,0 7-2,0 8 6,0 4 5,0 6 0,0 6 3,0 1 2,0 0 14,0 0 5,0 0-15,0 6-2,0 11 13,0 4-12,0 10 2,0 7 6,8 7 12,-1-1-1,1-2 8,2 0-10,0-5 7,3-8-21,-5-6-5,-1-3-6,4-6-17,-4-7-42,4-7-50,4 0-152,3 0-316</inkml:trace>
  <inkml:trace contextRef="#ctx0" brushRef="#br0" timeOffset="36">10163 349 724,'-18'0'79,"-7"0"-103,-3 0 49,-8 0 16,0 0-26,8 3-2,5 3-5,8-2-5,7-1-33,8-3-49,0 0-54,5 0-93</inkml:trace>
  <inkml:trace contextRef="#ctx0" brushRef="#br0" timeOffset="37">10158 105 711,'23'0'134,"3"13"-59,-1 5-32,-4 7-15,4 3-8,-4 8-5,-3 4 2,-1 6-3,-4 4 18,-3 0-9,-7 0-16,-3 0-4,0-5-11,0-5 6,0-3-47,-8-8-39,1-4-14,2-4-55,2-11-64,-5-5-105</inkml:trace>
  <inkml:trace contextRef="#ctx0" brushRef="#br0" timeOffset="38">16006 189 542,'0'0'109,"0"0"-19,0 0-16,0 18 1,0 15 15,0 16-8,0 14-17,0 15-9,5 5-21,0-4-4,0-5-7,-5-11-1,3-15-8,-3-11-8,0-9-4,0-11-5,0-7-40,0-9-103,0-1-125,0 0-76</inkml:trace>
  <inkml:trace contextRef="#ctx0" brushRef="#br0" timeOffset="39">16215 639 896,'18'1'101,"-3"3"-43,-2-4-31,0 0-19,2 0-11,3 0-4,0-11 4,2-5 0,1 2 13,-6-2-4,-2-2-3,-8-2-6,0 1-5,-5-2-3,0 0-24,-5 5 6,-13 4-8,0 6 16,-5 3-7,0 3 14,0 1 6,3 21 8,-1 6 12,6 6 6,2 2 6,6 1 5,7 0 18,0-4 19,0-2 5,18-1 0,5-3-21,2 0-17,6-1-8,-3-2-11,0-3-12,0-2-2,-2-6-3,-9-7-17,1-3-18,-2-3-30,-1 0-80,0-2-102,6-5-195</inkml:trace>
  <inkml:trace contextRef="#ctx0" brushRef="#br0" timeOffset="40">16861 711 697,'3'-2'112,"-3"-6"-56,0-3-58,0-3-13,-16-4 20,-1 0-7,-1-3 15,-8 4 10,3 3 1,-2 2-2,2 4 2,-3 4 0,3 4-22,5 0 0,0 4 8,6 16-6,4 1 17,8 7 29,0 1-12,0-1-7,2-3-19,16-2 0,0-5-9,0-10-8,3-3-18,-1-5-30,-2 0-6,-3 0 9,0-7 21,-2-2 26,-5 2 6,-3 4 0,-2 3-1,-3 0 2,0 0-3,5 0-10,-3 9 0,6 14 35,0 8-5,2 9-17,0 6 22,0 2 16,-2-5 4,-3-5-18,-5-2 7,0-11-21,0-4-15,-3-4-8,-9-6 4,-9-4-5,-2-5-36,0-2-22,0 0-21,0-2-16,8-14-76,7-2-89</inkml:trace>
  <inkml:trace contextRef="#ctx0" brushRef="#br0" timeOffset="41">17137 630 622,'-8'-10'11,"-7"-1"13,0-4-3,-6 4 5,1 1-6,-1 5 16,1 1 0,0 4-26,-1 0 1,3 0 17,3 9 3,5 10 2,2 1 2,8 4-1,0 1 7,0 0-10,10-1-19,11-2-6,2-6-4,0-4-8,0-9-20,2-3-25,-2 0-32,-2-3 24,-4-13 4,-6 2 24,-4 1 7,1 6 2,-8 6 15,3 1 7,-1 0-1,6 10 0,-1 15 48,6 9-44,-3 7 10,1 10 39,-4 6-10,1 3 13,-3 4-7,-5-2 5,0-6-15,0-9 4,0-9-14,-10-7-7,-13-11-20,-5-11-8,-11-7 4,-1-2 2,-1 0 4,5-15 0,3-1 1,12 0-31,6-2-38,10-1-32,5 0 3,0 0-56,25 0-141</inkml:trace>
  <inkml:trace contextRef="#ctx0" brushRef="#br0" timeOffset="42">17451 621 1048,'0'0'97,"5"0"-39,-5 0-59,0 0-29,0 0-49,3 0-11,4 0-4,4 4-35,6 4-242</inkml:trace>
  <inkml:trace contextRef="#ctx0" brushRef="#br0" timeOffset="43">17627 657 825,'5'0'55,"0"-2"-55,-2 1-101,0-1-151,4 2 0</inkml:trace>
  <inkml:trace contextRef="#ctx0" brushRef="#br0" timeOffset="44">17811 634 432</inkml:trace>
  <inkml:trace contextRef="#ctx0" brushRef="#br0" timeOffset="45">17811 634 890,'15'0'89,"-4"0"-18,-6 0-73,-5 0-97,0 0-100,0 0-47,0 0 34</inkml:trace>
  <inkml:trace contextRef="#ctx0" brushRef="#br0" timeOffset="46">17811 634 432,'118'-2'25,"-118"-3"-73,0 0-57,0-1-45</inkml:trace>
  <inkml:trace contextRef="#ctx0" brushRef="#br0" timeOffset="47">17934 288 899,'0'0'93,"0"0"-42,0 0-18,0 0 16,0 0 19,0 0 13,15 7-23,13 9-51,8 8-10,7 6 0,6 5 3,-1 1 0,1-2-2,-11-2 0,-7-3 2,-11 0-3,-7 1-7,-13 4-3,0 3-2,0 5 7,-18 3 2,-2-4 3,-6-3 1,1-4 3,2-8-3,-3-5-3,0-7-25,-2-4-48,5 3-37,8-3-84,5 5-146</inkml:trace>
  <inkml:trace contextRef="#ctx0" brushRef="#br0" timeOffset="48">13649 477 483,'0'0'61,"-3"0"-32,3 0-11,0 0 3,0 0 19,0 0 27,0 0 4,0 0 7,0 0 0,0 0-13,0 0-3,0 0-22,0 0-13,0 0-6,0 0-8,0 0-2,0 0 4,0 0 6,0 0 5,0 0 4,0 0 4,0 0 6,0 0-8,5 0 3,11 0-5,4 0-24,6 0-3,4 0 0,-2 0 10,1 0 5,-1 0-4,-3 0 17,-7 0-6,-3 0 0,-7 0-11,0 0-7,-3 0-4,-5 0-1,0 0-3,0-1-2,2 1-13,-2 0-31,0 0-29,0-1-39,0 1-52,0 0-91,3 0-148</inkml:trace>
  <inkml:trace contextRef="#ctx0" brushRef="#br0" timeOffset="49">13723 333 696,'0'17'62,"0"8"-34,0 4-6,0 4 9,0 1 21,2-3-13,1-3-16,0-3-16,-3-5-7,0-3-13,5-2-71,2-5-94,6-1-157</inkml:trace>
  <inkml:trace contextRef="#ctx0" brushRef="#br0" timeOffset="50">14530 579 739,'2'-3'126,"-2"-3"-62,0-2-61,0-3-26,0 0 4,0-2 15,-7-2 0,-6 2 0,0 1 4,-2 1-1,-3 3 5,-2 3-3,2 5-6,-3 0 6,1 0 11,-1 13 20,4 9 19,1 3 6,3-1-11,3 1-16,5-3 1,5-1 10,0-3 2,0-2 0,0 1-4,13 1-9,5 0-17,10-1-1,2 0-8,4-3-2,1-3-15,1-5-39,0-3-25,0-1-46,-8-2-51,0 0-100,-3 0-180</inkml:trace>
  <inkml:trace contextRef="#ctx0" brushRef="#br0" timeOffset="51">14767 719 800,'0'0'126,"0"0"-58,0 6-52,0 14 2,0 7 5,0 3-1,0 1-7,0 1-10,0-8-12,0-7-105,0-8-142,3-8-163</inkml:trace>
  <inkml:trace contextRef="#ctx0" brushRef="#br0" timeOffset="52">15030 234 631,'0'0'164,"0"0"-94,0 0-69,-2 11-27,-1 17 16,-2 10 62,-3 16 39,1 7-6,2 11-31,0-1-15,2-3-15,3-3-12,0-11-2,0-10 9,0-11 2,13-11 7,0-7-17,2-7 1,0-7-7,8-1-16,3-1-47,4-21-4,1-7 28,-3-4 9,0-6 16,-5 0 8,-8-4-3,-2 3-24,-5-3 11,-3 2-2,0 3-1,-2 4 9,-3 6 9,0 5 4,2 8-2,-2 2 0,0 6-2,0 1-3,0 4 3,0 0 1,0 2 1,0 0-1,0 0 2,0 0 1,0 0 7,0 13 15,0 8 2,0 7-7,0 9 4,0 6-2,5 2-9,-2-4-6,2-2 3,0-9-6,-2-7 1,-1-7-4,3-5-44,3-11-89,2 0-156,6 0-334</inkml:trace>
  <inkml:trace contextRef="#ctx0" brushRef="#br0" timeOffset="53">15434 527 1073,'-16'0'13,"-12"0"-56,-10 0 41,-5 0 6,-1 4 8,6-2-9,5-2 0,10 3-26,7-2-47,11-1-41,5 0-40,0 0-28,16 0-141</inkml:trace>
  <inkml:trace contextRef="#ctx0" brushRef="#br0" timeOffset="54">15467 225 768,'18'0'165,"2"12"-72,3 13-60,0 9-18,0 11-2,3 9 8,-3 7 26,-5 3 1,-6 1-9,-7-2-23,-5-8-17,0-8-6,-15-8-3,-13-11-77,0-12-48,2-9-72,11-4-170</inkml:trace>
  <inkml:trace contextRef="#ctx0" brushRef="#br0" timeOffset="55">18559 603 968,'0'0'181,"0"0"-48,0 0-64,0 0-17,0 0 17,21-3 10,2-1-15,7 0-21,4 0-3,1-3-6,-2 4-19,-2-2-10,-3 3-4,-5 0-18,-2 2-50,-6 0-39,-5 0-49,-5 0-53,-2-1-76,-3-3-63,0-7-196</inkml:trace>
  <inkml:trace contextRef="#ctx0" brushRef="#br0" timeOffset="56">18784 432 430,'0'0'93,"0"0"-12,0 0-20,0 0-18,0 15 12,0 12 23,0 10 20,0 9-38,0 2-24,0 2-17,0-6-12,0-6-4,3-8-4,-1-10-90,6-8-203,-1-6-275</inkml:trace>
  <inkml:trace contextRef="#ctx0" brushRef="#br0" timeOffset="57">19261 598 913,'-5'-6'62,"-7"-1"-72,-6 0-7,-5-2 13,-8 4 11,0 5 18,-4 0 17,-1 0 26,0 21-5,3 3-1,7 2-30,9-1-13,6 0-1,9-2 13,2 1 31,0-1 17,18 1-32,5 1-18,7-4-13,1-2-8,2-8-1,-2-4-7,-6-7-31,3 0-30,-2 0-44,2-1-37,0-1-70,8 2-187</inkml:trace>
  <inkml:trace contextRef="#ctx0" brushRef="#br0" timeOffset="58">19371 871 758,'0'-1'105,"0"-1"-46,0-2-29,0 1 9,3-3 17,7 3 22,3 0-19,-3 3-18,3 0-18,0 0-8,-3 0-15,-3 0-7,4 9 1,-6 9-3,0 4-3,-5 2 1,0 2 7,0 2-3,0-4-7,-13-3-11,-2-5-11,-6-4 27,6-2 4,0-4 0,4-3 2,4-2 3,4 1 1,3-2 5,0 0 25,0 0 21,0 0 8,0 0 20,0 0 3,10 0-3,8 0-49,3 0-35,2 0-27,2 0-34,1 0-25,2 0-61,-3 0-87,4 0-176</inkml:trace>
  <inkml:trace contextRef="#ctx0" brushRef="#br0" timeOffset="59">21938 915 979,'0'0'88,"0"0"-50,0 0-46,0-1-3,0 1 11,0 0 4,-3 0-1,3-4-70,0 3-166,0-2-302</inkml:trace>
  <inkml:trace contextRef="#ctx0" brushRef="#br0" timeOffset="60">22119 813 1015,'7'0'107,"-1"0"-52,-6 0-66,2 0-90,1 0-61,7 0-24,5 5-31</inkml:trace>
  <inkml:trace contextRef="#ctx0" brushRef="#br0" timeOffset="61">22300 811 887,'10'0'77,"-5"0"-23,-2 0-65,-3 0-157,5 0-125,-2 0-8</inkml:trace>
  <inkml:trace contextRef="#ctx0" brushRef="#br0" timeOffset="62">22341 412 793,'0'0'140,"0"0"-69,0 0-27,0 0-19,0 0 9,0 1 29,10 12-9,18 5-42,5 9-8,11 4 9,4 8 6,3 3-10,3 4 0,-10 2-1,-4 0-4,-12 0-1,-5-3 0,-17 0-3,-6-1-6,0-4-3,-13-4-1,-13-4 5,3-7-2,-5-5 7,5-6-6,3-2-41,2 0-11,5 1-55,8 1-66,5 1-110</inkml:trace>
  <inkml:trace contextRef="#ctx0" brushRef="#br0" timeOffset="63">19836 441 518,'-3'0'22,"-2"0"-34,0 0 3,-5 0 15,2 20 45,-4 8 77,-1 13 16,0 8-31,0 6-56,3 4-12,2-4-6,3-1-18,5-9 5,0-5-3,0-7-11,3-7-4,10-4 0,5-4-4,-3-8-3,5-4-4,-4-6-10,4 0-3,0-12-19,1-17 5,-1-5 7,1-7 14,2-5 3,-5 0 5,-3-1-6,3 0-2,-3 2-4,-5-1 5,1 8-10,-6 0 0,0 6-3,-5 3 7,0 8 7,0 6 8,0 5 0,0 6-1,0 4 1,0 0 0,0 0-8,0 1-7,0 17 20,0 10 14,0 9 12,-3 10-2,1 7-9,2 1-2,0 1-5,0-4-3,0-9-4,7-10-5,1-9-16,2-10-91,3-10-139,2-4-172</inkml:trace>
  <inkml:trace contextRef="#ctx0" brushRef="#br0" timeOffset="64">20173 702 926,'-18'0'-9,"-15"2"-21,-10 4 30,-6 0 5,1-5 4,4-1-6,11 0 0,5 0-38,18 0-83,10 0-75,0 0-66</inkml:trace>
  <inkml:trace contextRef="#ctx0" brushRef="#br0" timeOffset="65">20137 385 846,'21'17'114,"-3"7"-47,-1 10-44,1 10-14,0 14 4,0 6 23,-3 8 11,-7 2 0,-8-6-23,0-4-24,-8-9-8,-20-14-63,0-12-127,10-10-116</inkml:trace>
  <inkml:trace contextRef="#ctx0" brushRef="#br0" timeOffset="66">20474 304 851,'0'0'55,"0"7"-47,0 21-7,0 12 25,0 15 18,0 7 32,5 7-3,3-1-17,-3-5-2,3-10-21,-3-9-1,0-8-12,-2-9-9,2-2-5,-3-4-2,6 2 0,-3-1-3,-2-3-5,2-3-19,-5-5 3,2-2-14,-2-8-12,0-1-12,0 0-34,0-4-44,5-10-66,6 0 25,7 0-181</inkml:trace>
  <inkml:trace contextRef="#ctx0" brushRef="#br0" timeOffset="67">20934 823 899,'0'-5'87,"0"-3"-53,0-1-54,-8-3 8,-10 1 8,-5-4 5,1 6 20,-4 0 8,-5 5-1,-2 3-1,5 1-7,3 0-17,4 0-2,6 11-1,10 8 3,5 4 13,0 4 13,0 0-3,18 1-14,5-3-2,2-9-15,6-3-39,-3-10-18,-3-3-17,-4 0 19,-1-7 26,-5-11 24,-7-1 1,-5 3-14,2 3 1,-5 6 6,0 2 3,0 5 8,0 0 3,0 0-4,5 15 12,3 12 71,-1 13-33,9 9-22,-1 13 21,0-2 15,1 2-2,-6-8 1,-3-7 16,-7-12-38,0-6-27,0-8-20,-23-5 3,0-8-1,-7-5-10,-3-3-6,-1 0-1,4-8-20,4-12-16,6 0-34,7-3-57,13 1-65,0 0-58</inkml:trace>
  <inkml:trace contextRef="#ctx0" brushRef="#br0" timeOffset="68">21082 887 777,'0'0'98,"5"0"-21,-2-3-53,4 0-24,6-3 1,0-3 5,5 0 13,-3-2-7,3-2-7,-5-2-4,-6-2-4,-7 1-10,0-4 1,0 2-5,0 3-8,-5 1 7,-7 8-5,-4 4 2,4 2-8,-4 0 14,1 20-1,0 6 40,2 4 6,5 2-3,0 0 2,8-3 23,0-1 35,0-4-9,13-2-7,3-4-27,-1-2-19,3-3-13,0-4-7,2-1-4,0-7-19,1-1-51,4 0-72,1 0-54,7-1-114,-2-2-257</inkml:trace>
  <inkml:trace contextRef="#ctx0" brushRef="#br0" timeOffset="69">21598 888 724,'0'-11'104,"-5"-2"-85,-5 0-8,-8-4-12,-3 2 14,1 2 9,-3 2-1,2 6 8,1 2-12,0 3-8,7 0-2,-2 0 10,7 11-11,3 9 16,5 5 18,0 3-6,0 2-18,13 0-8,7-6-7,3-5-36,0-7-7,-3-8 4,-2-4 0,-2 0-31,-4-17-13,-4-5-8,-5 0 41,-1 2 20,-2 7 7,0 5 17,0 8-2,3 0 4,-1 6-15,3 16 84,3 9-45,0 8 16,-1 5 15,1 7 3,-3 5-2,0 1 21,-2 0-18,2-6 11,-5-7-20,0-6 1,0-11-28,-5-9-21,-16-9-7,-4-4-1,-8-5-3,-1 0 2,-1-15 8,1-7-1,6 1-33,8-2-54,10 4-17,7 1-7,3 2 0,8 0-14,22 1-102</inkml:trace>
  <inkml:trace contextRef="#ctx0" brushRef="#br0" timeOffset="70">8950 2164 802,'-5'-2'54,"-13"-1"-50,-2 2-12,-3-3 16,-5 2-4,2 1 2,1-1-3,4-1-2,1 3 2,5 0-36,2 0-92,8 0-107,2 0-255</inkml:trace>
  <inkml:trace contextRef="#ctx0" brushRef="#br0" timeOffset="71">8779 1945 294,'0'0'101,"0"0"-16,0 0-8,0 0-17,0 0 21,0 0-3,0 0-4,0 0-11,0 0-13,0 0-5,0 0 2,0 0-2,0 0-1,0 0-3,0 0-6,0 2 1,0 11-3,0 5-8,0 3-16,0 3-6,5 4 2,-2-1-3,0-4-3,2-4-1,-5-2 3,0 1-2,0-1-24,0 1-25,0 0-16,2 1-52,3-2-57,-2-4-75,5-4-132</inkml:trace>
  <inkml:trace contextRef="#ctx0" brushRef="#br0" timeOffset="72">9441 2170 931,'0'-5'66,"0"-1"-73,-23 1-22,2 1 29,-7-1-3,3 5 0,2 0 1,-3 0-1,1 11 2,2 11 30,0 6 23,2 4 1,6 0-13,2-1-15,5-4-7,8-4-1,0-3 9,0-3 10,13 0 14,13-3-4,4-2-23,6 0-14,5-6-9,-5-4 3,-3-2-20,-2 0-33,-6 0-15,-2-7-65,-2 2-109,2 3-214</inkml:trace>
  <inkml:trace contextRef="#ctx0" brushRef="#br0" timeOffset="73">9589 2381 629,'0'0'170,"0"0"-61,0 0-55,0-1-25,0-3 2,0 1 14,0-3-1,13 1-28,-3-1 11,3 2-4,-3 3-1,5 0-3,-7 1-18,5 0-3,-6 1-6,3 14-1,-4 0-2,-4 8 6,-2-1-5,0-2-9,0-1-18,-8-7-20,-2-1 11,-3-6 22,6-3 5,4-1 7,3-1 4,0 1 9,0 1 8,0 2 4,0 1-7,8 2 6,5 3-8,-3-1 15,0 3 30,-2 0-4,-6 2-16,-2 0-22,0 3-8,0 0-5,0 2-1,-15 0-10,-5-3-37,4-1-69,-2-7-128,8-8-56</inkml:trace>
  <inkml:trace contextRef="#ctx0" brushRef="#br0" timeOffset="74">9951 1844 677,'0'1'110,"0"23"-69,0 10-46,0 12 8,0 11 18,0 10 41,-5 4 22,0 0 1,0-1-31,3-5-16,2-10-14,0-9 1,0-9-3,0-11 2,7-6 5,9-4 1,-1-8-21,3-2-3,0-5-1,2-1-17,0 0-21,3-13 18,-2-10 5,-1-4 3,-2-7 3,0-6-3,-5-3-5,-3-2-6,0 0-3,-5 1-1,0 0 1,1 6-3,-6 6 6,2 2 2,-2 5 9,0 4-2,0 4 4,0 3 1,0 1-1,-2 4-11,-1 3 1,0 4 10,1 2-3,2 0 2,0 0-3,0 19-3,0 12 16,0 8 34,0 9-13,0 6-5,10 1-5,3-4-8,-5-8-2,4-7-2,-4-11 0,0-7-31,4-13-60,1-5-107,2 0-185</inkml:trace>
  <inkml:trace contextRef="#ctx0" brushRef="#br0" timeOffset="75">10375 2216 800,'-2'0'95,"-19"4"-114,-9 5 4,-6 2 20,-7-1 18,-3-2-8,7-3-8,9-1-6,4-1-4,16-3-77,7 0-77,3 0-81,8 0-164</inkml:trace>
  <inkml:trace contextRef="#ctx0" brushRef="#br0" timeOffset="76">10368 1915 937,'28'0'120,"-3"14"-47,1 11-66,4 12-8,1 9 1,7 15 9,-4 7 14,-1 4 10,-8 1 0,-12-3-15,-8-3-12,-5-10-11,-10-11-2,-23-8-16,-3-7-72,3-12-59,7-8-130,8-3-154</inkml:trace>
  <inkml:trace contextRef="#ctx0" brushRef="#br0" timeOffset="77">10883 2017 578,'0'0'95,"0"0"-55,0 0-47,0 0-16,-2 0 12,2 0 14,0 12 16,0 5 56,0 9-5,0 6-11,2 7-15,9 6-8,-1 4-5,0 5-6,0-1-11,-2 0 6,0-7-5,-6-8-4,3-11 0,-5-7-3,0-5 4,3-5 6,-1 0-6,-2-2-1,3 2-1,-1 4 4,1 0-5,-3-1 3,0-1-1,3-4 2,-1-3 3,-2-3-11,0-2-4,0 0-3,0 0-2,0 0-8,0 0-37,3 0-44,-3 0-70,7 0-173,4 0-217</inkml:trace>
  <inkml:trace contextRef="#ctx0" brushRef="#br0" timeOffset="78">11397 2495 545,'2'0'136,"-2"0"-77,0 0-49,0 0-3,0-9 0,-7-3 35,-9-2 4,1 0 5,-5 3-16,-1 1-5,3 4-7,-5 4-10,3 2-14,-1 0 6,3 1-1,-2 13 3,5 5 8,7 3 2,0 1 3,6 0 1,2 1-3,0-4 0,0-3-1,15-2-10,3-6 1,5-2-7,3-7-27,-1 0-19,3-3-24,-5-15 10,0-1 10,-5 0 5,-5 4 25,-6 4 11,-4 4 5,0 6 4,-3 1-1,0 0-2,0 0-7,0 0-8,0 10 22,0 10 17,2 5 28,1 7-4,2 5 0,2 2 5,1-2-1,-5-4-8,-1-3-7,-2-2-10,0-7-18,-2-5-12,-16-5-3,-3-4-2,-2-7-24,-2 0-11,-3-1-14,2-16-25,8-3-39,6-1-45,6-1-39,6 2-70</inkml:trace>
  <inkml:trace contextRef="#ctx0" brushRef="#br0" timeOffset="79">11655 2490 716,'2'-4'109,"-2"-2"-45,0 0-57,0 2-17,0-1 11,-10 0 9,0 3 2,-3 2 0,0 0 0,-2 0 3,0 11-4,2 6 11,3 0-5,4 1-8,4 0 1,2-3 3,0-1-5,0-3 0,10-4-5,8-2-20,2-3-20,1-2-15,2 0-14,-3 0 0,-4 0 29,-4 0 9,-1-3 18,-6 3 5,-3 0 3,-2 0-5,0 0-2,0 2 2,0 10 9,0 7 27,0 6 35,3 6 13,-1 4 8,6 5-2,-3 1-18,0 1-22,3-7 3,-8-3-7,0-6-13,0-7-16,0-4-14,0-5-3,-13-4 0,-2 0 2,-1-4-1,-1 1 5,-1-3-2,-3 0-8,-2 0-14,3-7-27,2-10-40,3-3-40,10-3-1,5 0-47,0-2-29,7 2-146</inkml:trace>
  <inkml:trace contextRef="#ctx0" brushRef="#br0" timeOffset="80">11831 2527 651,'0'-1'154,"5"1"-73,10-2-46,-2 0-16,5 0-8,2 1-3,3-5 1,0 1-9,0-2-6,-2-1 1,-3-3 6,-8 1 10,-3-4-4,-4-1-11,-3 0-5,0-1 0,0 1-4,-10 2-2,-6 4 0,4 3 0,-4 5 5,4 1-2,-4 0-6,3 12 4,1 9 5,1 7 20,6 3 14,5 4 8,0-3 23,0-1 13,0-6-14,13-3 9,2-2-23,1-6 12,4-3-20,1 0-19,7 0 1,0-3-8,0 1-5,0-1-5,0-2-2,-7 0 1,-4-2-8,-6 1-41,-6-1-3,-3-1-54,1 0-126,-1-3-295</inkml:trace>
  <inkml:trace contextRef="#ctx0" brushRef="#br0" timeOffset="81">12382 2531 918,'0'0'209,"0"0"-63,0-2-78,0 2-54,0 0-16,0-1-3,0 1-5,0-1-25,11 1-22,6 0-124,12 0-169,6 0-364</inkml:trace>
  <inkml:trace contextRef="#ctx0" brushRef="#br0" timeOffset="82">12661 2556 956,'15'0'118,"-5"0"-9,-2 0-79,-6 0-48,-2 0-110,6 0-92,1 0-100,6 0-91</inkml:trace>
  <inkml:trace contextRef="#ctx0" brushRef="#br0" timeOffset="83">12832 2550 1017,'15'-2'116,"-2"0"-37,-13-1-94,0-5-73,0 4-96,2-3-6,6 2-29,0 0-117</inkml:trace>
  <inkml:trace contextRef="#ctx0" brushRef="#br0" timeOffset="84">12832 2550 712</inkml:trace>
  <inkml:trace contextRef="#ctx0" brushRef="#br0" timeOffset="85">12832 2550 712,'94'-38'110,"-91"38"-53,-1 0-66,-2 0-70,0-1-132,8-2-58</inkml:trace>
  <inkml:trace contextRef="#ctx0" brushRef="#br0" timeOffset="86">12988 2152 792,'0'-1'135,"0"1"-56,0 0-47,0 0-13,0 0 16,0 0 22,0 0 12,5 3 2,15 12-23,6 7-40,7 7 0,3 5-1,4 3 2,-4 3 7,-3 0 3,-5-5-5,-7-1-5,-6 0-6,-15 0-9,0 4-9,0 1 8,-15 3 3,-8 4 6,-3-3-4,1-5-2,4-5-23,3-5-14,6-3-46,7-7-81,5-5-178</inkml:trace>
  <inkml:trace contextRef="#ctx0" brushRef="#br0" timeOffset="87">14185 2519 728,'0'0'75,"0"0"-22,0 0-37,0 0-26,0 0 9,0 0 18,0 0 35,0 0 21,0 0-2,0 0-10,0 0-15,0 0-11,0 0-9,0 0 2,0 0 3,0 0 8,0 0 1,0 0 1,0 0-1,0 0 4,0 0-1,0 0-4,5 0 1,11 0-3,4 0-15,8 2-20,8 1 3,5 0 7,-6 2 11,1-3-3,0 2-6,-8-2-11,-8 1-1,1-1-3,-8-1-10,-3 3-39,-5-4-44,0 6-63,-2-2-70,-3 1-104,0-5-139</inkml:trace>
  <inkml:trace contextRef="#ctx0" brushRef="#br0" timeOffset="88">14382 2420 788,'0'0'143,"0"0"-33,0 2-53,0 21-44,0 9 17,7 9-12,1 2 12,0 7-16,-3-5-13,-3-7-12,6-7-107,2-8-179,3-8-240</inkml:trace>
  <inkml:trace contextRef="#ctx0" brushRef="#br0" timeOffset="89">15347 1946 586,'-10'0'21,"-6"6"-23,-1 18 51,-4 10 22,-2 9 9,3 10 7,-1 5-23,3 1-19,3 2 3,5-2 3,2-1-7,6-1 0,2-4-4,0-1-4,0-2-2,7-2-8,11-3-1,5-2-11,0-6-2,0-4-8,3-6 0,-6-4-3,6-6-31,-3-6-28,0-5-23,0-6-49,0 0-100,2 0-62,-2 0-99</inkml:trace>
  <inkml:trace contextRef="#ctx0" brushRef="#br0" timeOffset="90">15490 2569 944,'0'-3'176,"0"2"-49,0 1-65,0 0-26,0-1 4,0 0 8,13-2 8,10 1-33,5 0-8,5-2 0,3 2 0,-3-3-13,-2 1-5,-3-3-32,-3 0-50,-4-4-81,-6-2-114,-5-2-173</inkml:trace>
  <inkml:trace contextRef="#ctx0" brushRef="#br0" timeOffset="91">15664 2323 860,'0'6'86,"0"24"-37,0 12-46,0 15 3,0 12 8,5 5 11,5-3-4,-2-6-11,2-8-6,-3-9-10,4-11-61,4-12-91,8-6-178</inkml:trace>
  <inkml:trace contextRef="#ctx0" brushRef="#br0" timeOffset="92">15906 2673 714,'0'0'91,"0"0"-59,0 4-31,0 6-2,3 6 5,4 2 23,1 3 28,2-1-4,0-1-9,3 1-21,3-3-4,-6-5-8,0-3-7,0-6 2,-5-3-8,0 0-13,3 0-35,-3-12-22,-2-7 16,4 1 40,1 0 14,-3 6 8,3 4 7,-6 6 13,6 2 5,0 0-18,2 0-17,3 9 21,2 2-8,-2 1 13,-6-3 8,1-3 17,0-3 8,-8-3-17,0 0-20,2 0-15,1-18-16,-3-9 13,2-3-2,4-6-25,-4 2-4,3 4-25,3 11-29,5 6-53,2 12-110,5 1-197</inkml:trace>
  <inkml:trace contextRef="#ctx0" brushRef="#br0" timeOffset="93">16320 2704 626,'0'-7'50,"2"1"-9,6 2-33,0 1 9,-1 1 48,6 2-1,0 0-2,2 0-27,-2 12 2,2 7-20,-2 4-8,-3 4 0,-5-2 0,-5 1-7,0-5-7,-5-5-7,-18-8-5,0-5-14,-2-3 8,2 0-1,5-16 20,3-2-1,7 0-16,3 0-51,5 3-36,0 4-91,2 6-160</inkml:trace>
  <inkml:trace contextRef="#ctx0" brushRef="#br0" timeOffset="94">16897 2781 960,'20'0'117,"3"0"-53,-2 0-48,-3-5-15,0-7-10,-6-1 4,4-1-9,-11 0 0,0-2-8,-5 3-2,0 3-11,0-1 14,0 7-6,-10 1 5,-1 3 10,-1 0-8,-4 0 5,4 9 4,1 7 21,4 3 21,4 1 16,3 1 2,0 2 15,8 1-6,12-1-25,6 1-17,2 0-10,2-3-7,4 0-39,1-5-57,1-8-80,0-4-210</inkml:trace>
  <inkml:trace contextRef="#ctx0" brushRef="#br0" timeOffset="95">17443 2743 830,'-12'20'30,"-9"5"-29,-2 9 32,-5 4-9,0 0 7,2-3-27,4-4 1,6-8-9,6-3-51,10-8-80,0-3-77,13-6-154</inkml:trace>
  <inkml:trace contextRef="#ctx0" brushRef="#br0" timeOffset="96">17293 2737 754,'0'0'183,"0"0"-55,0 0-52,0 0-28,2 6 7,14 9 4,7 8-50,2 5 0,1 2-7,-1 1-2,1-3-3,-8 0-10,-1-3-67,6-5-78,-2-4-128,-1-7-258</inkml:trace>
  <inkml:trace contextRef="#ctx0" brushRef="#br0" timeOffset="97">17747 2780 642,'-15'-5'74,"-6"3"-85,-1-2 68,-7 3-7,4 1-6,2 0-16,8 0 0,2 9-8,10 8 39,3 0 10,0 4 12,0 1-36,18 0-26,8-1-11,2-2-39,5-4-43,5-6-83,3-7-53,3-2-83</inkml:trace>
  <inkml:trace contextRef="#ctx0" brushRef="#br0" timeOffset="98">17893 2611 775,'0'0'42,"0"2"-64,2 14-146,11 5-106</inkml:trace>
  <inkml:trace contextRef="#ctx0" brushRef="#br0" timeOffset="99">17949 2785 677,'0'0'63,"0"14"-43,0 15-8,0 12 58,0 4-10,0 3-20,0-5-27,0-8-11,0-13-52,0-14-165,0-8-168</inkml:trace>
  <inkml:trace contextRef="#ctx0" brushRef="#br0" timeOffset="100">18043 2815 986,'18'-2'134,"0"2"-28,3-1-68,2 0-31,0 0-6,5-1-7,5-3-24,-2-3-27,-3 0-61,-3-3-138,-2-2-92</inkml:trace>
  <inkml:trace contextRef="#ctx0" brushRef="#br0" timeOffset="101">18174 2643 590,'0'46'75,"7"9"1,1 4-42,0 0-24,2-5-3,-2-7-4,-1-8-6,9-11-52,-4-7-99,6-8-129</inkml:trace>
  <inkml:trace contextRef="#ctx0" brushRef="#br0" timeOffset="102">18498 2811 736,'0'-15'5,"-8"5"-4,-4-1 1,-4 4 14,1 5 4,2 2 3,0 0 3,1 1 14,1 12 16,4 3-23,4 3-4,3-1 1,0-1-1,0-3-12,3-2-6,12-3-7,0-5-18,3-4-33,3 0-20,-6 0-19,0-7 55,-2-9-2,-5 1 13,-3 3 22,-3 3-2,-2 5 3,0 4 4,0 0 5,0 0 4,3 0-1,2 9 33,5 8 6,-2 3-28,7 3-19,-2-2 5,-3-4-2,-2-4-5,-3-7-5,0-4-31,-2-2-61,4 0-86,4 0-184</inkml:trace>
  <inkml:trace contextRef="#ctx0" brushRef="#br0" timeOffset="103">18679 2746 812,'23'-3'139,"0"2"-23,-5 0-68,0-2-45,-5 3-7,-3-2-32,-5 1-48,0-5-65,0-4-104,0 0-183</inkml:trace>
  <inkml:trace contextRef="#ctx0" brushRef="#br0" timeOffset="104">18735 2525 750,'0'23'124,"0"11"-82,0 9-39,0 6 3,3 6 7,2-5 0,3-3-6,-1-8-6,1-8-41,2-8-84,3-8-130,2-7-183</inkml:trace>
  <inkml:trace contextRef="#ctx0" brushRef="#br0" timeOffset="105">18924 2793 503,'3'14'82,"0"4"-12,2 0-34,-3 3-19,1-2-12,-3-4-6,0-2-13,5-5-77,-3-4-109</inkml:trace>
  <inkml:trace contextRef="#ctx0" brushRef="#br0" timeOffset="106">19113 2738 615,'18'0'138,"-5"0"-29,-5 11-53,-6 4-42,-2 1-18,0 2 4,0 1 7,0-2 5,-5-5-8,-10-7-15,-6-5 5,-7 0 0,3-7-2,-1-12 5,8-6-4,6 2-70,9 0-52,3 5-62,0 3-85</inkml:trace>
  <inkml:trace contextRef="#ctx0" brushRef="#br0" timeOffset="107">19113 2738 508,'82'11'59,"-79"4"0,-3-2-28,2-4-17,-2-3-1,0-4-5,0-2-6,0 0 10,0 0 15,3 0-9,2-12-25,-3-7-6,6-5 29,5-3-12,-3 1 0,3 1-2,-6 11 3,1 7 7,2 7 1,-2 0-12,0 9 8,2 16-3,3 6-9,-1 2 8,1 2-2,3-7-1,-9-4-2,3-7-43,-2-9-72,0-6-76,-1-2-166</inkml:trace>
  <inkml:trace contextRef="#ctx0" brushRef="#br0" timeOffset="108">19113 2738 508</inkml:trace>
  <inkml:trace contextRef="#ctx0" brushRef="#br0" timeOffset="109">19499 2681 682,'0'0'73,"0"0"-78,0 0-24,0 0 12,-8 0 20,1 0-4,-1 4 1,3 1 1,5 2 6,0 0 23,0 6 15,0-1 6,0 4-14,0 2-12,5 2 19,3-1 2,-1-2-7,-2 1-20,-2-1 1,-3-1-18,0 0-9,0-2-11,-18-7-73,-7-6-53,-6-1-85,-2-1-136</inkml:trace>
  <inkml:trace contextRef="#ctx0" brushRef="#br0" timeOffset="110">18881 2470 1080,'10'0'39,"-10"0"-40,0 0-220,0 0-168</inkml:trace>
  <inkml:trace contextRef="#ctx0" brushRef="#br0" timeOffset="111">20114 2234 646,'0'-6'50,"-2"-1"-16,-3 0-10,5 5 2,0-3 24,0 4 29,0 1 0,0 0 0,0 0-15,0 0-17,0 0-16,0 12-12,0 16-4,0 16 5,0 12-15,7 10 4,1 10-2,0-5 7,-8-5 4,5-12-1,-5-10-5,0-10 0,0-5-5,0-7-1,0-4 1,0-2-2,0-1 1,0-1 2,0-3-3,0-2-1,0-2-1,0-4-2,0-1 1,0-2 2,0 0-1,0 0-1,0 0 1,0 3 2,0 0 16,0 2 9,0 0 2,0 0-8,0-1-8,0 1-6,0-4-6,0-1-2,0 0-1,0 0-2,2 0-4,-2 0-53,0 0-78,3-15-107,5-7-174,2-5-167</inkml:trace>
  <inkml:trace contextRef="#ctx0" brushRef="#br0" timeOffset="112">20331 2737 844,'16'4'118,"2"-3"-38,5 0-43,0-1-14,2 0-13,-2 0-13,3-4-4,-9-7-1,-1-1 1,-6-1 1,-7 0 1,-3 4-17,0 1-21,0 2-4,-16 3 14,-7 0-2,-2 3-6,-3 0 18,2 0 12,1 5 3,4 9 11,8 4-1,6 3 15,7 3 42,0 2 20,0 0 4,15 3-20,11-3-29,-1-1-21,1-3-7,2-3-6,-3-5-11,1-6-28,-3-8-60,-3 0-83,1-8-100,-1-12-90</inkml:trace>
  <inkml:trace contextRef="#ctx0" brushRef="#br0" timeOffset="113">20676 2793 719,'10'0'144,"3"0"-45,0-6-55,2-5-35,1-2-10,-1-1 6,0 0 1,-7 1-3,-1 0-1,-4 1-2,-3-1-9,0 2-2,0 2-2,-10 1-2,-6 4-3,-4 4 5,2 0-1,3 0 3,-3 20 7,5 5 16,3 3 6,7 2 24,3 3 2,0-2 17,8-4 15,5-3-18,7-4-17,-2-3-26,0-5-10,2-4-7,1-5-38,2-3-43,0 0-58,2-2-51,3-10-105,-2 2-173</inkml:trace>
  <inkml:trace contextRef="#ctx0" brushRef="#br0" timeOffset="114">21166 2835 763,'0'-13'118,"0"-1"-103,-15-1-15,0-2 6,-3 3 3,0 2 0,0 8 10,5 1 0,-5 3-1,6 0-4,-1 0-8,5 7-5,3 9 9,0 1 3,5 3 1,0-1 1,0 1-6,18-4-21,5-3-46,2-5-21,-2-8-31,0 0 19,-5-3 5,-5-16 9,-5 2 62,-6 1 12,-2 3-1,0 9 5,0 4-4,0 0-14,3 19 66,2 12 87,3 12-35,-1 6-15,3 11-1,-2-1-34,0-1 9,-3-3 1,-3-5 3,-2-10-24,0-7-28,-2-8-17,-13-8 2,-6-7-2,-2-6 2,0-4-8,0 0-17,3 0-13,2-12-11,5-1-23,5-2-49,8-2-35,0 1-15,8 1-50</inkml:trace>
  <inkml:trace contextRef="#ctx0" brushRef="#br0" timeOffset="115">21223 2424 515,'-3'-1'190,"3"1"-69,0 0-36,0 0-32,0 0-8,0 0 18,0 0 6,0 0 5,3 4-7,12 6-21,5 7-38,8 3-7,3 5 1,2 2-1,-2 0-3,-3 2-2,-5 0 1,-5 0-2,-5-1-6,-8 2-6,-3 2 7,-2 0 3,0 0 4,0-2 2,-5-4-3,-8-2 3,3-6-5,0-3-3,-3-6-5,6-2-10,-1-3-5,3-2-7,2 0-8,-2-2-25,5 0-22,0 0 9,0 0 26,0 0 22,13 0-47,10 0-289</inkml:trace>
  <inkml:trace contextRef="#ctx0" brushRef="#br0" timeOffset="116">22423 2292 879,'0'0'137,"12"0"-26,4 6-35,7 15-40,2 12-23,9 16-10,1 18 6,1 13 10,2 12 16,-7 5 3,-8 3 10,-8-8-22,-15-4-14,0-11-11,-10-14-2,-23-10 0,-8-11-5,-8-15-14,4-17-70,6-7-110,11-3-180</inkml:trace>
  <inkml:trace contextRef="#ctx0" brushRef="#br0" timeOffset="117">21756 2749 1045,'13'0'98,"-3"0"-44,-2 0-50,-3 0-54,0-1-87,5 1-67,3-2-164</inkml:trace>
  <inkml:trace contextRef="#ctx0" brushRef="#br0" timeOffset="118">21756 2749 931</inkml:trace>
  <inkml:trace contextRef="#ctx0" brushRef="#br0" timeOffset="119">21756 2749 931,'161'-10'115,"-156"8"-51,0 0-65,3 1-76,5 1-109,5 0-208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0:38:53.3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0-1 800,'7'0'89,"-4"0"-65,-3 0-54,0 0-103,0 0-85,5 0-48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0:38:53.30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0 968,'11'0'66,"-9"0"-19,1 0-52,-1 0-68,1 0-62,10 0-44,-1-1-75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0:38:53.30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0-1 837,'0'0'196,"0"0"-103,0 0-55,0 0-26,0 0 6,0 0 15,0 0 16,8 0-7,4 0-39,4 0-22,2 0-69,-3 0-121,3 0-217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0:38:53.3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0-1 992,'8'0'116,"0"0"-33,-8 0-85,0 0-28,5 0-70,3 0-71,7 0-79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21:35:32.436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2437-690 402 0,'0'0'75'15,"0"0"-20"-15,0 0-14 16,0 0-17-16,0 0-4 15,0 0 15-15,0 0 17 16,0 0-1-16,0 5-9 16,0 7-15-16,5 7-24 15,2 7 4-15,6 3-4 16,-7 3 12-16,2-3-9 16,-1-1 14-16,-6-7-6 15,-1-5-11-15,0-3 0 16,0-9-3-16,0-1 0 15,0 1 0-15,0-4 1 16,0 1 0-16,0 3 2 16,0-2 2-16,0 2-1 15,0-4 4-15,0 0-5 16,0 0 2-16,0 0-3 16,0 0-2-16,0-11-5 15,0-2 6-15,0-6-4 16,0 0 7-16,0-3-4 15,0 3-4-15,0 0 4 16,0-1 4-16,0-5 2 16,0 2 11-16,0 2-1 15,0-6 3-15,0 6-7 16,13-5 17-16,2 4 9 16,1 7-11-16,5-1-2 0,3 3 8 15,2 2 0 1,5 9-2-16,0-4-10 0,0 6-3 15,-2 0-4 1,-3 0-9-16,-5 0-8 0,-2 0 4 16,-9 6-3-16,-2-5 0 15,-5 0-21-15,-1 2-23 16,-2-1-27-16,0 3-38 16,3 0-39-16,-1-2-76 15,8 6-134-15</inkml:trace>
  <inkml:trace contextRef="#ctx0" brushRef="#br0" timeOffset="375.0045">2836-470 698 0,'0'0'119'15,"0"0"-24"-15,0 0-61 0,0 4-23 16,0 14 2-16,0 3 5 16,0 1 25-16,0 2-20 15,0-2-13-15,0-1-4 16,0-9-4-16,0 1-11 16,0-3-93-16,0-3-117 15,0 1-228-15</inkml:trace>
  <inkml:trace contextRef="#ctx0" brushRef="#br0" timeOffset="1470.7917">2342 493 624 0,'0'-8'116'16,"0"-3"-49"-16,4-4-37 16,9-2-12-16,2-3 1 15,-4-5-6-15,4-4-1 16,-2-3 11-16,0 1 4 16,1 0-7-16,-1-4-5 15,0 2-3-15,2 1-2 16,-7 2-9-16,5-2 1 15,-3 2-5-15,-2 8 3 16,-3 3 2-16,0 5-6 16,-2 2 8-16,-3 5-7 15,1 3 4-15,3 0-1 16,-4 2 5-16,0-2-8 16,0 3 3-16,1-5 3 0,3 2-5 15,-4 3-7-15,0-4 6 16,1 4-1-16,2 1 5 15,-3-4-2-15,0 3 1 16,0-1 1-16,2 2 0 16,-2-3 1-16,2 3-1 15,-2-1-2-15,0 1-2 16,0 0-5-16,0 0-8 16,0 0-2-16,0 0 2 15,0 0 8-15,0 11-4 16,0 12 9-16,0 5 5 15,0 8 1-15,0 6 1 16,0 6 11-16,0-1 6 16,0 3-7-16,0-4 0 15,0-6 2-15,0-2 17 16,0-9-10-16,0-3 12 16,9-6 2-16,4 1 0 15,5-3-15-15,0-2 3 16,0-4-12-16,5-1-6 15,-6-2 0-15,6-5 3 16,-5-4-5-16,3 0-8 16,-3 0-22-16,-4-13-45 15,3-4-43-15,-3 2-23 16,2 1-98-16,1 3-197 16</inkml:trace>
  <inkml:trace contextRef="#ctx0" brushRef="#br0" timeOffset="1770.6916">2727 104 753 0,'-11'-3'69'0,"-15"2"-40"16,-10-5 19-16,-12 6 26 16,-7-1-18-16,-7-3-5 15,4 2-34-15,9-3-11 16,9 5-3-16,12 0-3 16,12-3-31-16,6 3-36 15,10 0-15-15,0 0-3 16,15 0-4-16,15 8-218 15</inkml:trace>
  <inkml:trace contextRef="#ctx0" brushRef="#br0" timeOffset="2109.0261">2997 504 728 0,'1'0'165'15,"2"0"-60"-15,-3 6-50 0,0 13-43 16,0 9-13-16,2 7 6 16,1 1 1-16,1 0-1 15,0-1 1-15,0-6-5 16,5-5-21-16,-4-1-114 16,5-5-241-16</inkml:trace>
  <inkml:trace contextRef="#ctx0" brushRef="#br0" timeOffset="2844.6325">2371 1063 606 0,'0'0'109'15,"0"2"-39"-15,0 19-54 16,0 9-11-16,-2 0 17 16,2 4 12-16,0 1-1 15,0-7-2-15,0-1-2 16,0-14-16-16,0-2-5 15,0-7-7-15,-5-4 0 16,0 0-9-16,-3-4-23 16,3-19 26-16,-3-2-14 15,3-6-8-15,2-3 20 16,3 0 3-16,0 3 3 16,0 6 3-16,15-1 15 15,9 8 24-15,2 2 37 16,2 4-13-16,2 4-30 15,1 1 0-15,-6 1-26 16,-6 0-7-16,0 3-1 16,-7 1-2-16,-2 2-26 15,1 0-49-15,0 0-47 16,2 0-110-16,5 0-229 16</inkml:trace>
  <inkml:trace contextRef="#ctx0" brushRef="#br0" timeOffset="3373.5967">2706 1220 771 0,'20'-2'100'15,"-4"2"-59"-15,0 0-24 16,-4 0-8-16,-4 0-6 16,-2 0-3-16,-1 0 2 15,-2 9-1-15,-3 4-2 16,0-1-3-16,0 6 3 16,-5 4-2-16,-12-2 2 15,-1 3 1-15,0-1-3 16,0-4 3-16,8-3-2 15,1-4 3-15,5-1 0 16,4-4 3-16,0-1 18 16,0 0 37-16,20-3-35 15,4 7-16-15,2-3-9 16,0-3-11-16,3 3-42 0,-6 0-66 16,0 5-123-1,-6 0-239-15</inkml:trace>
  <inkml:trace contextRef="#ctx0" brushRef="#br0" timeOffset="4410.2184">2239 2139 497 0,'0'0'108'16,"0"0"-45"-16,-1 0-24 15,1 0-4-15,0 0 32 16,0 0 33-16,0 0-11 15,0 0-16-15,0 0-25 16,6 0-11-16,9-4-27 16,1-14-6-16,4-10-8 15,1-2 0-15,-4-3 3 16,0-5 1-16,-1 5 1 16,-5 4-1-16,4 0-3 15,-2 1-11-15,-2 0 0 16,0 2-1-16,2 1 2 15,-4-5 1-15,-5 7 1 16,5 4 2-16,-5 5-3 16,1 1 5-16,-3 4 0 15,1 3 3-15,-1 3-8 16,1-1-3-16,-3 3 3 16,0 1 7-16,2 0-2 15,-1-4-1-15,-1-2 2 16,0 0-12-16,3 1-11 0,-3-2 4 15,0 2 9 1,0 4 7-16,0 1 10 0,0 0 3 16,0 0-1-16,0 0 8 15,0 13-7-15,0 9-3 16,0 6-2-16,0 4 7 16,-3 4-3-16,-3-1 7 15,1-1 11-15,3-3 8 16,2 3 6-16,0-5 9 15,0 1-6-15,5 0 12 16,8-3-25-16,5 2-2 16,-5-8-2-16,5 1-2 15,-7-9-6-15,-1-2-6 16,-5-5-1-16,1-5-6 16,2-1 1-16,-1 0-4 15,2 0-35-15,3 0-18 16,4-11-22-16,2 4-40 15,0-6-133-15,0 2-443 16</inkml:trace>
  <inkml:trace contextRef="#ctx0" brushRef="#br0" timeOffset="4688.2639">2667 1712 764 0,'-13'-2'72'15,"-14"-1"-70"-15,-10 3 35 16,-14 0 42-16,-4 0-14 16,2 0-23-16,-2 0-21 15,9 0-16-15,11 0-3 16,10 0 2-16,7 0-7 15,10 0-36-15,3 0-33 16,5 0-24-16,0 0-21 16,18 3-49-16</inkml:trace>
  <inkml:trace contextRef="#ctx0" brushRef="#br0" timeOffset="5231.2432">2872 2113 764 0,'18'-2'107'0,"-5"2"-35"0,-4-4-56 15,-1 3-12-15,-3 1 2 16,0 0 2-16,0 0 9 15,1 0 6-15,-4 7-9 16,3 12-11-16,-5-1-7 16,0 2 1-16,0 4-1 15,-13-4-1-15,-11 1-1 16,-1-6-6-16,3-2-15 16,2-2 1-16,7-6 16 15,2-3 6-15,9 0 4 16,2 1 9-16,0-3 51 15,0 1 20-15,13-1-9 16,10 5-48-16,4-3-20 16,7 0-5-16,-1 0 3 15,-2 0 0-15,0 0-36 16,-4 1-48-16,-1 1-38 16,-3-2-155-16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0:38:53.3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0-2 805,'10'0'121,"-3"3"-51,4-2-34,1 3-15,11 5-9,11 4-5,9 4 1,11 5 15,12 5 20,11 4-11,7 0-7,13 5-5,8 2 18,4 0-13,6 3 3,3 3-13,-3 2-1,2 1-2,-10 1-10,-2 2 5,-10-3-1,-9-4 0,-6-2 6,-6-4-1,-5 0-3,-1-2 3,-1 0-6,-3 0 3,0-3-2,-8 0 19,-3-3-8,-7-4-5,-10-3 7,-8-7-9,-10-3 2,-8-6 8,-5-4-10,-5-2-8,0 0-1,3 0-3,2 1 2,5 6 3,8 3 2,8 5-7,7 6 0,5 0 4,3 3 9,-5-5 20,-8-4 8,-8-4-11,-7-5 2,-5-3-17,-8-2-13,2-1-4,-2 0-3,5 4-1,3 2 2,5 5 5,7 2-1,3 3 1,5 2 3,-7-1 0,2-6 6,-8-1 7,-5-4 0,-2-3-10,-6 0-3,3-1-2,1 1 0,1 4-1,6 1 0,7 4-1,3 3 2,8 4 1,-3-1 0,0-1 4,-2-5 2,-11-2 3,-5-5-3,-5-3-8,-5-2 0,3 0-2,-3 0-3,0 0 5,0 0-23,0 0-32,0 0-65,0 0-105,0 0-166,0-4-106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0:38:53.3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2384 0 852,'-3'5'52,"-10"3"-21,-10 4-48,-12 10 10,-19 5 29,-20 13 35,-23 8 3,-26 10 8,-20 6 2,-12 5-32,-14-1-6,-7-2-16,-5-5-9,7-5-2,10-8-1,11-9 1,18-9 1,25-7-6,31-6-2,25-7 2,19-4 1,19-3 0,11-1 14,5-2 48,0 0-16,0 0-14,0 0-3,-2 0-11,2 0-13,-3 0-8,3 0-2,-3 0 1,3 0 2,0 0 3,0 0 1,0 1 9,0-1 7,0 0-7,0 2-8,-5 1-7,-2-1-4,-6 4 7,-2 1 1,-1 0 1,-2 2 1,1 0 3,-1 1-4,2-1 4,1-1-1,2 0 7,6-2-5,-1-2-2,3-1-2,0-2-1,2 0 1,3 0-2,0-1 4,-2 1-3,2 1 0,-3 0-2,1 0 4,2 1-3,-3-2 1,3-1 1,-3 0 1,1 0 0,2 0 1,0 0-1,0 0-2,0 0 4,0 0-5,0 0-2,0 1-1,0 0 1,0 1-1,-3 0 0,3-1 3,-2 1 0,2 1 0,-3-2-2,3 0 4,0 0 0,0 2-2,0 10-22,0 4-60,13 3-102,25 1-276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6T12:33:40.5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591 16 203,'10'-1'58,"-2"1"-32,-3-2 0,3 1-5,-3 1-11,0-1-3,-3 1 2,4-1 10,-1 1 16,0 0 12,2-2 22,-2 0-1,-2 2 18,2-1-12,-2-1-5,2-1-13,-5 2-6,0 1-10,0 0-16,0 0-19,0 0-10,0 0-5,-8 0 13,-10 18 6,-5 5 0,-2 7 16,-6 4-8,-2 2-8,0 3-3,0 3 1,-1 2 5,6 1 10,3 4-10,4-1 5,3 3 5,3 0 2,2-2-7,3-3 2,0 0-6,0 1-6,-1-3-2,4-2 7,-1-1-3,3-4-2,0-2 1,2-3-1,1-2 4,-1-4 7,1 2-8,2-1-2,0 0-4,-5-3-2,2 3 0,0-3 1,1 1 1,-1 4 1,-2 0-2,3 1 6,2 1-1,-5 0 2,2-3-3,-2 1-1,5-3-2,-5 1 1,2-3 0,1 0 3,-3 2-3,5-4 5,0-2-3,-3-3-1,1-4-1,2-3-5,-3-5 3,3-2 1,-3-3 2,3 0 1,0 0-2,-2 0 2,2 0-2,0 0-3,0 0 2,0 0-1,0 0 4,0 2 11,0 1 7,0-1-2,0 2 4,0-2-5,0 0-3,0 1-7,0-3-8,0 0-6,0 1 1,0 1 2,0 5-1,0 4 1,0 2 2,0 3 2,0-1-3,0-2 1,0-1-2,0-5 0,0-2-1,0-5-5,0 1-1,0-1-1,0 1 3,0 0 3,0 0 1,0 1-1,0-1 5,0-1-2,0 0 0,0 0 2,0 0-1,0 0 0,0 0-3,0 0 0,0 0 0,0 0 1,0 0-1,0 0 3,0 0 0,0 0 1,0 0-2,0 0 0,0 0-3,0 0-3,0 0 0,0 0-2,0 0-1,0 0 2,0 0-1,0 0 0,0 0 0,0-4 0,-8-5-1,-5-4 1,-4-3 7,-1-4 3,-5 0-4,2 0-1,1 1 2,5 2-4,-1 3-3,6 4 3,2 2 1,1 2-1,2 1 0,5 3 1,0 2 0,0-1 2,0 1 2,0 0 1,0 0 1,0 0 2,0 0 1,0 0-2,0 0 1,0 12-1,12 7-3,4 4-4,4 4 3,3 3 2,3 1 3,-1-2-7,-4-6 5,-4-4-1,-4-6 2,-3-7 5,-4-1-6,-6-5 0,5 0 0,2 0-3,6-5 2,2-12-4,8-1-15,3-6 9,2-1 7,-5 4 1,-5 3 3,-3 5-1,-2 2-2,-3 3-1,-2 1-9,-3 0-19,3 2-11,-3 1-23,-3 3-30,-2 1-53,0 0-86,0 11-214</inkml:trace>
  <inkml:trace contextRef="#ctx0" brushRef="#br0" timeOffset="767.0767">6 2464 799,'0'0'133,"0"-9"-34,0-1-68,0-7-30,0 0 4,5-5 21,3 1 27,2 0 15,3-1-9,2 3-1,3 3-15,-2 1-17,1 4 0,6 3-6,-2 4-10,7 4 0,0 0 0,8 0-6,-1 10 3,4 10-9,-1 7 4,-5 3-5,0 6 2,-7 6-2,-6 5 2,-7 4-4,-5 1 4,-8-4-3,0-3 0,-15-11-4,-19-5-6,-9-15 4,-6-11-3,-7-3 2,0-4 14,0-21 0,7-5-3,14-2-1,7 0-1,15 0 5,5 1-3,8 3 6,0 2-1,3 4 0,9 3-8,1 3-40,-5 5-74,5 3-60,-1 4-156,4 3-377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6T12:33:43.63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1035 2 770,'15'-3'124,"-2"3"-26,-11 0-61,-2 0-12,0 0 13,0 0 7,0 0 0,0 0 1,0 0-13,0 10-21,-15 13-14,-18 14 14,-8 14-8,-10 12-2,-13 12 4,0 4-7,-2 5 5,2 3-4,3 4 0,4 8 2,6 3 4,3 5-7,7-1 0,8-2 2,0-8 1,7-6-3,3-7 8,8-8 14,2-7 8,5-6-7,1-6 0,2-10-10,-1-10 3,4-7 0,2-6 1,-3-7-1,3-6 3,0-5-3,-2-4-6,2-1 0,0 0-1,0 0-3,0 0-3,0 0 1,0 0 0,0 0 2,0 0 12,0 0 8,0 0-1,0 0-5,0 0 1,0 0-3,0 0-3,0 0-5,0 0-3,0 0-1,0 0 0,0 0 0,0 0-2,0 0-1,0 0-3,0 0 0,0 0-1,0 0 1,0 0-1,0 0 1,0 0-1,0 7 2,0 5 0,0 3 4,0 1-1,2-2-1,1-5 0,-1-3-3,-2-4-2,0-2-2,0 0 0,0 0 1,0 0 2,0 0 2,0 0 2,0 0-1,0 0 0,0 0-1,0 0-2,0 0-4,0 0-3,0 0-3,0-6-1,-2-4 0,-11-1-2,-5-2 14,-2-1 1,-1-2 0,-2-1-5,-2-2-11,2 1 2,5-3 4,0 0 6,0-1-1,6 2 1,4 5 1,0 0-5,1 7 3,4 1-1,0 6 0,3 0 7,0 1 2,0 0 7,0 0 4,0 0 1,0 0-2,0 2-4,8 13-3,10 7-10,5 8 1,5 5 3,0 6 3,5 0 8,-5-4 2,1-5 5,-4-8 1,-2-4-3,-3-9-7,1-4-4,2-2 0,0-5-3,5 0 2,0 0-7,3-8-3,-3-6 1,-3-3 0,-4-1 3,-1 3 0,-5 2 2,-2 1-1,-3 4-1,-2-1-1,0 6 0,-6-1-2,1 2-14,-3 1-15,0 1-21,0 0-47,0 0-62,-10 0-90,-3 9-183,5 16-186</inkml:trace>
  <inkml:trace contextRef="#ctx0" brushRef="#br0" timeOffset="999.0999">-35 2383 684,'10'-2'138,"-5"0"-25,0 0-67,-5 1-35,0 1-2,0 0 18,0 0 24,0 17 14,0 15-8,0 12-13,0 10-11,0 15 0,0 0-7,0-1 0,0-11-7,0-14 2,0-13 1,0-13-8,0-11-9,0-6-5,0 0-5,0 0-2,0 0-7,0 0-22,0 0-20,-5 0-22,5 0-33,0 0-69,3 0-195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6T12:44:04.87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4 622,'7'0'134,"-4"0"-62,-3 0-52,0 0-17,0 0 6,0-3 13,0 1 18,0 2 12,0 0 2,0 0 1,0 0-6,0 0-14,0 0-18,0 0-11,0 0-5,0 0-3,3 8 2,-1 12 6,1 6-4,2 9 2,2 6-8,4 5 6,-1 3-4,5 2 5,-2-1 1,-5-4-2,4-7-2,-7-7 1,3-8 1,-5-9-2,-1-2 2,1-8-3,-3 0 0,2-5-1,-2 1 4,0-1-1,0 0 0,0 0-1,0 0-2,0 0-1,0 0 0,0 0 5,0 0 2,0-8-2,0-5-1,0-5 1,3 1-1,-1-4 1,1-2-2,0 1 0,2-2 0,0 4 2,2 0 0,1 3 0,5 4 0,2 6 3,1 6 1,9 1-5,3 0-5,5 8-1,1 15 3,1 4 3,-4 0 0,-3 3 9,-13 1-5,-7-3 6,-5-3-15,-3-2 3,-8-4-6,-15-4-5,0-7 6,-5-3 4,0-5-3,0 0 2,7 0 1,3 0 3,3-8-23,2 0-20,3-3-32,-3-1-33,6 0-44,7 1-102,0-3-176</inkml:trace>
  <inkml:trace contextRef="#ctx0" brushRef="#br0" timeOffset="547.0547">543-20 485,'2'0'111,"6"0"3,-6 0-57,1 0-21,0 0 2,-1 5 4,3 17-4,3 8 17,2 15-11,5 9 0,3 10-13,-5 2 1,2-4-8,-7-4-3,-3-11-16,0-13-5,-5-11 1,3-10-1,-3-7-15,0-6-76,0 0-60,0-5-78,0-16-121</inkml:trace>
  <inkml:trace contextRef="#ctx0" brushRef="#br0" timeOffset="1014.1014">737 204 638,'2'0'133,"3"0"-54,-5 0-54,0 5-11,0 15 3,8 6 19,0 5 16,4 4-8,4 1-10,-1-5-12,-2-8-1,0-6 8,-3-5-4,0-6-9,5-6-9,-2 0-7,3-3-2,1-16-17,1-4-24,-2-5 19,-4-3-1,-7-1 2,3 2 2,-8 1-2,0 8 13,0 5 7,0 7 4,0 4-3,0 5 7,0 0 7,0 9 9,3 13 8,9 7-1,-1 1 1,1 2-2,-1-3-1,-1-7-18,-3-6-10,-4-9-2,-3-6-59,0-1-82,0 0-145,0-6-236</inkml:trace>
  <inkml:trace contextRef="#ctx0" brushRef="#br0" timeOffset="1366.1366">1110 275 743,'25'0'149,"-2"0"-58,0 0-58,-3-6-21,-4-6-6,-1-2-7,-5-2-4,-5 1-5,-5 1 4,0 0-2,0 4 0,-5 1 3,-13 4-1,1 5 3,-4 0 0,1 3 2,4 20 3,4 4 1,7 8 9,5-1 23,0 3 19,5-2 7,15-3-1,3-3-15,5-5 1,-2-4-19,-3-8-20,-3-5-6,-7-7-15,2 0-63,-7-6-73,-8-15-112,5-2-108</inkml:trace>
  <inkml:trace contextRef="#ctx0" brushRef="#br0" timeOffset="1584.1579">1472 54 828,'5'0'101,"-5"0"-86,0 0-39,0 6-90,0 11-84,0 4-54</inkml:trace>
  <inkml:trace contextRef="#ctx0" brushRef="#br0" timeOffset="1713.171">1536 243 859,'13'0'160,"0"1"-54,-6 1-83,-7-2-33,0 3-127,0-1-156,0-1-212</inkml:trace>
  <inkml:trace contextRef="#ctx0" brushRef="#br0" timeOffset="3087.3087">469 1000 497,'-13'0'66,"-5"0"2,-5 0-43,-5 0-23,5 0 0,3 2 5,4 11 15,9 2 14,4 1 10,3 1 35,0-1 2,0 0-25,3-4-9,7-1-21,3-4-1,2 3 7,3-3-7,5 1-6,0 2-5,2 1-10,1 2 23,-3 1 14,-5-2-18,-3 1 32,-7-4-20,-3 3-10,-5-4-20,0 1-12,-8 0-3,-7-2-3,-8 0 8,0-3-2,0-2-39,2-2-28,1 0-20,5 0-42,4-3-27,11-9-43,0 0-75</inkml:trace>
  <inkml:trace contextRef="#ctx0" brushRef="#br0" timeOffset="3409.3409">640 1085 654</inkml:trace>
  <inkml:trace contextRef="#ctx0" brushRef="#br0" timeOffset="3469.3469">640 1085 654,'2'-127'135,"11"130"-62,-3 12-71,0 5-58,3 2-126,3 1-113</inkml:trace>
  <inkml:trace contextRef="#ctx0" brushRef="#br0" timeOffset="3316.3316">640 1085 727,'7'0'170,"1"0"-58,-5 10-77,2 11-26,5 4 10,0 2 14,0 3-13,1-3-5,-1-8-15,-10-6-19,0-7-66,0-6-90,0 0-179</inkml:trace>
  <inkml:trace contextRef="#ctx0" brushRef="#br0" timeOffset="3815.3815">857 1257 581,'7'4'146,"1"-2"-14,-8-1-92,0 0-28,0-1 5,0 0-6,3 0 8,-3-2 11,5-12-4,0-3-3,3-5-10,-3-1-10,2 4 0,1 4-1,2 3 7,0 6 1,6 6 0,-4 0-2,4 1-2,-1 17-7,0 3 0,1 2 3,-6 2 1,-2-6-3,-6-6-3,-2-5-1,0-2-23,0-4-70,0-2-55,0 0-93,0 0-22</inkml:trace>
  <inkml:trace contextRef="#ctx0" brushRef="#br0" timeOffset="4267.4267">1207 1142 713,'5'-5'145,"-3"2"-39,-2-1-84,0 1-23,-10 3 9,-5 0-1,-1 0 9,1 1 4,7 12-2,3 2-9,5 2 1,0-2-1,0 0-2,13-4-7,7-1-16,3-5-14,3-5-4,-3 0 3,-3 0 4,-4 0 10,-11-4-2,3-1 12,-8 3 8,5 2 9,0 0 34,2 12 12,6 10-29,2 4 9,-2 5 12,0 0 12,-8 0-4,-5-5-35,0-1-13,0-5-12,-13-6 0,-7-5 0,-8-8-3,0-1-14,-5 0-25,-1-14-34,1-5-43,10-2-13,5-1-75,11-2-13,7-1-42</inkml:trace>
  <inkml:trace contextRef="#ctx0" brushRef="#br0" timeOffset="4533.4532">1339 783 778,'0'10'144,"3"18"-83,7 13-34,0 8 15,6 10 18,2 1-9,-3 1-2,5-6-14,-4-8-10,-4-11-21,-7-10 1,-2-11-6,-3-10-54,0-5-109,0 0-125,-5-6-64</inkml:trace>
  <inkml:trace contextRef="#ctx0" brushRef="#br0" timeOffset="4989.4986">1551 1123 717,'28'0'142,"6"1"-17,-4-1-54,-4 0-33,-3 0-12,-5-3-10,-1-12-8,-11 0-9,-4-3-5,-2 2-5,0-1 1,-8 3-6,-9 2 4,-6 6 7,0 5 3,0 1-1,-3 1 1,8 21 3,3 5 1,5 5 3,10 1 1,0 1 24,2-3 22,24-2-13,-1-7-15,3-4-15,3-6-7,-3-6-14,0-6-66,3 0-102,5 0-170</inkml:trace>
  <inkml:trace contextRef="#ctx0" brushRef="#br0" timeOffset="5627.5627">2174 1116 580,'0'0'115,"0"0"-34,0 0-69,0 7-12,0 4 11,0-3 41,0 1 6,0-1-4,0-2-13,0-3-17,0 0-16,0-2-9,0-1-6,0 0-3,0 0-8,-7-15 13,-4-3 9,1-5 0,0-2-4,2 0 4,6 5 0,2 1 1,0 3 30,0 5 35,13 0 3,10 4-20,2 0-15,3 1-23,0 2 2,0 2-2,-5 2-13,0-1-5,-2 1-22,-8 0-31,-3 0-57,-8 0-71,6 0-101,-3 0-197</inkml:trace>
  <inkml:trace contextRef="#ctx0" brushRef="#br0" timeOffset="6124.6124">2437 984 593,'0'0'104,"-2"0"-47,-1 7-43,-2 12 25,5 6 47,-2 6-35,2 1-15,0-3 1,0-2-2,10-5 2,3-4-14,4-6 4,1-5 0,0-6-19,3-1-9,-1 0-11,0-15-14,-2-9-19,-2-5 3,-4-6 15,-1 3-6,-6 4 6,-3 6 10,1 6 16,-3 4 0,0 8 2,0 3 10,0 1 6,0 0 0,0 7 0,0 15-2,0 5 5,0 5-6,0 1-5,2-2-3,6-6-3,0-4-3,-6-9-26,1-5-59,5-7-58,-3 0-119,5 0-187</inkml:trace>
  <inkml:trace contextRef="#ctx0" brushRef="#br0" timeOffset="6456.6456">2734 1083 484,'10'20'85,"0"2"-1,-2 0-28,-1-6-14,-4-5 9,2-5-10,-5-4-21,0-2-20,0 0-6,0-10 3,3-13 35,2-4-12,2-8-12,4 0-2,-1 1-3,5 3 2,0 8 0,3 8 9,-2 8 29,-1 7 0,3 0-21,2 26-19,1 6-4,2 4 3,-3 4-1,-2-5 1,-8-9-3,-10-9-2,0-11-83,0-6-209,-5 0-199</inkml:trace>
  <inkml:trace contextRef="#ctx0" brushRef="#br1" timeOffset="10414.0413">-206 2087 804,'16'5'140,"-6"13"-102,-2 2-32,-3 0-2,0-2-1,-3-3 11,-2-3 10,3-5 10,-3-2 5,3-5 0,-3 0-4,0 0 0,0 0-10,0 0-5,2 0-4,-2 0 0,0 0-8,0 0-4,0 0-6,0 0-3,0-7 0,0-8 1,0-5 4,-5-4 1,0 0-1,0 0 4,5 2-2,0 4 1,0-1 16,0 4 7,7 2 1,9-1-7,2 5-5,2 2 7,3 2 1,-3 3-9,-2 2-4,0 0-6,-5 0-2,-3 0-2,0 0-3,1 0-31,1 0-45,-1 0-22,-1 6-45,5-4-103,-2 2-193</inkml:trace>
  <inkml:trace contextRef="#ctx0" brushRef="#br1" timeOffset="10891.089">147 2102 835,'20'0'152,"1"0"-70,-3 0-68,-6-1-14,-1-8-5,-4-2-5,3 1-3,-7 0 2,0 0 5,-3-1-4,0 1-8,-11 3-4,-4 0 15,-5 6 5,-6 1 0,3 0-1,0 2-9,8 19 3,2 2 8,8 6 2,5 0 2,0 3 5,5-2 31,18-4 20,-3-4 4,1-6-21,-1-5-32,-7-5-7,-3-6-13,0 0-65,3 0-64,3 0-98,4-10-139</inkml:trace>
  <inkml:trace contextRef="#ctx0" brushRef="#br1" timeOffset="11366.1365">484 2119 460,'13'-6'155,"-3"2"-1,-10 0-67,0 2-15,0-1-23,0 0-30,-8 2 11,-7 1 4,-5 0-4,-1 0 2,3 3-11,0 13-9,6 5 2,4-1-4,5 0 0,3 1 0,0-6-4,0-3 4,5-5-3,13-5 0,0-2-10,5 0-31,0-20-14,3-8-3,-3-8-6,-8-5 40,-2-6-2,-8-1 5,-5 0-9,0 6 6,0 7 1,0 10 7,-3 11 7,1 7 1,-1 7 3,1 0 22,2 13 10,0 18-6,0 6 31,0 10-13,0 6 0,15 1-5,-2-3-1,0-6-17,-1-10-12,-4-6-8,-3-14-2,-5-6-8,0-9-69,0 0-79,0 0-94,8-11-146</inkml:trace>
  <inkml:trace contextRef="#ctx0" brushRef="#br1" timeOffset="11582.158">772 2015 986,'8'-1'158,"-3"1"-86,-5 0-62,0 0-13,0 0-8,0 7-62,0 10-100,5-1-139</inkml:trace>
  <inkml:trace contextRef="#ctx0" brushRef="#br1" timeOffset="11712.1711">783 2226 1058,'18'0'96,"-6"0"-35,-9 0-72,-3 0-205,5 0-309</inkml:trace>
  <inkml:trace contextRef="#ctx0" brushRef="#br1" timeOffset="12519.2518">1508 2097 808,'0'0'115,"0"0"-81,-8-1-39,-17-5 14,-8 1 27,2 5 20,-5 0-9,5 0-7,6 13 0,7 6-4,3 4-6,7-1-3,8 4-8,0-2-4,3-2-4,15-2 0,4-5-6,4-2-9,2-11-14,-5-2-11,0 0-13,-5-16-8,-5-12 7,-6-2 14,-4-2 9,-3 4 14,0 5 0,0 4 5,0 8 1,0 5 1,0 4 2,0 2 11,0 0 16,0 0 7,0 3 2,5 14-12,3 4-8,4 8-9,4 1 9,-3 0-5,2-5-9,-2-4-2,-1-5-3,-6-6-1,-4-6-35,-2-3-42,3-1-45,2 0-80,2-2-140,6-11-113</inkml:trace>
  <inkml:trace contextRef="#ctx0" brushRef="#br1" timeOffset="12818.2817">1623 2121 483,'5'0'172,"5"0"-23,5 0-61,-2 8-25,3 8-16,1 1-6,-1 3-1,2-3-2,-8-2-6,0-5-1,-5-3 12,0-5-19,0-2-6,0 0-6,1-9-2,4-8-6,0-7-6,0-2 0,-2-1-5,0 5-6,-3 1-16,-3 5-25,-2 7-33,0 7-80,5 2-146</inkml:trace>
  <inkml:trace contextRef="#ctx0" brushRef="#br1" timeOffset="13177.3174">1893 2077 708,'16'0'101,"-6"0"-21,0 0-66,0 0-14,1-4-1,-1 0 2,0-4 8,-2 2-1,-8 3 2,0-3-11,0 0-10,0 4 9,-5-1 3,-11 3-3,-4 0 5,5 0-3,-3 5 8,5 14 9,5 2 15,8 4 14,0 1 18,0 4-14,16 0-12,7-2-20,0-3-11,0-3-5,0-5-5,-3-4-19,-5-7-61,-5-5-72,3-1-91,0 0-108</inkml:trace>
  <inkml:trace contextRef="#ctx0" brushRef="#br1" timeOffset="13471.347">2159 2255 597,'3'0'114,"2"0"-61,-5 0-46,0 0-2,0-9 40,0-3 36,0-3 8,0-3-24,2-1-5,3 0 3,6 2-11,1 1-29,6 3-10,3 2 4,2 4-3,0 0-8,2 6-6,-4-1-4,-6 2-30,-2 0-43,-11 0-55,1 0-65,-1 0-140</inkml:trace>
  <inkml:trace contextRef="#ctx0" brushRef="#br1" timeOffset="13935.3934">2427 2102 374,'-10'-8'98,"-8"3"-18,0 2-22,0 3 10,3 0-8,2 14-21,3 5 21,7 5-6,3 1-11,0 0 8,3-4-25,12-5-12,1-3-3,-1-8-6,0-5-6,1 0-29,-1-9-18,-5-10-6,0-7 17,-5 0 28,-2 3 6,-3 2 2,0 8 0,0 4 0,0 7 4,0 2 17,0 0 24,3 2 4,4 14-15,9 6-23,-4 0-8,4 1 6,-1-3-2,-5-5-3,-2-5-1,-8-6-3,0-1-57,0-3-102,2 0-110,6 0-210</inkml:trace>
  <inkml:trace contextRef="#ctx0" brushRef="#br1" timeOffset="14389.4388">2731 2084 529,'0'-7'63,"0"0"-2,0 3-15,-10 2-19,-3 2-5,-5 0 8,0 0-1,3 13 8,0 3-9,4 2-2,6 0-20,3-3 1,2-3 3,0 0 2,7-4-4,9 1 0,2-3-8,2-2-3,0 0-6,-2 1 11,3 2 1,-3 4 16,0 5 18,-1 9 6,-1 3 5,-1 4 7,-5 2-18,-5-1 2,-5-5-18,0-5-16,-5-5-9,-15-10-2,-8-4 3,0-4 0,-6 0-1,4-12-38,-3-8-57,7-1-57,11-4-60,7 1-126</inkml:trace>
  <inkml:trace contextRef="#ctx0" brushRef="#br1" timeOffset="14758.4757">2833 2129 700,'23'-6'154,"3"-2"-58,-6-2-59,1-3-31,-6-1 0,-5-2-7,-2 2-2,-6-1-6,-2 3 0,0 1-12,0 7-4,-18 1 9,1 3 11,-4 0 3,3 14 1,8 8 0,7 6 8,3 3 21,3 1 39,25-2 24,8-3-2,0-1-27,7-3-18,-2-7-28,-8-5-13,-5-8-22,-7-3-104,-4 0-189,-1 0-480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0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0 212 579,'0'0'88,"0"0"-19,0 0-38,0 0-7,5 0 9,8 8 6,2 9-33,8 6 18,5 5 3,-2 0 17,2 1-27,2-1-8,4 1 3,-1-7-5,-3-2-2,1-3-4,-3-5 3,0-4-3,0-6 2,0-2-1,0 0 3,3 0 1,0-10-7,2-7 3,0-1-1,5 2-2,3 6 4,5 8 0,8 2 1,2 2 3,8 21 1,0 6 2,0 1 19,-3 0-5,-5-3-7,-2-4-4,-6-4 2,-2-8 7,0-5 4,-2-6-10,1 0-4,4-1-4,0-20 1,4-3-3,3-6 10,6 3-16,-1 0 1,5 1 1,1 7 0,2 4 12,2 6-4,-2 4-4,-3 3 2,-2 1-2,-2-2 8,-1 2-6,-2-2-8,-3-1 0,0 1-1,5 0 3,1-3 1,1 0-2,4 1-2,2-2 4,5 1-4,-3-4 2,1-1-1,-1-1-1,-2 0-2,0-2 3,-5-1 0,0 3-2,0 0 3,5 4-2,2 1-3,6 2 3,2 2 1,3 3-7,7 0 7,0 0 2,1 0-3,-6 0 4,-2 0-3,-6-2 2,-7-4-1,-5-2-1,-8-5 2,0-3-1,-5-1-1,1-6 0,-4-3 0,1 0-1,-1-1 2,-7 5-4,2 1 5,-2 6 0,-3 7-2,1 2-1,-3 6 0,4 0 0,-4 0-1,2 10-1,1 4 2,-3 1-2,2 0 1,-5-1 2,0-1 1,0-5-2,-2 2 1,0-6 2,-1-3 0,1-1 1,2 0-2,5 0-1,8-5-1,3-7 2,7 1-1,5 4-3,6 5 3,-1 2-1,3 0-2,0 0-2,-5 11 2,2 2-1,-2 1 2,0-2 1,0-1 0,-3 0 0,-2 0-4,-6-2 2,-4-3 4,-6-1 0,1 0 0,-11-5-1,0 0-4,-2 0 1,2 0 3,-2-7-2,4-5 0,4 0 2,-1 1 1,5 2 0,3 1-1,-2 3 2,2 0-3,-5 2 4,-3 0-2,-5 2-1,3 1 0,-5 0 0,-1 0-1,1 0 1,2 0-1,-2 0 2,-3 0-4,2 0 3,-4 0-5,2-3-46,-5 1-35,-3 2-33,-2-1-53,-8 1-130,1 0-237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0 830,'25'0'151,"3"0"-65,3 0-59,0 0-15,-1 0-8,-1 0-2,-1-1-2,0 1-14,-3 0-48,-2 0-86,-5 0-125,0 0-138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0 667,'0'0'116,"0"0"-27,0 0-71,0 0-8,0 17 18,0 14-1,0 14 14,0 15 25,8 8-13,-3 5-9,3 2-17,0-3-12,-6-8-3,3-11-9,-2-11 0,-3-11-3,2-14-6,-2-7-57,0-10-61,8 0-57,0-2-71,7-20-194</inkml:trace>
  <inkml:trace contextRef="#ctx0" brushRef="#br0" timeOffset="1">369 447 627,'-13'0'98,"-13"0"-53,-4 0 29,-6 0-32,0 0-29,3 0-8,5 0-3,8 0-43,4 0-36,9 0-33,7 0-32,0-2-34,0-3-21</inkml:trace>
  <inkml:trace contextRef="#ctx0" brushRef="#br0" timeOffset="2">284 39 568,'3'0'118,"0"0"-40,-1 16-38,8 15-22,1 14-11,4 15 21,5 10 24,1 5 9,2 1-24,-5-3-6,-3-9-21,0-13-5,-10-12-4,-2-13-25,-3-15-80,0-11-79,0 0-134,0-20-35</inkml:trace>
  <inkml:trace contextRef="#ctx0" brushRef="#br0" timeOffset="3">486 470 586,'15'2'158,"1"-2"5,-1 0-92,-2 0-26,2 0-23,-2-4-18,0-8-4,-3 1-2,-2 1 1,-3 2 1,-3 2 0,-2 3-5,0 2-5,0 1 0,0 0 3,-2 0-1,-6 10 6,0 9 2,3 4 7,5 7 1,0 1 3,0-2 3,0-4 0,11-1-4,4-6-6,0-6-2,0-8-28,3-4-63,0 0-85,0-1-147,0-16-143</inkml:trace>
  <inkml:trace contextRef="#ctx0" brushRef="#br0" timeOffset="4">831 581 474,'8'8'130,"-3"-2"-38,-5-5-49,0-1-44,0 0-8,0 0 16,-11-13 45,4-4 31,-1-3-35,6-2 10,2 3 12,0 0 7,2 2 8,19 2 8,2 1-30,2 4-45,-2 2-9,-3 1-6,-4 5-3,-3 2-25,-6 0-63,1 0-66,2 0-83,5 0-162</inkml:trace>
  <inkml:trace contextRef="#ctx0" brushRef="#br0" timeOffset="5">1102 512 446,'0'13'110,"0"4"-24,0 3-27,0 0-17,0 0 7,0-3-20,0-5-14,0-4 5,0-5 8,0-2 1,0-1-9,0 0-6,0 0-5,0-12 7,0-7 19,0-5-15,0-5-15,0 0-2,5-1-2,5 5 1,0 5 2,3 6 1,0 6 0,2 8 8,0 0-1,1 8-12,-4 11-4,4 5 2,-6-1 1,0-3 0,-7-3 2,-1-7-1,-2-2-6,0-6-1,0-2-3,0 0 4,0 0 2,0-1 5,0-13 4,0-4 1,5-6-2,3 2-3,2-2 0,0 6 3,1 3-2,-1 5 1,-3 7 7,4 3 4,-4 0-4,6 7-11,-3 11-4,3 4 4,2 3 0,-4-2 3,-1-3-1,-5-5-1,0-6-2,-5-4-11,3-3-45,2-2-54,2 0-50,1-3-19,7-13-67</inkml:trace>
  <inkml:trace contextRef="#ctx0" brushRef="#br0" timeOffset="6">1500 257 800,'0'0'127,"0"0"-57,0 0-70,0 2-23,0 11-67,13 5-57,5 0-45,5 5-124</inkml:trace>
  <inkml:trace contextRef="#ctx0" brushRef="#br0" timeOffset="7">1520 418 300,'3'-1'97,"-3"1"-2,0 0-35,2 14 2,4 12 17,1 5 10,1 4-32,0-2-35,-3-3-19,-3-8-1,-2-8-25,0-11-109,0-3-171</inkml:trace>
  <inkml:trace contextRef="#ctx0" brushRef="#br0" timeOffset="8">1965 357 614,'0'0'137,"0"0"-54,0 0-42,0 0-17,-16 2 43,-4 5 7,-8 0-19,-5 0-2,-6-2-10,4-1 15,-1-1-28,0-2-14,8-1-12,8 0-1,4 0-2,3 0 2,11 0-3,2 0 3,0 0-10,0 0-45,18 0-84,10 0-284</inkml:trace>
  <inkml:trace contextRef="#ctx0" brushRef="#br0" timeOffset="9">1852 228 155,'3'-3'36,"-3"-2"-12,0 1-1,0-1 2,0 0 5,0-1 4,0 1 8,0 1-1,0-1-9,0 2 8,0-2 7,0 3 5,0-2-9,0 1-13,0 0-7,0 0-7,0-1-10,0-1-3,0 1 0,0 1 0,0 0-1,0 0 4,0 2 6,0 1 2,0 0-8,0 0-2,0 0-3,0 0 0,0 0 1,0 0-2,0 0 1,0 0 3,0 4 4,0 15-1,0 6 4,2 12-7,4 8 9,1 9 3,-2 2-7,3 2 8,-3-4 2,-2-3-4,-1-10 7,-2-6-7,0-9-3,0-9 1,0-6-1,0-5-2,0-5-9,0-1 0,0 0-4,0 0 4,0 0-2,0 0 4,0 0-3,0 0-1,0 0 0,0 0 3,0 0-2,0 0 2,0 0-5,0 0-15,0-3-27,0-1-44,0 2-42,-2 1-61,-4 1-27,6-1-22</inkml:trace>
  <inkml:trace contextRef="#ctx0" brushRef="#br0" timeOffset="10">1870 314 714,'0'30'103,"8"8"-32,-1 4-56,-1 6-7,-6-2-4,0-6 2,0-5-5,0-8-1,5-5-19,0-6-46,5-4-60,5-4-92,1-2-141</inkml:trace>
  <inkml:trace contextRef="#ctx0" brushRef="#br0" timeOffset="11">2054 198 660,'13'2'18,"-8"17"-17,3 2-62,-1 2-114,6 3-102</inkml:trace>
  <inkml:trace contextRef="#ctx0" brushRef="#br0" timeOffset="12">2049 454 711,'5'14'136,"0"10"-109,0 9-25,3 4-1,-6-3 3,4-6-4,-6-7-44,7-9-112,-4-12-103</inkml:trace>
  <inkml:trace contextRef="#ctx0" brushRef="#br0" timeOffset="13">2389 520 511,'0'-6'51,"-8"1"-38,-10 0 18,-5 1 13,3 4 2,-3 0 16,2 0 5,3 16-33,6 6 22,6 3 2,4 2-8,2-2-1,0 0-3,8-5-4,7-3-17,3-5-17,0-4-2,2-8-2,-5 0-5,1-6-3,-1-14-27,-2-6 14,-8-4-8,0 3 15,-2 3 2,-3 9 7,0 4 0,0 6 1,0 5 1,0 0-1,2 0 3,-2 5 2,3 12 4,2 5 2,2 2-3,1 2-2,0-3-4,-3-3 1,2-5-2,-4-5-4,2-6-48,-2-4-71,4 0-71,4 0-117</inkml:trace>
  <inkml:trace contextRef="#ctx0" brushRef="#br0" timeOffset="14">2542 571 267,'2'-1'62,"3"1"12,-5-1-15,0 1-16,0 0-13,3 0 1,-3 0 20,2 0 13,4 2-9,-1 16-11,2 1-31,1 4-6,5 2 1,-3-5 12,0-4 13,-2-4-15,-3-5-2,-2-3 12,-1-4-9,-2 0-19,0 0-6,0-7-1,0-10 8,0-3 0,3-5 0,-1 0 0,3 0-1,3 6 0,5 3 1,-3 4 13,3 6 20,-1 6 1,6 0-18,0 0-2,3 11-10,-6 8-6,5 2 2,1-1 1,-6 0-1,0-4-7,-2-6-39,-3-1-85,-2-6-165</inkml:trace>
  <inkml:trace contextRef="#ctx0" brushRef="#br0" timeOffset="15">3650 71 405,'8'-3'105,"-6"0"21,1 1-42,-1 1-26,-2 0-4,0 1-13,0 0 0,0 0 15,0 0-3,0 0-9,0 0-14,0 2-20,0 14-11,-15 12-3,2 7 21,-10 11 2,5 9 4,-2 2-8,5 1-4,2-1-4,3-3 6,4-3 4,6-6 8,0-4 0,0-7 0,0-5 0,0-7-5,8-4-3,5-4-1,-3-2-6,3-1-6,2 2 0,3 0 0,3-1-5,-6 1-1,-2-3 4,-1-2-3,-7-5-6,-2-2-33,-3-1-50,0 0-32,0 0-47,0 0-59,0-6-27</inkml:trace>
  <inkml:trace contextRef="#ctx0" brushRef="#br0" timeOffset="16">3933 554 686,'0'-4'108,"0"0"-101,-5 1-18,-13-2 9,-5 2 19,0 3 18,-2 0 18,2 0 15,0 6-5,8 11-4,-1 6-17,9-1-11,4 1-4,3-2-1,0-1 2,3-3-1,12-3-11,3-4-7,5-1-3,-3-4-3,3-4-4,0-1-33,-2 0-33,-1-1-42,-2-12-81,-3 0-112,1 0-188</inkml:trace>
  <inkml:trace contextRef="#ctx0" brushRef="#br0" timeOffset="17">3933 554 523,'136'39'126,"-126"-48"-32,3 2-33,2-2 3,-2 3-9,5 2 5,-3 4 0,0 0-13,1 0-17,-4 7-12,4 12-10,-6 6-5,0 0-1,-5 1 3,-2-2 0,-3-5 3,0-5-6,-8-9-6,-15-5-1,-5 0 3,-3-7 3,3-13-13,5-4-40,3 0-27,12 4-30,8 1-43,0 4-27,8-1-43</inkml:trace>
  <inkml:trace contextRef="#ctx0" brushRef="#br0" timeOffset="18">3933 554 523</inkml:trace>
  <inkml:trace contextRef="#ctx0" brushRef="#br0" timeOffset="19">4357 178 625,'0'0'107,"0"0"-59,0 0-25,0 21 10,13 11-9,2 15-22,1 11 22,4 5 10,-5 0 10,-4-3-7,-4-11-5,-4-10-12,-3-10-15,0-11-6,0-8 0,0-8-2,0-2-2,0 0 0,0-15 8,0-8 0,0-2-1,0-5-3,0 0-8,0 7 3,0 1 8,5 8-2,3 5 1,-1 5 5,1 4-3,2 0 4,5 0 3,-4 18-5,4 6-6,0 6 0,-2 1-2,0-2 6,-8-4-5,0-4 1,-2-6-39,-3-7-87,0-6-100,0-2-97</inkml:trace>
  <inkml:trace contextRef="#ctx0" brushRef="#br0" timeOffset="20">4740 558 577,'18'0'107,"0"-9"6,-3-4-86,-2-1-26,-3-3 1,1 2-3,-6 2 3,0 2 2,-5 4 3,0 1 0,0 1-8,-3 4-5,-12 1 2,-6 0 1,4 0 3,-4 9 1,1 12 1,10 3 1,2 7 20,8 2 43,0 2-8,0-1 11,2-5-15,14-4-24,-9-9-4,1-5-8,-3-7-12,0-4-3,0 0-6,6 0-24,1-3-62,4-9-70,7-1-84,2 0-66</inkml:trace>
  <inkml:trace contextRef="#ctx0" brushRef="#br0" timeOffset="21">4975 659 563,'8'13'95,"-3"-5"-6,0-2-39,-2-4-11,-3-2-32,0 0-15,0-4 1,-3-11 16,-5-6 23,1 0-6,2-3 9,2 3-11,3 1 0,0 3 35,3 2-6,12 3 0,3 3-14,5 3-12,0 3-22,-3 1-5,3 1-1,-7 1-14,1 0-24,-1 0-59,-3 0-84,-1 2-146</inkml:trace>
  <inkml:trace contextRef="#ctx0" brushRef="#br0" timeOffset="22">5233 612 624,'13'0'128,"-3"0"-32,0 0-78,1-11-16,1 0-1,-1-1 7,-1 2 4,-3 4 3,-2-1-8,-2 3-4,-3 3-4,0 0-6,0 1-3,-3 0 6,-7 0 3,-5 0-1,0 0 3,2 13 1,5 2 0,3 4 2,5 0 32,0 3 30,0-2 10,13-1-27,2 1-23,1-3-16,1-6-8,-1-1-1,-4-4-6,-1-5-59,1-1-74,1 0-95,3 0-127</inkml:trace>
  <inkml:trace contextRef="#ctx0" brushRef="#br0" timeOffset="23">5491 605 245,'0'16'124,"0"3"-34,0 1 3,0-3-25,0-4-10,0-5-20,0-4-15,0-4-17,0 0 1,0 0 9,0-7 12,0-13 26,0-8 9,0-5-48,0-3-10,3 3-4,4 4 1,3 7 1,1 9 9,-1 9 18,0 4-5,3 0-13,-3 12-9,3 11-5,0 3 0,-3 2 3,0 0 6,-2-4 11,-1-5-3,-4-6 0,2-5-12,-5-4-3,0-4-3,0 0-15,0 0-58,0-2-56,0-12-84,0-1-13</inkml:trace>
  <inkml:trace contextRef="#ctx0" brushRef="#br0" timeOffset="24">5703 539 711,'15'-4'140,"6"-4"-23,4 3-31,3-1-18,6 2-16,1 2-24,-2 1-20,-2 1-5,-8 0-6,-8 0-13,-4 0-65,-9 0-72,-2-2-152,0-5-325</inkml:trace>
  <inkml:trace contextRef="#ctx0" brushRef="#br0" timeOffset="25">5838 479 797,'5'37'116,"-2"3"-48,-3 4-49,0-5-10,0-6-3,0-6-4,0-10 1,0-6-19,0-7-53,13-4-66,-1 0-127,9 0-249</inkml:trace>
  <inkml:trace contextRef="#ctx0" brushRef="#br0" timeOffset="26">6027 178 548,'18'0'129,"0"0"-18,2 21-65,-2 10-12,3 15-19,2 15 11,-3 12 8,3 8 13,-10 2-14,-5-3-4,-8-8-14,0-14-15,-13-14-4,-15-16-60,0-13-146,2-11-176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0 666,'8'0'174,"0"0"-28,7 0-32,3 0-13,-3 0-20,3 0-31,-3 0-35,-5 0-13,1 0-5,-6 0-70,0 0-113,3 0-195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88 700,'0'0'129,"0"0"-12,6 0-59,6 7-45,4 7-11,3 1-2,2 0 3,4 2 13,-1-5 25,2 0-7,2-4 11,5-1-10,-5-1-17,6-5-14,0 2 1,4-3-5,1 0 3,1 0-1,4 0-5,-4-8 2,9-6-5,-5 0-4,8 1 10,-2 3-1,5 3-2,1 5 1,2 2 1,1 0 0,3 0 1,-4 9-2,1 1 2,-1 0 1,4-4-2,3 0 3,3-4-1,9-2 0,1 0-1,5 0 0,9-6 1,-1-6-3,4-1 4,-3-1 2,4 1 5,-3 0 1,-6 1-4,3 4-4,-14-1 1,1 3 0,-5 2-4,-5-1 2,5 0 0,2 0 1,3 3-2,3 1 1,-3 1-4,10 0 7,-7 0 4,-2 0-1,-7 1-2,-3 1 0,-7-2-4,1 0 1,-6 0 1,-1 0 1,-3 0-4,8-4 1,-2 1 1,3-1 0,-1 2-2,1 0 0,5 0-1,-2 1 3,1 0-2,3 0-1,6-1-2,-3 2 2,3 0 1,3 0-1,4 0 3,-7 0 0,6 0 2,-9 8 0,3-1-4,-3-2 0,1-2 1,-5 1-2,7-4 3,1 0 0,-1 0-1,6 0 0,1 0-1,2 0 1,-6-5 0,-2 3 0,-8-1 2,-5 1 4,-4-3-5,-5 2-4,3-1 2,-4-7-3,7 1 4,3 1-4,6-1-1,-1 3 2,7 5 2,-3 2 1,3 0-5,-5 9 3,1 5 1,-4 1 1,-5-1-1,-5-3 0,3-2-2,-4-2 2,-2-2-3,-1 3 2,1-2-1,-3 5 2,-8 1-3,2 2-2,-1-2 2,-9-1 2,0-1 1,0-3 1,-6-3 1,5-4 0,5 0-6,2 0-1,6 0 3,7-2 3,3-6 0,5 3 0,-3 0-2,4 4-2,0 1 3,3 0 0,-6 0-1,-7 0-2,4 3 6,-4 0-3,4 0 0,-1-1-1,-1-1 3,1-1-2,7 0 1,-4 0-1,1 0 1,-3 0 0,0 0 1,-7 0-2,3 0 3,4 0-4,5 0 1,5-6-1,4 4-5,11 1 10,-7 1-2,0 0-2,-7 0-20,-1 7 6,-20-2 2,-13-5-227,-13 0-117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8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0 118 247 0,'0'0'97'0,"0"0"-27"15,0 0 11-15,0 0-23 16,0 0 23-16,0 0-8 16,0 0-28-16,0 0-9 15,0 0 6-15,0 0-6 16,0 0-1-16,0 0 0 15,0 0-7-15,0 0 6 16,0 0-10-16,0 0-8 16,0 0-7-16,0 0-5 0,0 0 3 15,0 0-1 1,0 0 6-16,0 0 10 0,0 0-1 16,0 0 0-16,0 0-5 15,0 0 7-15,1 0-5 16,3 0-4-16,2 0-1 15,1 0-4-15,-2 0-3 16,3 0-4-16,3 0 1 16,0 0-3-16,5 0 0 15,-5 0 1-15,7 0 0 16,-5 0 0-16,7 0 5 16,-4 0 1-16,-1 0-5 15,1 0 0-15,3 0-1 16,1 1 0-16,-2 6 6 15,0-2-7-15,0-2 0 16,8 9 2-16,-8-3-5 16,0-2 2-16,4 6-1 15,-3-5 3-15,-7-1 0 16,5 5 2-16,-3-4 2 16,-5-1-6-16,8 2 2 15,-6 3 2-15,5-3-2 16,-3 3-1-16,3 0-3 15,1 7 3-15,-4-2 0 16,3-3 2-16,0 0 0 16,1 0-1-16,-4 1 1 15,-1-1-2-15,3-6 1 16,-8 2 3-16,4 2-5 0,-5-5 1 16,-1 0 1-16,2 1-1 15,-1 3 1-15,5 3-1 16,0 2 1-16,2 4-2 15,-2 0 2-15,5 5 1 16,-3-1 0-16,-1-2-4 16,-1-2 4-16,4-1-4 15,-6 1 6-15,-3-6-3 16,3 3-1-16,-2-2 0 16,-2 2-1-16,1-2 0 15,-1 0 4-15,1 4-5 16,1 3 5-16,2 4-5 15,-1-2 3-15,1 2 3 16,-2-1-5-16,4 0 5 16,-4 0 1-16,4 0-6 15,-5 0 4-15,-1-4-2 16,1 0-3-16,-1-1 4 16,2-5-4-16,-3 3 3 15,2 0 1-15,-5-3-4 16,5 3 6-16,-4-2-7 15,7 4 5-15,-4-1-2 16,3 1 0-16,-3 4 1 16,0-3-1-16,-3 0-3 15,2 4 5-15,-2-8-4 16,3 3 2-16,-1-3 0 16,1 2-1-16,-3-6 3 15,4 7-1-15,-6-4-2 16,5 4 2-16,1-5 0 15,-1 2 2-15,1 3-1 0,1-2-2 16,2 1 1 0,-2 2-3-16,-1-1-1 0,-1-3 2 15,2 5 5-15,-3-2-2 16,3 0-7-16,-1-1 9 16,-1 0-5-16,3 3 0 15,-5-6-1-15,3 3 1 16,-4 1 2-16,3-4-3 15,1-3 3-15,-6 2-1 16,5-6-1-16,-1 3 0 16,-3 1 1-16,-1-6-1 15,4 5 0-15,-2-4 2 16,0 7-1-16,1-5 1 16,-1 4-1-16,4-1 0 15,-3 1 2-15,5 0-3 16,-3 4 2-16,1-4-1 15,-1 1 0-15,1-2 3 16,-1 3-7-16,-3-3 6 16,2-5-4-16,1 4 3 15,-3 3 2-15,3-3-7 16,1 2 5-16,-4 1-2 16,7-1 2-16,-7-1-3 15,7 7 3-15,-2-3 0 16,-2-2-5-16,1-1 1 15,-1-2 3-15,1 4 2 16,1-4-2-16,-1 1 0 16,-1 1 0-16,-1-2 0 0,1-1 0 15,-1-3-1-15,1 4 1 16,-1-11 3-16,3 6-5 16,-1 0 5-16,5 0-4 15,0 8 2-15,0-3-1 16,5 2-2-16,-7 0 5 15,6 2-3-15,-3-4-1 16,-6-4 1-16,-2-3 0 16,-3-3 0-16,1-2 0 15,-2 5-2-15,4-5 3 16,-2 1-2-16,1 5 3 16,3-3-3-16,-1 4 0 15,1 1 1-15,1 2-1 16,-3-3 1-16,-1 0 1 15,3-2-3-15,-3 2 5 16,-3-3-6-16,2 0 6 16,2-2-6-16,-2 3 4 15,3 0 2-15,1-2-2 16,-1 2-3-16,1 2 3 16,-1 6 0-16,2-6-1 15,4 2 2-15,-2-1-2 16,-1-1-2-16,-3 1 3 15,3-1 0-15,-3-2-1 16,6 2-1-16,-6 0 1 16,3 3 5-16,1-4-1 15,2 1-2-15,-4-1 2 16,4 0 2-16,-4 0-5 16,2 1 0-16,-1-5 3 15,3 7-7-15,0-6 5 0,1 6 1 16,-1-9 2-1,0 3-3-15,0 1 5 0,-3-4-4 16,2 0 4-16,-2 0 7 16,3 0 6-16,3 0-11 15,1 0-6-15,1 0-3 16,3-7 2-16,1-2-1 16,-4 2 0-16,2 0 1 15,4 0-1-15,-4 0 0 16,4 2 2-16,-7-2-3 15,5 1 3-15,-11 3-3 16,6-3 3-16,-4-1 0 16,-6 2-1-16,1 3 0 15,1-8-2-15,4 1 2 16,-4 0-3-16,4-3 1 16,5 1 1-16,3-4 0 15,-1 2 2-15,7-4 0 16,-6 3-3-16,3 4 1 15,-2-7 3-15,2 4-8 16,-6 3 4-16,2-4 0 16,0-4 1-16,8 0 1 15,-2 0 0-15,-1 1 1 16,1-3 2-16,5 1 0 16,-7 4-1-16,2-5 2 15,-8-4-8-15,2 11 1 16,-3-1 0-16,-2-1 1 15,0 3 3-15,1 0-4 16,-5 3 2-16,8-4 2 16,-6 1-1-16,0 0-2 15,1-1 0-15,-1-2 1 0,0-2-2 16,0 2 0 0,2-4 0-16,-2 2 0 0,0-1 1 15,2-1 0-15,-2 4 3 16,0-3-3-16,-1 4 0 15,3 0 0-15,-4-2-1 16,-1 2 2-16,-1 4-1 16,4-5 2-16,-6 3-5 15,5-4 2-15,-7 2-1 16,8 0 0-16,-2-6 2 16,4 1 0-16,-6 2 2 15,2-3-2-15,4-4 0 16,-2 6 0-16,-4-2 1 15,3 4-3-15,-3-1 1 16,-2 2 0-16,1 3-1 16,3-2 1-16,-5-4 0 15,1 4 1-15,0-6 0 16,1 7-1-16,5-7 1 16,-7 4-1-16,3-4 0 15,-2 3 0-15,1-2 0 16,-1-2-2-16,-3 2 2 15,2-3-1-15,-2 2 1 16,3 5 1-16,-1-3 0 16,-3 4 1-16,3 3 0 15,-2-2 1-15,0 1 1 16,3 2-5-16,-1-7 3 16,3 2-1-16,-1 1 1 15,-1-7 1-15,4 2-4 0,-1-6 1 16,-3 4 1-16,6-2 0 15,-4 0 0-15,2 7 1 16,-1-1 2-16,-3-2-1 16,8 7 1-16,-4-1 1 15,0-4-5-15,8-2 1 16,-3-2-1-16,-1-4 1 16,0 4-1-16,1-3 0 15,-5 6 2-15,2 2 1 16,0 1-1-16,-2 2-4 15,1-7 1-15,-1-3 2 16,2 3 2-16,0 0-4 16,-4-2-3-16,6-2 6 15,-2 6-1-15,-6 1 3 16,2-2-5-16,2 7 4 16,-1 4-2-16,-5-4-3 15,-1 4 6-15,4 1-4 16,-3-3 1-16,3-1 2 15,-3 0-4-15,1 1 2 16,3-6 2-16,4 0-2 16,-2-2-2-16,1 0 3 15,-1 3-2-15,2-3 2 16,-6 2 0-16,2 2-3 16,-1 0 1-16,-1 0 1 15,6-2 2-15,-3 2-2 16,-3 0 0-16,2-4 1 15,2 4 0-15,2 0-3 16,-3 1 2-16,3-1 1 0,-4-1-5 16,4 2 5-1,0 2-9-15,-6-1 7 0,3 4 3 16,-3 0-2-16,-1 3 1 16,3 0 1-16,-2-1-3 15,1 3 3-15,-2-4-4 16,1 2 2-16,-1-3 2 15,1 1-4-15,4 0 4 16,-1-1-2-16,3-5-1 16,0 1 1-16,-1 0-1 15,1 0-1-15,2-1 2 16,-6 6 5-16,4-5-8 16,-1 6 5-16,-3 2 1 15,-2-3-2-15,1 4 0 16,1-1 0-16,-1 1 0 15,-1 1 0-15,-1 0-3 16,-4-1 2-16,1 1 1 16,-1 2 0-16,4 0 11 15,-2-1-2-15,-2 1-1 16,5-4-3-16,1 4 2 16,5-2-1-16,-4 1 2 15,2-3-3-15,0 1-2 16,2 2-6-16,0-4 2 15,-2 1 2-15,0 2-2 16,2 1-3-16,4-4 3 16,-2 3 1-16,0 2-2 15,-2 0 0-15,5 0-3 16,-3 0 0-16,7 0 4 16,-6 0-3-16,3 0 1 15,-1 2 1-15,6 3 5 0,-9-2-3 16,3 6-2-16,1-1 1 15,-5 0-1-15,7 4-2 16,-3 2-3-16,11 8-2 16,-8-1 8-16,8 2 2 15,-3 3-2-15,-4-5 2 16,0 1 0-16,-4-3 1 16,-1 1-3-16,1-3-1 15,-3 3 0-15,3 6-2 16,1-3 4-16,1 11-4 15,2-4 6-15,-5 3-3 16,5-5 1-16,-7 4 5 16,-1-9 0-16,-1 0-5 15,-5 2-1-15,5-5-2 16,-6 2 0-16,6-1 2 16,-4 7 2-16,4 1-2 15,0-1 1-15,-3 5 0 16,3 1 1-16,0-2-2 15,-1 1 1-15,-2 1-2 16,3 0 1-16,-2 3 1 16,-2-5 0-16,4-3-3 15,-4 1 3-15,-1-6 1 16,1 1-1-16,-1-5-1 16,3-4-1-16,-7 1 3 15,3-2-3-15,0-2 1 16,1 7 1-16,-1-2-1 0,-3 2-2 15,2 0 0-15,1 4 3 16,-3 0-4 0,4 6 4-16,-3-3-1 15,-1 0 0-15,2-3 1 0,-2 1 0 16,1 0-3-16,-1-1 3 16,2-1-1-16,-2 1 3 15,-1-2-5-15,3-2 2 16,-4 7-1-16,2-4 0 15,2-2-3-15,-4 1 2 16,0 2 4-16,5-2-4 16,-3 2 1-16,-2 1 0 15,3-2 2-15,-1 3-1 16,2-3 0-16,-2 1-1 16,1 3 2-16,3-3-1 15,-4-7 1-15,3 6-1 16,1-2 3-16,1-1-2 15,-2 0-1-15,1 4 1 16,3-2 0-16,-2 0-2 16,-1-3 1-16,1 1 0 15,-1-2 1-15,-1 1-1 16,0-6 0-16,1 2-3 16,-1-1 4-16,-3 3-2 15,4-2 1-15,-1-1 1 16,1-1-1-16,-3 0 0 15,3 1 3-15,-4-2-2 16,3 1-1-16,1 3 2 16,4 2-2-16,-2-4 3 15,1 5-3-15,-2-5 1 16,6 0 3-16,-8-2 0 0,1-2-2 16,-1-3-3-16,1 0 2 15,-4-4-1-15,1 0 0 16,3 4 1-16,-6 1-1 15,7-4 0-15,-1 6 0 16,3-3 3-16,0 5-6 16,0 3 5-16,7-3 0 15,3 4-1-15,-1 0 1 16,0-1-2-16,4 0 2 16,-4-1-3-16,-1 1 2 15,-6-7-1-15,-2-1 1 16,-2 0-1-16,-7-5 1 15,7-2-2-15,-7 0 3 16,6 1 0-16,-3 3 0 16,3-3 2-16,5 3 1 15,2-2-1-15,-1 5-3 16,10 0 1-16,-4 0 1 16,1 2 0-16,1-1-3 15,-6-1 2-15,1-2-1 16,-8-2 0-16,2 1 2 15,-7-4-5-15,4 0-1 16,-5 0 1-16,5 0 2 16,3 0 2-16,-2 0 0 15,8 0 0-15,-6 1-1 16,6-1 1-16,-3 0 0 16,-1 0 0-16,0 0-1 15,-3 0-3-15,1 0 0 16,3 0 0-16,5-1-1 15,1-11-1-15,6 0 2 16,0-2 0-16,5-4 4 0,2 5 1 16,-2-1 0-16,6-1 3 15,-6 1-7-15,5-6 1 16,1 5 1-16,-2-6-4 16,-2 0 4-16,2-1-6 15,-4-2 0-15,-2-3 0 16,-7 5 0-16,-3-3-1 15,-1 0 2-15,-3 4 0 16,2-1 1-16,-8 2 2 16,0-4 0-16,4 2 1 15,-5-3-6-15,-1-2 3 16,1 6-2-16,-3-5-2 16,1-1-3-16,1-1 3 15,1 5 5-15,-6-2 3 16,3 8-1-16,-1-1 3 15,2 5-2-15,1-2-1 16,3 5 6-16,-3-5-4 16,8 1 1-16,1-9-2 15,-1 5 3-15,4-8-4 16,-1 2-3-16,4-3 2 16,0 2-1-16,-2 4 3 15,4-1 2-15,-2 5-3 16,-3 1 1-16,1 0-2 15,-2 2 6-15,1 1-7 16,-1 3 0-16,1-9-1 16,-3-1 1-16,3-1 1 15,1-3-1-15,-3-2 0 16,-3 4-2-16,1-5 4 16,2 6-1-16,-4-3-1 0,-2-1-1 15,2 6 3 1,-2-3 0-16,-2 3-1 0,0 3 3 15,-1-3-3-15,3-5 1 16,-2 0-2-16,2-1 1 16,-1-7-1-16,-3 4-3 15,8-2 2-15,-8 4 0 16,5-1-3-16,-5 6 6 16,2 5 1-16,-1-2 0 15,-1 5-2-15,-3 1 1 16,2 0-1-16,1-1 2 15,1-2-4-15,-5-4-3 16,7-3-3-16,3 2-3 16,-6-4 6-16,1 4 3 15,-1 0 0-15,1 1 4 16,-1 2 1-16,1 4-3 16,1-1 3-16,2-4-1 15,-2 0-2-15,-1 4 0 16,-1-7 3-16,2 1-7 15,3-1 6-15,-5 1-1 16,2-4-3-16,2-1 3 16,1 4 1-16,-5 0-1 15,4-1 0-15,-2 3 1 16,-1 1 0-16,-1-1 0 16,3-1-1-16,1 2 0 15,-2 2-3-15,2-6 4 16,-7 10-1-16,9-2 3 0,-5 2-2 15,-1 1 0-15,-3 4 1 16,3-2 0-16,-1-2-1 16,-2 3-1-16,5-4-1 15,2-1 2-15,-3 4-3 16,-1 2 0-16,-3-3 1 16,3 0 5-16,-1 5-4 15,-2-2-2-15,3-1 4 16,3-4-4-16,1-5 3 15,-4 3-5-15,3-2 4 16,2-1 1-16,-2 0-2 16,-3 5 2-16,4-2 0 15,2 0-1-15,-2-5 0 16,6 3 2-16,-2 2-1 16,5-7 0-16,4 6 4 15,2 1-1-15,-2 2-4 16,5-2 2-16,-2 2 0 15,-3 5-6-15,-3 0 4 16,1 3-2-16,-6-2-1 16,1 6 0-16,-2 0 3 15,-3 0 2-15,3 0-3 16,4 0 2-16,1 0 0 16,-2 0-2-16,6 0 1 15,-4 0-1-15,1 0 1 16,-3 0 1-16,-5 0 0 15,2 0 0-15,-2 0-1 16,0 0 0-16,7 0-1 16,-3 0 0-16,5 0-2 15,0 6 4-15,-6 0-1 0,6-1 2 16,-9-4 1-16,-3 3 0 16,-1-2 0-16,-2-1-2 15,-5-1-1-15,0 0 1 16,0 4 1-1,0-4 0-15,0 0 2 0,0 0 5 16,0 0-3-16,0 0-3 16,4 0-3-16,-4 0-5 15,0 1-10-15,0 5-53 16,0 7-114-16,0-5-111 16,0 4-139-16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21:35:26.65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-4 941 662 0,'0'-2'106'0,"0"2"-35"15,0-4-55-15,0 4-14 16,0 0 0-16,0 0-2 15,0 0 5-15,0 0 27 16,0 0 29-16,0 0-9 16,0 0 4-16,0 0-13 15,0 0-13-15,0 0-7 16,4-5-11-16,0-1-4 16,-3 2-8-16,3-6 2 15,-3-1-1-15,4-1 4 16,-2-10-2-16,-3-2-2 15,0 0 4-15,2-8-3 16,-2 1-1-16,0-2 3 16,0-6-2-16,0 4 3 15,0 2-3-15,0 1-4 16,3 7 5-16,-3 2-4 16,0 4 4-16,5-3 0 15,-5 4-3-15,2-4 6 16,-2 0-3-16,0-2-2 15,1 2-2-15,-1 0 4 16,3-1 0-16,-1 5-2 16,3 1-1-16,-2 1 4 15,-1 6 1-15,-2-1 1 16,3 2-5-16,2 3 2 0,-5-1 2 16,2 0-5-16,1-3-3 15,-3-1 2-15,1 4 5 16,-1-4-3-16,0 5-1 15,0-5 0-15,0 2 0 16,4-2 0-16,-4 1-1 16,0 1 1-16,0-3 3 15,1-2-3-15,1 1 0 16,-2 1 0-16,5 1 0 16,-5 1 0-16,0 8 0 15,0-3 1-15,0 5 0 16,0 0 3-16,0 0-2 15,0 0 4-15,5 0 9 16,0 0-6-16,-1 14-2 16,6 12-9-16,1 8 4 15,2 5-4-15,4 12 1 16,2 6 4-16,-1 4-2 16,0 4 1-16,0 0-2 15,4-5 3-15,-9-4-1 16,5-7 1-16,-2-9-3 15,-1 0 4-15,-1-8-3 16,-2-4 1-16,2-4-2 16,-2-2 1-16,-6-1 1 15,4-8-3-15,-2-6 0 16,-3 2 3-16,-5-5-2 16,3 1 1-16,-3-5-2 15,0 0 4-15,3 0-2 16,-1 0 1-16,-2 0-3 0,0 0 2 15,0 0-2 1,0 0-1-16,3 0 3 0,-3 0 0 16,2 0-1-16,-2 0 1 15,5 0-2-15,-5 0 4 16,3 0-2-16,-1 0 0 16,1 0 0-16,-3 1-1 15,2-1-1-15,1 2 9 16,-3-2-2-16,0 0-3 15,0 0 1-15,5 0-1 16,-4 0-2-16,6-10-1 16,1-7-3-16,2-7 0 15,1-5 3-15,0-4-1 16,2 0-3-16,3-5 4 16,-1 3 1-16,0 3-2 15,1 2 2-15,-2-2-2 16,-1 2 1-16,0-2-1 15,2 2 3-15,-4-2-6 16,4 3 6-16,-7 2-15 16,7 4 12-16,-2-4-2 15,0 9 2-15,-4 2-3 16,9 1 6-16,-7 3-2 16,-1 3 0-16,5 0-2 15,-7-2 1-15,2 5 1 16,-2-1-5-16,-3-2 1 15,1-1 1-15,-4 2-2 16,3-3 2-16,-1-1 3 16,1-1-5-16,-1 0 6 15,0 1-2-15,-2 0 2 16,1 0-1-16,2 2 1 0,-3-1-3 16,3 0 3-1,-4-2-4-15,4-3 4 0,-2 2-4 16,2 1 3-16,-3-2 4 15,1 7-6 1,2-3 2-16,-3 6 1 0,1 0 3 16,-2 5-5-16,-1 0 6 15,2 0-4-15,-2 0 2 16,0 0-3-16,3 0 0 16,-1 15 0-16,3 9-2 15,3 16 2-15,2 14-2 16,-4 13 5-16,4 7-2 15,0 2 1-15,-6-2-4 16,4 0 5-16,2-8 3 16,-5-3 0-16,3-13-2 15,-1-4-3-15,-1-3 2 16,-1-3-2-16,0-7 2 16,0 4 2-16,-2-6 4 15,2-3-4-15,0-4 0 16,-5-7 2-16,1-6-2 15,3-6 0-15,-4-4-5 16,0-1-4-16,0 0 1 16,0 0-10-16,0-11-45 15,0-12-31-15,0-1-54 16,0-5-117-16,0-3-280 16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0-1 648,'0'0'202,"0"0"-35,0 0-60,0 0-25,0 0 11,16 0 3,6 0-31,7 0-43,1 0 1,1 0-12,-3 0-5,-8 0-7,-2 0 2,-5 0-49,-5 0-83,2 0-79,-5 0-188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4 481,'0'7'53,"0"2"-24,-3-2-21,-2 1 2,5 0 12,-2 2 22,-1-2 17,1 3 6,2 3 15,-3 1-5,3 3-12,0 2-16,0-2-21,0-1-11,0-5-5,0-4-6,0-4-4,0-3-2,0-1-1,0 0-2,0 0 0,0 0 0,0-1 1,0-9 3,0-5 3,0-3-1,0-3 1,3-2-3,4 1-1,6-1 0,-5 0 0,7 7-1,-7 3 2,4 4-1,1 4 2,0 5 3,0 0-6,2 0-7,0 15 1,1 6 2,-4 2 3,1 2 2,-3-2 1,-7-1-3,0-2-1,-3-3-2,0-3 0,0 1-27,0-1-56,5 1-39,5 0-76,0-2-74</inkml:trace>
  <inkml:trace contextRef="#ctx0" brushRef="#br0" timeOffset="1">324 125 692,'0'-3'166,"3"-1"-77,7-1-64,0-2-26,3 2 5,2 0 2,1 0 23,2 3 35,2 0 0,-5 2-15,6 0-10,-3 0-14,2 9-11,-2 8-11,0 5-2,0 1 1,-6 1 2,-4 3-3,-8-5-1,0-3 1,0-6-6,-10-5-3,-13-4 1,-3-4 3,-4 0-2,2-11-21,0-10-11,5-2-27,7-2-29,9 4 9,4-2-12,3 3-5,0-2 11,18 2-49,7 3-48</inkml:trace>
  <inkml:trace contextRef="#ctx0" brushRef="#br0" timeOffset="2">697 56 631,'8'3'93,"-8"0"-33,5 3-48,-3 1-2,4 4 4,1 3 8,-2 2 20,0 0 3,1-3-13,-1-1-9,-5-5-12,0-3-8,0-4-3,0 0-1,0 0 5,0 0-1,0-4 0,0-9 2,2-3 2,3-2-6,0 1 0,3 2 2,0 2 2,-1 3 2,4 4 18,-1 5 14,0 1-8,3 0-6,2 0-5,-2 20-14,5 8-8,-3 1-2,0 3 3,-7-2 7,0-6-3,-3-8-4,-5-7-5,0-6-13,0-3-82,0 0-41,0-2-51,0-15-15,0-3-89</inkml:trace>
  <inkml:trace contextRef="#ctx0" brushRef="#br0" timeOffset="3">1060 100 396,'0'0'73,"-3"0"-5,3 0-23,0 0 24,0 0 63,0 0 24,0 0-1,0 0-11,0 0-3,13 0-11,7 0-42,3 0-74,5 0-13,3 0-2,0 0-11,-6 0-43,-2 0-75,-2 0-65,-1 0-81,-5 0-221</inkml:trace>
  <inkml:trace contextRef="#ctx0" brushRef="#br0" timeOffset="4">1558-100 455,'0'-1'106,"-3"1"-20,3 0-33,-2 0-26,2 0 0,0 0 14,0 0 12,0 0 0,-3 0-6,3 0-9,0 0-7,0 14-10,0 10-6,0 9-5,0 8-8,0 9 2,0 2 2,3-1 2,-3 0 2,5-4 3,-3-8-3,-2-6 7,0-7-6,0-8-1,0-6-6,0-6-3,0-2 0,0-2 1,0-1 4,0-1-1,0 0 0,0 0 1,0 0-1,0 0-3,0 0-1,0 0 0,0 0-1,0 0-1,0 0 1,0 0-2,0 0-5,0 0-23,0 0-31,0-6-57,0 1-84,0-2-126</inkml:trace>
  <inkml:trace contextRef="#ctx0" brushRef="#br0" timeOffset="5">1805 148 839,'0'0'116,"0"0"-65,0 0-42,0 0-17,0 0 2,-5 0 0,0 0 4,-8 0-3,1 0-5,-9 0 16,-4 0-2,-3 1 5,2-1-2,3 0-4,3 0-6,7 0-51,8 0-66,5 0-56,0-3 8,7 3-214</inkml:trace>
  <inkml:trace contextRef="#ctx0" brushRef="#br0" timeOffset="6">1800-66 696,'0'0'129,"0"-1"-66,0 0-50,0 1-16,0-3-2,-2 2 3,2-1 6,0 0 9,0-3 8,0 4 1,0-2 3,0 0-4,0 3-4,0-1-3,0-1-5,0 2-2,0-4-4,0 0-3,0-2-1,0-1-4,0 0 2,0-1-17,0 3 3,0 2 6,0 0 1,0-1 9,0 3 1,0 1 3,0 0 1,0 0 9,0 0 4,2 7 3,3 16-6,0 8-4,6 12-13,1 10 4,-1 7 2,-1 0 1,-2-1 6,-3-9 6,0-8-2,-3-7-6,-2-8 0,0-8-4,0-6 1,0-4-1,0-2-4,0-3-2,0 0-2,0-1 3,0-1 1,0-2-3,0 0-19,0 0-26,0 0-44,0 0-66,0-1-63,0-9 26,0-2-190</inkml:trace>
  <inkml:trace contextRef="#ctx0" brushRef="#br0" timeOffset="7">1938-241 449,'0'0'109,"0"0"-30,0 0-43,0 0-24,0 0-4,0 0-1,0 0 1,0 0-7,0 0-1,0 0-2,0 0 1,0 0-1,0 0 0,0 0 4,0 0 0,0 0 3,0 0 3,0 0 2,0 0 0,0 0 1,0 0-5,0 0-2,0 0-2,0 0-5,0 0-51,0 0-60,0 0-82,0 0-110</inkml:trace>
  <inkml:trace contextRef="#ctx0" brushRef="#br0" timeOffset="8">1989 246 643,'0'0'94,"0"0"-49,0 0-36,0 0 7,0 0 53,0 0 29,13-1-42,7-2-50,-2-1-2,0-2-3,-5 0-1,0 2 0,-6-3-4,-4-1-2,-3 1-14,0 1-23,0 1 3,0 2 10,0 2 10,0 1 7,-10 0 6,-1 1-1,-1 15 5,-4 4 8,1 4 14,2 0 1,3 0-12,5-4 0,5-5 19,0-1 42,0-2 5,0-3-13,13 1-32,7 0-20,1-2-7,4-3-20,1 0-43,2-4-37,0-1-56,-5 0-140,-5 0-124</inkml:trace>
  <inkml:trace contextRef="#ctx0" brushRef="#br0" timeOffset="9">2252 226 498,'3'0'71,"-1"0"-31,1 7-34,2 5-2,0 3 24,0 1 38,0-2 0,-2-4-37,-1-4-4,-2-3-10,0-3-16,0 0-4,0 0-5,0 0-5,0-2 2,0-9 12,0-1 8,0-2 0,0 1 0,0 1 3,0 1 4,6 3 30,4 1 34,0 1-2,3 1-21,2 0-15,3 2-31,-3-1-8,1 3-2,-4-1-27,1 2-46,-3 0-67,3 0-75,0 0-106</inkml:trace>
  <inkml:trace contextRef="#ctx0" brushRef="#br0" timeOffset="10">2541 225 488,'0'6'91,"0"6"-24,0 7-30,0 1-23,0 1 26,2-2-4,1-6-1,-3-3-9,0-7-15,0-3-11,0 0-1,0 0-2,0 0-3,0-8-7,0-8 6,0-5 13,-3 0-1,1-3 2,2 4-5,0 1 2,0 3 3,0 6 2,7 2 11,6 3-3,3 5-9,-4 0-4,4 0 9,-1 0-7,-2 10-3,-1 5-4,1 0-3,-5 0 0,-3-1 3,-2-6-3,-3-1 0,0-6-3,0-1 1,0 0-5,0 0 4,0 0-1,0 0 0,2-8-2,1-9 4,2-2 13,0-3-2,5 1-3,0 3 0,1 2 1,-1 8 5,0 4 1,0 4 9,-2 0 1,-1 0-6,6 14-13,-5 4-2,5 6-2,-3 0 2,-2-1 1,-1-2 6,-4-6-6,-1-4-5,-2-5-3,0-5-72,0-1-51,0 0-32,0 0-44</inkml:trace>
  <inkml:trace contextRef="#ctx0" brushRef="#br0" timeOffset="11">2957 96 595,'0'0'82,"3"6"-4,-1 14-20,-2 4-17,3 5 23,-1 1-24,-2-2-26,3-4-10,-3-6-4,0-5-22,0-7-93,2-6-137,1 0-130</inkml:trace>
  <inkml:trace contextRef="#ctx0" brushRef="#br0" timeOffset="12">2985-66 714,'0'0'74,"0"7"-72,0 6-44,0 4-65,8 3-37,2 0-106</inkml:trace>
  <inkml:trace contextRef="#ctx0" brushRef="#br0" timeOffset="13">3123 132 825,'0'0'129,"0"0"-42,0 0-39,0 0 1,0-1 0,3 0 8,9-1 14,6 0-44,0 2-25,5 0-1,0 0-2,0 0-6,-3 0-53,1 0-50,-3 0-93,-3 0-123,-7 0-177</inkml:trace>
  <inkml:trace contextRef="#ctx0" brushRef="#br0" timeOffset="14">3228-25 500,'0'20'109,"0"8"-53,0 11-27,0 6 29,0 3-9,0-4-7,0-4-17,0-5-11,0-9-12,0-6-2,0-5-18,0-3-100,0-6-91,2-3-75</inkml:trace>
  <inkml:trace contextRef="#ctx0" brushRef="#br0" timeOffset="15">3442-61 578,'0'0'28,"0"13"-33,3 5-58,-1 2-77,8 3-84</inkml:trace>
  <inkml:trace contextRef="#ctx0" brushRef="#br0" timeOffset="16">3452 203 604,'0'23'92,"0"2"-33,0 1-29,0-3-18,-5-6-9,3-5-4,2-8-55,-3-4-94,3 0-71,0-14-90</inkml:trace>
  <inkml:trace contextRef="#ctx0" brushRef="#br0" timeOffset="17">3692 281 605,'0'-6'28,"0"-4"-37,0 0 3,-10-1 2,-3 2 1,3 4 13,0 1 9,2 4 3,1 0 1,-4 0 4,-1 9 24,-1 10 19,3 1-34,-1 2-17,6-2-3,3-3 11,2-2 14,0-3 3,0-2-20,7-5-15,9-1-6,2-4-2,2 0-9,-2 0-27,2 0 6,-2-7-9,-5-6 15,-5-1 11,-3 0-2,-5 4-2,0 3 9,0 1 5,0 2 1,0 4-1,0 0 4,0 0 0,0 0 3,0 0 13,0 0 5,0 0 9,0 0-9,0 9-13,2 2-9,3 1-1,1 3-1,-4-2-7,3-2-13,0 0-32,6-4-47,1 0-81,4-2-96</inkml:trace>
  <inkml:trace contextRef="#ctx0" brushRef="#br0" timeOffset="18">3902 360 509,'2'4'59,"-2"-2"-5,0-2-50,0 0-15,0 0-1,0-2 18,0-13 22,3-4 36,5-5 14,-1-1-23,3 1-21,3 5-13,3 5 7,-6 9 32,3 5-9,-3 0-16,2 5-23,1 16-16,0 5-4,-3 3 2,3 1 2,0-2-1,-6-7-55,1-8-98,0-3-104,2-9-306</inkml:trace>
  <inkml:trace contextRef="#ctx0" brushRef="#br0" timeOffset="19">5133 336 646,'15'-9'63,"0"-2"-10,1 1-44,-1 0 0,-2 3 39,2 3-2,-2 2 9,-1 2-8,1 0-7,-5 6-32,2 16-13,-5 6-9,0 6 0,-5 3 2,0-3 2,0-2 2,0-8 8,-7-7-8,-9-11-7,-4-6 3,-3-2 3,0-20 1,0-5-8,5-4-30,5 2-7,8 5-30,5 7 4,0 5 0,8 7-3,12 5-86</inkml:trace>
  <inkml:trace contextRef="#ctx0" brushRef="#br0" timeOffset="20">5582 317 801,'0'0'57,"0"0"-57,0 0-16,-10 0 1,-3 0 16,-2 4 1,-3 5 0,5 0 0,-2-1 0,7 0-1,3-3-2,2-1-5,3 2 1,0-1 5,0 3 9,3 1-6,10 1-1,-1-1 0,-1 2 5,1-2 27,-4 0 28,0 1-10,-3 3-29,-5 1-21,0 2-12,0-1 3,0 1-1,-13-6-32,-2-5-39,-6-5-35,6 0-38,2-8-44,6-9-110</inkml:trace>
  <inkml:trace contextRef="#ctx0" brushRef="#br0" timeOffset="21">5835 425 615,'0'0'46,"0"0"-42,0 0-19,0 0 8,0 0 14,0 0 43,0 0 32,0 0-16,0 0-37,0 0-23,0 0-7,0 0-7,0 0-5,-8 0 11,0-2 2,-4 0 2,-1-1-2,5 2 1,1 1-3,4 0 2,-2 0-2,5 0 4,-5 0-5,5 0 3,-8 0 2,3 4 0,3 0-3,-1 3 3,0 2 0,3-1 4,0 4 19,0 1 7,0 1-11,0-1-4,0-2-10,0-4-5,0-2-3,0-3-3,0-2-3,0 0 3,0 0 4,0 0 2,0 0 0,0 0 0,0 4 3,0-1 4,0 3 6,6 0-3,-4 2 15,3 0 8,3 2-7,-6 1-5,4 2-8,-1 4-11,-3-1-4,1 1 0,-1-3 0,-2-2 0,0-4-5,0-4-6,-5-3-4,-10-1 9,-3 0 5,0 0 4,0 0-2,5-1-1,3-3-11,5 4-8,3 0 4,2 0 13,0 0-10,0 0-51,2 0-127,16 3-484</inkml:trace>
  <inkml:trace contextRef="#ctx0" brushRef="#br0" timeOffset="22">5804 371 577,'0'-1'115,"0"1"-39,0 0-45,0 0-24,0 0-6,0 0-4,0 0-8,-2 0 11,-9 1 6,-1 7 4,1 3 8,1 1-1,3-4-8,1 3-3,4-1 3,2-1 0,0 1 8,0 2 3,2 1-3,11 1-4,-3 3-2,3-3 6,0-1 18,-3-1 2,-2-5 21,-6-2-9,3-2-34,-5-1-22,0 0-18,0-2-78,-7 1-19,-6-1-3,0 0-54,3 0-70</inkml:trace>
  <inkml:trace contextRef="#ctx0" brushRef="#br0" timeOffset="23">6039 464 686,'13'-3'78,"-5"-2"-39,-6-1-37,1-3-13,-3 2-10,0-4-14,0 4 18,0 0 8,0 3 2,-5 2-1,-8 2 2,-3 0 0,1 0 3,-5 8 2,4 6 4,1 1 0,5 0 1,2 2-1,8-1 29,0 2 60,0 1-12,5-1-31,11-1-27,-1-1-16,0-5-2,6-4-47,2-5-107,2-2-167</inkml:trace>
  <inkml:trace contextRef="#ctx0" brushRef="#br0" timeOffset="24">6317 418 612,'0'-1'46,"0"1"-52,0 0-12,0 0 9,-12 0 2,-1 5 3,3 7 13,2-1 3,-5 1-6,11 3 4,2-3 14,0-1 42,0 2 15,0 2-33,2 4-23,8-2 2,-4 2-5,-1 1-17,-5-1-5,0 0-9,0-4-1,-13-6-23,-2-4-90,-1-5-115,3 0-117</inkml:trace>
  <inkml:trace contextRef="#ctx0" brushRef="#br0" timeOffset="25">6481-74 846,'18'27'82,"-3"13"-36,0 10-32,-2 14-3,2 11 14,1 7 14,-3-1 2,-8-3-5,-5-7-22,0-10-14,-3-13-7,-28-12-16,-4-16-113,-4-12-104,-4-8-147</inkml:trace>
  <inkml:trace contextRef="#ctx0" brushRef="#br0" timeOffset="26">4742-209 589,'0'0'31,"0"0"-34,-15 0-9,-1 4 18,-7 14 29,0 12 48,-5 8 12,3 10-31,-1 8 6,6 7-14,-1 2-5,11 1-11,2-2 11,8-4-6,0-5 5,0-9-18,3-7-18,12-6 10,-2-8 5,-3-8-21,3-2-7,-5-4 1,2-6-6,0-4-33,-5-1-16,8 0-55,-3 0-123,6-4-133</inkml:trace>
  <inkml:trace contextRef="#ctx0" brushRef="#br0" timeOffset="27">4916-49 727,'0'0'113,"0"0"-61,0 5-46,0 20-9,-6 14 10,4 9 26,-3 12 17,0 4-16,0-3-17,-1 0-5,6-10-7,0-7-1,0-10-2,0-5-59,0-8-102,6-10-166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0-4 371,'0'0'93,"0"0"-5,0 0-28,0-1-10,0 1-15,0 0 4,0 0 8,0 0 6,0 0-3,0 0 1,0 0-5,0 0-2,0 0-7,0 0-7,0 0-6,0 8-5,0 12-9,0 9-6,0 10 2,0 9-2,0 4 4,0 1 10,0 1 11,0-3-8,0-6-10,0-6-3,0-8-3,0-9-3,0-6-2,0-8-2,0-3 1,0-4-2,0-1 3,0 0-6,0 0-31,0 0-41,0 0-66,0 0-105,0-5-167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0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0 212 579,'0'0'88,"0"0"-19,0 0-38,0 0-7,5 0 9,8 8 6,2 9-33,8 6 18,5 5 3,-2 0 17,2 1-27,2-1-8,4 1 3,-1-7-5,-3-2-2,1-3-4,-3-5 3,0-4-3,0-6 2,0-2-1,0 0 3,3 0 1,0-10-7,2-7 3,0-1-1,5 2-2,3 6 4,5 8 0,8 2 1,2 2 3,8 21 1,0 6 2,0 1 19,-3 0-5,-5-3-7,-2-4-4,-6-4 2,-2-8 7,0-5 4,-2-6-10,1 0-4,4-1-4,0-20 1,4-3-3,3-6 10,6 3-16,-1 0 1,5 1 1,1 7 0,2 4 12,2 6-4,-2 4-4,-3 3 2,-2 1-2,-2-2 8,-1 2-6,-2-2-8,-3-1 0,0 1-1,5 0 3,1-3 1,1 0-2,4 1-2,2-2 4,5 1-4,-3-4 2,1-1-1,-1-1-1,-2 0-2,0-2 3,-5-1 0,0 3-2,0 0 3,5 4-2,2 1-3,6 2 3,2 2 1,3 3-7,7 0 7,0 0 2,1 0-3,-6 0 4,-2 0-3,-6-2 2,-7-4-1,-5-2-1,-8-5 2,0-3-1,-5-1-1,1-6 0,-4-3 0,1 0-1,-1-1 2,-7 5-4,2 1 5,-2 6 0,-3 7-2,1 2-1,-3 6 0,4 0 0,-4 0-1,2 10-1,1 4 2,-3 1-2,2 0 1,-5-1 2,0-1 1,0-5-2,-2 2 1,0-6 2,-1-3 0,1-1 1,2 0-2,5 0-1,8-5-1,3-7 2,7 1-1,5 4-3,6 5 3,-1 2-1,3 0-2,0 0-2,-5 11 2,2 2-1,-2 1 2,0-2 1,0-1 0,-3 0 0,-2 0-4,-6-2 2,-4-3 4,-6-1 0,1 0 0,-11-5-1,0 0-4,-2 0 1,2 0 3,-2-7-2,4-5 0,4 0 2,-1 1 1,5 2 0,3 1-1,-2 3 2,2 0-3,-5 2 4,-3 0-2,-5 2-1,3 1 0,-5 0 0,-1 0-1,1 0 1,2 0-1,-2 0 2,-3 0-4,2 0 3,-4 0-5,2-3-46,-5 1-35,-3 2-33,-2-1-53,-8 1-130,1 0-237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0 830,'25'0'151,"3"0"-65,3 0-59,0 0-15,-1 0-8,-1 0-2,-1-1-2,0 1-14,-3 0-48,-2 0-86,-5 0-125,0 0-138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0 667,'0'0'116,"0"0"-27,0 0-71,0 0-8,0 17 18,0 14-1,0 14 14,0 15 25,8 8-13,-3 5-9,3 2-17,0-3-12,-6-8-3,3-11-9,-2-11 0,-3-11-3,2-14-6,-2-7-57,0-10-61,8 0-57,0-2-71,7-20-194</inkml:trace>
  <inkml:trace contextRef="#ctx0" brushRef="#br0" timeOffset="1">369 447 627,'-13'0'98,"-13"0"-53,-4 0 29,-6 0-32,0 0-29,3 0-8,5 0-3,8 0-43,4 0-36,9 0-33,7 0-32,0-2-34,0-3-21</inkml:trace>
  <inkml:trace contextRef="#ctx0" brushRef="#br0" timeOffset="2">284 39 568,'3'0'118,"0"0"-40,-1 16-38,8 15-22,1 14-11,4 15 21,5 10 24,1 5 9,2 1-24,-5-3-6,-3-9-21,0-13-5,-10-12-4,-2-13-25,-3-15-80,0-11-79,0 0-134,0-20-35</inkml:trace>
  <inkml:trace contextRef="#ctx0" brushRef="#br0" timeOffset="3">486 470 586,'15'2'158,"1"-2"5,-1 0-92,-2 0-26,2 0-23,-2-4-18,0-8-4,-3 1-2,-2 1 1,-3 2 1,-3 2 0,-2 3-5,0 2-5,0 1 0,0 0 3,-2 0-1,-6 10 6,0 9 2,3 4 7,5 7 1,0 1 3,0-2 3,0-4 0,11-1-4,4-6-6,0-6-2,0-8-28,3-4-63,0 0-85,0-1-147,0-16-143</inkml:trace>
  <inkml:trace contextRef="#ctx0" brushRef="#br0" timeOffset="4">831 581 474,'8'8'130,"-3"-2"-38,-5-5-49,0-1-44,0 0-8,0 0 16,-11-13 45,4-4 31,-1-3-35,6-2 10,2 3 12,0 0 7,2 2 8,19 2 8,2 1-30,2 4-45,-2 2-9,-3 1-6,-4 5-3,-3 2-25,-6 0-63,1 0-66,2 0-83,5 0-162</inkml:trace>
  <inkml:trace contextRef="#ctx0" brushRef="#br0" timeOffset="5">1102 512 446,'0'13'110,"0"4"-24,0 3-27,0 0-17,0 0 7,0-3-20,0-5-14,0-4 5,0-5 8,0-2 1,0-1-9,0 0-6,0 0-5,0-12 7,0-7 19,0-5-15,0-5-15,0 0-2,5-1-2,5 5 1,0 5 2,3 6 1,0 6 0,2 8 8,0 0-1,1 8-12,-4 11-4,4 5 2,-6-1 1,0-3 0,-7-3 2,-1-7-1,-2-2-6,0-6-1,0-2-3,0 0 4,0 0 2,0-1 5,0-13 4,0-4 1,5-6-2,3 2-3,2-2 0,0 6 3,1 3-2,-1 5 1,-3 7 7,4 3 4,-4 0-4,6 7-11,-3 11-4,3 4 4,2 3 0,-4-2 3,-1-3-1,-5-5-1,0-6-2,-5-4-11,3-3-45,2-2-54,2 0-50,1-3-19,7-13-67</inkml:trace>
  <inkml:trace contextRef="#ctx0" brushRef="#br0" timeOffset="6">1500 257 800,'0'0'127,"0"0"-57,0 0-70,0 2-23,0 11-67,13 5-57,5 0-45,5 5-124</inkml:trace>
  <inkml:trace contextRef="#ctx0" brushRef="#br0" timeOffset="7">1520 418 300,'3'-1'97,"-3"1"-2,0 0-35,2 14 2,4 12 17,1 5 10,1 4-32,0-2-35,-3-3-19,-3-8-1,-2-8-25,0-11-109,0-3-171</inkml:trace>
  <inkml:trace contextRef="#ctx0" brushRef="#br0" timeOffset="8">1965 357 614,'0'0'137,"0"0"-54,0 0-42,0 0-17,-16 2 43,-4 5 7,-8 0-19,-5 0-2,-6-2-10,4-1 15,-1-1-28,0-2-14,8-1-12,8 0-1,4 0-2,3 0 2,11 0-3,2 0 3,0 0-10,0 0-45,18 0-84,10 0-284</inkml:trace>
  <inkml:trace contextRef="#ctx0" brushRef="#br0" timeOffset="9">1852 228 155,'3'-3'36,"-3"-2"-12,0 1-1,0-1 2,0 0 5,0-1 4,0 1 8,0 1-1,0-1-9,0 2 8,0-2 7,0 3 5,0-2-9,0 1-13,0 0-7,0 0-7,0-1-10,0-1-3,0 1 0,0 1 0,0 0-1,0 0 4,0 2 6,0 1 2,0 0-8,0 0-2,0 0-3,0 0 0,0 0 1,0 0-2,0 0 1,0 0 3,0 4 4,0 15-1,0 6 4,2 12-7,4 8 9,1 9 3,-2 2-7,3 2 8,-3-4 2,-2-3-4,-1-10 7,-2-6-7,0-9-3,0-9 1,0-6-1,0-5-2,0-5-9,0-1 0,0 0-4,0 0 4,0 0-2,0 0 4,0 0-3,0 0-1,0 0 0,0 0 3,0 0-2,0 0 2,0 0-5,0 0-15,0-3-27,0-1-44,0 2-42,-2 1-61,-4 1-27,6-1-22</inkml:trace>
  <inkml:trace contextRef="#ctx0" brushRef="#br0" timeOffset="10">1870 314 714,'0'30'103,"8"8"-32,-1 4-56,-1 6-7,-6-2-4,0-6 2,0-5-5,0-8-1,5-5-19,0-6-46,5-4-60,5-4-92,1-2-141</inkml:trace>
  <inkml:trace contextRef="#ctx0" brushRef="#br0" timeOffset="11">2054 198 660,'13'2'18,"-8"17"-17,3 2-62,-1 2-114,6 3-102</inkml:trace>
  <inkml:trace contextRef="#ctx0" brushRef="#br0" timeOffset="12">2049 454 711,'5'14'136,"0"10"-109,0 9-25,3 4-1,-6-3 3,4-6-4,-6-7-44,7-9-112,-4-12-103</inkml:trace>
  <inkml:trace contextRef="#ctx0" brushRef="#br0" timeOffset="13">2389 520 511,'0'-6'51,"-8"1"-38,-10 0 18,-5 1 13,3 4 2,-3 0 16,2 0 5,3 16-33,6 6 22,6 3 2,4 2-8,2-2-1,0 0-3,8-5-4,7-3-17,3-5-17,0-4-2,2-8-2,-5 0-5,1-6-3,-1-14-27,-2-6 14,-8-4-8,0 3 15,-2 3 2,-3 9 7,0 4 0,0 6 1,0 5 1,0 0-1,2 0 3,-2 5 2,3 12 4,2 5 2,2 2-3,1 2-2,0-3-4,-3-3 1,2-5-2,-4-5-4,2-6-48,-2-4-71,4 0-71,4 0-117</inkml:trace>
  <inkml:trace contextRef="#ctx0" brushRef="#br0" timeOffset="14">2542 571 267,'2'-1'62,"3"1"12,-5-1-15,0 1-16,0 0-13,3 0 1,-3 0 20,2 0 13,4 2-9,-1 16-11,2 1-31,1 4-6,5 2 1,-3-5 12,0-4 13,-2-4-15,-3-5-2,-2-3 12,-1-4-9,-2 0-19,0 0-6,0-7-1,0-10 8,0-3 0,3-5 0,-1 0 0,3 0-1,3 6 0,5 3 1,-3 4 13,3 6 20,-1 6 1,6 0-18,0 0-2,3 11-10,-6 8-6,5 2 2,1-1 1,-6 0-1,0-4-7,-2-6-39,-3-1-85,-2-6-165</inkml:trace>
  <inkml:trace contextRef="#ctx0" brushRef="#br0" timeOffset="15">3650 71 405,'8'-3'105,"-6"0"21,1 1-42,-1 1-26,-2 0-4,0 1-13,0 0 0,0 0 15,0 0-3,0 0-9,0 0-14,0 2-20,0 14-11,-15 12-3,2 7 21,-10 11 2,5 9 4,-2 2-8,5 1-4,2-1-4,3-3 6,4-3 4,6-6 8,0-4 0,0-7 0,0-5 0,0-7-5,8-4-3,5-4-1,-3-2-6,3-1-6,2 2 0,3 0 0,3-1-5,-6 1-1,-2-3 4,-1-2-3,-7-5-6,-2-2-33,-3-1-50,0 0-32,0 0-47,0 0-59,0-6-27</inkml:trace>
  <inkml:trace contextRef="#ctx0" brushRef="#br0" timeOffset="16">3933 554 686,'0'-4'108,"0"0"-101,-5 1-18,-13-2 9,-5 2 19,0 3 18,-2 0 18,2 0 15,0 6-5,8 11-4,-1 6-17,9-1-11,4 1-4,3-2-1,0-1 2,3-3-1,12-3-11,3-4-7,5-1-3,-3-4-3,3-4-4,0-1-33,-2 0-33,-1-1-42,-2-12-81,-3 0-112,1 0-188</inkml:trace>
  <inkml:trace contextRef="#ctx0" brushRef="#br0" timeOffset="17">3933 554 523,'136'39'126,"-126"-48"-32,3 2-33,2-2 3,-2 3-9,5 2 5,-3 4 0,0 0-13,1 0-17,-4 7-12,4 12-10,-6 6-5,0 0-1,-5 1 3,-2-2 0,-3-5 3,0-5-6,-8-9-6,-15-5-1,-5 0 3,-3-7 3,3-13-13,5-4-40,3 0-27,12 4-30,8 1-43,0 4-27,8-1-43</inkml:trace>
  <inkml:trace contextRef="#ctx0" brushRef="#br0" timeOffset="18">3933 554 523</inkml:trace>
  <inkml:trace contextRef="#ctx0" brushRef="#br0" timeOffset="19">4357 178 625,'0'0'107,"0"0"-59,0 0-25,0 21 10,13 11-9,2 15-22,1 11 22,4 5 10,-5 0 10,-4-3-7,-4-11-5,-4-10-12,-3-10-15,0-11-6,0-8 0,0-8-2,0-2-2,0 0 0,0-15 8,0-8 0,0-2-1,0-5-3,0 0-8,0 7 3,0 1 8,5 8-2,3 5 1,-1 5 5,1 4-3,2 0 4,5 0 3,-4 18-5,4 6-6,0 6 0,-2 1-2,0-2 6,-8-4-5,0-4 1,-2-6-39,-3-7-87,0-6-100,0-2-97</inkml:trace>
  <inkml:trace contextRef="#ctx0" brushRef="#br0" timeOffset="20">4740 558 577,'18'0'107,"0"-9"6,-3-4-86,-2-1-26,-3-3 1,1 2-3,-6 2 3,0 2 2,-5 4 3,0 1 0,0 1-8,-3 4-5,-12 1 2,-6 0 1,4 0 3,-4 9 1,1 12 1,10 3 1,2 7 20,8 2 43,0 2-8,0-1 11,2-5-15,14-4-24,-9-9-4,1-5-8,-3-7-12,0-4-3,0 0-6,6 0-24,1-3-62,4-9-70,7-1-84,2 0-66</inkml:trace>
  <inkml:trace contextRef="#ctx0" brushRef="#br0" timeOffset="21">4975 659 563,'8'13'95,"-3"-5"-6,0-2-39,-2-4-11,-3-2-32,0 0-15,0-4 1,-3-11 16,-5-6 23,1 0-6,2-3 9,2 3-11,3 1 0,0 3 35,3 2-6,12 3 0,3 3-14,5 3-12,0 3-22,-3 1-5,3 1-1,-7 1-14,1 0-24,-1 0-59,-3 0-84,-1 2-146</inkml:trace>
  <inkml:trace contextRef="#ctx0" brushRef="#br0" timeOffset="22">5233 612 624,'13'0'128,"-3"0"-32,0 0-78,1-11-16,1 0-1,-1-1 7,-1 2 4,-3 4 3,-2-1-8,-2 3-4,-3 3-4,0 0-6,0 1-3,-3 0 6,-7 0 3,-5 0-1,0 0 3,2 13 1,5 2 0,3 4 2,5 0 32,0 3 30,0-2 10,13-1-27,2 1-23,1-3-16,1-6-8,-1-1-1,-4-4-6,-1-5-59,1-1-74,1 0-95,3 0-127</inkml:trace>
  <inkml:trace contextRef="#ctx0" brushRef="#br0" timeOffset="23">5491 605 245,'0'16'124,"0"3"-34,0 1 3,0-3-25,0-4-10,0-5-20,0-4-15,0-4-17,0 0 1,0 0 9,0-7 12,0-13 26,0-8 9,0-5-48,0-3-10,3 3-4,4 4 1,3 7 1,1 9 9,-1 9 18,0 4-5,3 0-13,-3 12-9,3 11-5,0 3 0,-3 2 3,0 0 6,-2-4 11,-1-5-3,-4-6 0,2-5-12,-5-4-3,0-4-3,0 0-15,0 0-58,0-2-56,0-12-84,0-1-13</inkml:trace>
  <inkml:trace contextRef="#ctx0" brushRef="#br0" timeOffset="24">5703 539 711,'15'-4'140,"6"-4"-23,4 3-31,3-1-18,6 2-16,1 2-24,-2 1-20,-2 1-5,-8 0-6,-8 0-13,-4 0-65,-9 0-72,-2-2-152,0-5-325</inkml:trace>
  <inkml:trace contextRef="#ctx0" brushRef="#br0" timeOffset="25">5838 479 797,'5'37'116,"-2"3"-48,-3 4-49,0-5-10,0-6-3,0-6-4,0-10 1,0-6-19,0-7-53,13-4-66,-1 0-127,9 0-249</inkml:trace>
  <inkml:trace contextRef="#ctx0" brushRef="#br0" timeOffset="26">6027 178 548,'18'0'129,"0"0"-18,2 21-65,-2 10-12,3 15-19,2 15 11,-3 12 8,3 8 13,-10 2-14,-5-3-4,-8-8-14,0-14-15,-13-14-4,-15-16-60,0-13-146,2-11-176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0 666,'8'0'174,"0"0"-28,7 0-32,3 0-13,-3 0-20,3 0-31,-3 0-35,-5 0-13,1 0-5,-6 0-70,0 0-113,3 0-195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88 700,'0'0'129,"0"0"-12,6 0-59,6 7-45,4 7-11,3 1-2,2 0 3,4 2 13,-1-5 25,2 0-7,2-4 11,5-1-10,-5-1-17,6-5-14,0 2 1,4-3-5,1 0 3,1 0-1,4 0-5,-4-8 2,9-6-5,-5 0-4,8 1 10,-2 3-1,5 3-2,1 5 1,2 2 1,1 0 0,3 0 1,-4 9-2,1 1 2,-1 0 1,4-4-2,3 0 3,3-4-1,9-2 0,1 0-1,5 0 0,9-6 1,-1-6-3,4-1 4,-3-1 2,4 1 5,-3 0 1,-6 1-4,3 4-4,-14-1 1,1 3 0,-5 2-4,-5-1 2,5 0 0,2 0 1,3 3-2,3 1 1,-3 1-4,10 0 7,-7 0 4,-2 0-1,-7 1-2,-3 1 0,-7-2-4,1 0 1,-6 0 1,-1 0 1,-3 0-4,8-4 1,-2 1 1,3-1 0,-1 2-2,1 0 0,5 0-1,-2 1 3,1 0-2,3 0-1,6-1-2,-3 2 2,3 0 1,3 0-1,4 0 3,-7 0 0,6 0 2,-9 8 0,3-1-4,-3-2 0,1-2 1,-5 1-2,7-4 3,1 0 0,-1 0-1,6 0 0,1 0-1,2 0 1,-6-5 0,-2 3 0,-8-1 2,-5 1 4,-4-3-5,-5 2-4,3-1 2,-4-7-3,7 1 4,3 1-4,6-1-1,-1 3 2,7 5 2,-3 2 1,3 0-5,-5 9 3,1 5 1,-4 1 1,-5-1-1,-5-3 0,3-2-2,-4-2 2,-2-2-3,-1 3 2,1-2-1,-3 5 2,-8 1-3,2 2-2,-1-2 2,-9-1 2,0-1 1,0-3 1,-6-3 1,5-4 0,5 0-6,2 0-1,6 0 3,7-2 3,3-6 0,5 3 0,-3 0-2,4 4-2,0 1 3,3 0 0,-6 0-1,-7 0-2,4 3 6,-4 0-3,4 0 0,-1-1-1,-1-1 3,1-1-2,7 0 1,-4 0-1,1 0 1,-3 0 0,0 0 1,-7 0-2,3 0 3,4 0-4,5 0 1,5-6-1,4 4-5,11 1 10,-7 1-2,0 0-2,-7 0-20,-1 7 6,-20-2 2,-13-5-227,-13 0-117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0-1 648,'0'0'202,"0"0"-35,0 0-60,0 0-25,0 0 11,16 0 3,6 0-31,7 0-43,1 0 1,1 0-12,-3 0-5,-8 0-7,-2 0 2,-5 0-49,-5 0-83,2 0-79,-5 0-188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4 481,'0'7'53,"0"2"-24,-3-2-21,-2 1 2,5 0 12,-2 2 22,-1-2 17,1 3 6,2 3 15,-3 1-5,3 3-12,0 2-16,0-2-21,0-1-11,0-5-5,0-4-6,0-4-4,0-3-2,0-1-1,0 0-2,0 0 0,0 0 0,0-1 1,0-9 3,0-5 3,0-3-1,0-3 1,3-2-3,4 1-1,6-1 0,-5 0 0,7 7-1,-7 3 2,4 4-1,1 4 2,0 5 3,0 0-6,2 0-7,0 15 1,1 6 2,-4 2 3,1 2 2,-3-2 1,-7-1-3,0-2-1,-3-3-2,0-3 0,0 1-27,0-1-56,5 1-39,5 0-76,0-2-74</inkml:trace>
  <inkml:trace contextRef="#ctx0" brushRef="#br0" timeOffset="1">324 125 692,'0'-3'166,"3"-1"-77,7-1-64,0-2-26,3 2 5,2 0 2,1 0 23,2 3 35,2 0 0,-5 2-15,6 0-10,-3 0-14,2 9-11,-2 8-11,0 5-2,0 1 1,-6 1 2,-4 3-3,-8-5-1,0-3 1,0-6-6,-10-5-3,-13-4 1,-3-4 3,-4 0-2,2-11-21,0-10-11,5-2-27,7-2-29,9 4 9,4-2-12,3 3-5,0-2 11,18 2-49,7 3-48</inkml:trace>
  <inkml:trace contextRef="#ctx0" brushRef="#br0" timeOffset="2">697 56 631,'8'3'93,"-8"0"-33,5 3-48,-3 1-2,4 4 4,1 3 8,-2 2 20,0 0 3,1-3-13,-1-1-9,-5-5-12,0-3-8,0-4-3,0 0-1,0 0 5,0 0-1,0-4 0,0-9 2,2-3 2,3-2-6,0 1 0,3 2 2,0 2 2,-1 3 2,4 4 18,-1 5 14,0 1-8,3 0-6,2 0-5,-2 20-14,5 8-8,-3 1-2,0 3 3,-7-2 7,0-6-3,-3-8-4,-5-7-5,0-6-13,0-3-82,0 0-41,0-2-51,0-15-15,0-3-89</inkml:trace>
  <inkml:trace contextRef="#ctx0" brushRef="#br0" timeOffset="3">1060 100 396,'0'0'73,"-3"0"-5,3 0-23,0 0 24,0 0 63,0 0 24,0 0-1,0 0-11,0 0-3,13 0-11,7 0-42,3 0-74,5 0-13,3 0-2,0 0-11,-6 0-43,-2 0-75,-2 0-65,-1 0-81,-5 0-221</inkml:trace>
  <inkml:trace contextRef="#ctx0" brushRef="#br0" timeOffset="4">1558-100 455,'0'-1'106,"-3"1"-20,3 0-33,-2 0-26,2 0 0,0 0 14,0 0 12,0 0 0,-3 0-6,3 0-9,0 0-7,0 14-10,0 10-6,0 9-5,0 8-8,0 9 2,0 2 2,3-1 2,-3 0 2,5-4 3,-3-8-3,-2-6 7,0-7-6,0-8-1,0-6-6,0-6-3,0-2 0,0-2 1,0-1 4,0-1-1,0 0 0,0 0 1,0 0-1,0 0-3,0 0-1,0 0 0,0 0-1,0 0-1,0 0 1,0 0-2,0 0-5,0 0-23,0 0-31,0-6-57,0 1-84,0-2-126</inkml:trace>
  <inkml:trace contextRef="#ctx0" brushRef="#br0" timeOffset="5">1805 148 839,'0'0'116,"0"0"-65,0 0-42,0 0-17,0 0 2,-5 0 0,0 0 4,-8 0-3,1 0-5,-9 0 16,-4 0-2,-3 1 5,2-1-2,3 0-4,3 0-6,7 0-51,8 0-66,5 0-56,0-3 8,7 3-214</inkml:trace>
  <inkml:trace contextRef="#ctx0" brushRef="#br0" timeOffset="6">1800-66 696,'0'0'129,"0"-1"-66,0 0-50,0 1-16,0-3-2,-2 2 3,2-1 6,0 0 9,0-3 8,0 4 1,0-2 3,0 0-4,0 3-4,0-1-3,0-1-5,0 2-2,0-4-4,0 0-3,0-2-1,0-1-4,0 0 2,0-1-17,0 3 3,0 2 6,0 0 1,0-1 9,0 3 1,0 1 3,0 0 1,0 0 9,0 0 4,2 7 3,3 16-6,0 8-4,6 12-13,1 10 4,-1 7 2,-1 0 1,-2-1 6,-3-9 6,0-8-2,-3-7-6,-2-8 0,0-8-4,0-6 1,0-4-1,0-2-4,0-3-2,0 0-2,0-1 3,0-1 1,0-2-3,0 0-19,0 0-26,0 0-44,0 0-66,0-1-63,0-9 26,0-2-190</inkml:trace>
  <inkml:trace contextRef="#ctx0" brushRef="#br0" timeOffset="7">1938-241 449,'0'0'109,"0"0"-30,0 0-43,0 0-24,0 0-4,0 0-1,0 0 1,0 0-7,0 0-1,0 0-2,0 0 1,0 0-1,0 0 0,0 0 4,0 0 0,0 0 3,0 0 3,0 0 2,0 0 0,0 0 1,0 0-5,0 0-2,0 0-2,0 0-5,0 0-51,0 0-60,0 0-82,0 0-110</inkml:trace>
  <inkml:trace contextRef="#ctx0" brushRef="#br0" timeOffset="8">1989 246 643,'0'0'94,"0"0"-49,0 0-36,0 0 7,0 0 53,0 0 29,13-1-42,7-2-50,-2-1-2,0-2-3,-5 0-1,0 2 0,-6-3-4,-4-1-2,-3 1-14,0 1-23,0 1 3,0 2 10,0 2 10,0 1 7,-10 0 6,-1 1-1,-1 15 5,-4 4 8,1 4 14,2 0 1,3 0-12,5-4 0,5-5 19,0-1 42,0-2 5,0-3-13,13 1-32,7 0-20,1-2-7,4-3-20,1 0-43,2-4-37,0-1-56,-5 0-140,-5 0-124</inkml:trace>
  <inkml:trace contextRef="#ctx0" brushRef="#br0" timeOffset="9">2252 226 498,'3'0'71,"-1"0"-31,1 7-34,2 5-2,0 3 24,0 1 38,0-2 0,-2-4-37,-1-4-4,-2-3-10,0-3-16,0 0-4,0 0-5,0 0-5,0-2 2,0-9 12,0-1 8,0-2 0,0 1 0,0 1 3,0 1 4,6 3 30,4 1 34,0 1-2,3 1-21,2 0-15,3 2-31,-3-1-8,1 3-2,-4-1-27,1 2-46,-3 0-67,3 0-75,0 0-106</inkml:trace>
  <inkml:trace contextRef="#ctx0" brushRef="#br0" timeOffset="10">2541 225 488,'0'6'91,"0"6"-24,0 7-30,0 1-23,0 1 26,2-2-4,1-6-1,-3-3-9,0-7-15,0-3-11,0 0-1,0 0-2,0 0-3,0-8-7,0-8 6,0-5 13,-3 0-1,1-3 2,2 4-5,0 1 2,0 3 3,0 6 2,7 2 11,6 3-3,3 5-9,-4 0-4,4 0 9,-1 0-7,-2 10-3,-1 5-4,1 0-3,-5 0 0,-3-1 3,-2-6-3,-3-1 0,0-6-3,0-1 1,0 0-5,0 0 4,0 0-1,0 0 0,2-8-2,1-9 4,2-2 13,0-3-2,5 1-3,0 3 0,1 2 1,-1 8 5,0 4 1,0 4 9,-2 0 1,-1 0-6,6 14-13,-5 4-2,5 6-2,-3 0 2,-2-1 1,-1-2 6,-4-6-6,-1-4-5,-2-5-3,0-5-72,0-1-51,0 0-32,0 0-44</inkml:trace>
  <inkml:trace contextRef="#ctx0" brushRef="#br0" timeOffset="11">2957 96 595,'0'0'82,"3"6"-4,-1 14-20,-2 4-17,3 5 23,-1 1-24,-2-2-26,3-4-10,-3-6-4,0-5-22,0-7-93,2-6-137,1 0-130</inkml:trace>
  <inkml:trace contextRef="#ctx0" brushRef="#br0" timeOffset="12">2985-66 714,'0'0'74,"0"7"-72,0 6-44,0 4-65,8 3-37,2 0-106</inkml:trace>
  <inkml:trace contextRef="#ctx0" brushRef="#br0" timeOffset="13">3123 132 825,'0'0'129,"0"0"-42,0 0-39,0 0 1,0-1 0,3 0 8,9-1 14,6 0-44,0 2-25,5 0-1,0 0-2,0 0-6,-3 0-53,1 0-50,-3 0-93,-3 0-123,-7 0-177</inkml:trace>
  <inkml:trace contextRef="#ctx0" brushRef="#br0" timeOffset="14">3228-25 500,'0'20'109,"0"8"-53,0 11-27,0 6 29,0 3-9,0-4-7,0-4-17,0-5-11,0-9-12,0-6-2,0-5-18,0-3-100,0-6-91,2-3-75</inkml:trace>
  <inkml:trace contextRef="#ctx0" brushRef="#br0" timeOffset="15">3442-61 578,'0'0'28,"0"13"-33,3 5-58,-1 2-77,8 3-84</inkml:trace>
  <inkml:trace contextRef="#ctx0" brushRef="#br0" timeOffset="16">3452 203 604,'0'23'92,"0"2"-33,0 1-29,0-3-18,-5-6-9,3-5-4,2-8-55,-3-4-94,3 0-71,0-14-90</inkml:trace>
  <inkml:trace contextRef="#ctx0" brushRef="#br0" timeOffset="17">3692 281 605,'0'-6'28,"0"-4"-37,0 0 3,-10-1 2,-3 2 1,3 4 13,0 1 9,2 4 3,1 0 1,-4 0 4,-1 9 24,-1 10 19,3 1-34,-1 2-17,6-2-3,3-3 11,2-2 14,0-3 3,0-2-20,7-5-15,9-1-6,2-4-2,2 0-9,-2 0-27,2 0 6,-2-7-9,-5-6 15,-5-1 11,-3 0-2,-5 4-2,0 3 9,0 1 5,0 2 1,0 4-1,0 0 4,0 0 0,0 0 3,0 0 13,0 0 5,0 0 9,0 0-9,0 9-13,2 2-9,3 1-1,1 3-1,-4-2-7,3-2-13,0 0-32,6-4-47,1 0-81,4-2-96</inkml:trace>
  <inkml:trace contextRef="#ctx0" brushRef="#br0" timeOffset="18">3902 360 509,'2'4'59,"-2"-2"-5,0-2-50,0 0-15,0 0-1,0-2 18,0-13 22,3-4 36,5-5 14,-1-1-23,3 1-21,3 5-13,3 5 7,-6 9 32,3 5-9,-3 0-16,2 5-23,1 16-16,0 5-4,-3 3 2,3 1 2,0-2-1,-6-7-55,1-8-98,0-3-104,2-9-306</inkml:trace>
  <inkml:trace contextRef="#ctx0" brushRef="#br0" timeOffset="19">5133 336 646,'15'-9'63,"0"-2"-10,1 1-44,-1 0 0,-2 3 39,2 3-2,-2 2 9,-1 2-8,1 0-7,-5 6-32,2 16-13,-5 6-9,0 6 0,-5 3 2,0-3 2,0-2 2,0-8 8,-7-7-8,-9-11-7,-4-6 3,-3-2 3,0-20 1,0-5-8,5-4-30,5 2-7,8 5-30,5 7 4,0 5 0,8 7-3,12 5-86</inkml:trace>
  <inkml:trace contextRef="#ctx0" brushRef="#br0" timeOffset="20">5582 317 801,'0'0'57,"0"0"-57,0 0-16,-10 0 1,-3 0 16,-2 4 1,-3 5 0,5 0 0,-2-1 0,7 0-1,3-3-2,2-1-5,3 2 1,0-1 5,0 3 9,3 1-6,10 1-1,-1-1 0,-1 2 5,1-2 27,-4 0 28,0 1-10,-3 3-29,-5 1-21,0 2-12,0-1 3,0 1-1,-13-6-32,-2-5-39,-6-5-35,6 0-38,2-8-44,6-9-110</inkml:trace>
  <inkml:trace contextRef="#ctx0" brushRef="#br0" timeOffset="21">5835 425 615,'0'0'46,"0"0"-42,0 0-19,0 0 8,0 0 14,0 0 43,0 0 32,0 0-16,0 0-37,0 0-23,0 0-7,0 0-7,0 0-5,-8 0 11,0-2 2,-4 0 2,-1-1-2,5 2 1,1 1-3,4 0 2,-2 0-2,5 0 4,-5 0-5,5 0 3,-8 0 2,3 4 0,3 0-3,-1 3 3,0 2 0,3-1 4,0 4 19,0 1 7,0 1-11,0-1-4,0-2-10,0-4-5,0-2-3,0-3-3,0-2-3,0 0 3,0 0 4,0 0 2,0 0 0,0 0 0,0 4 3,0-1 4,0 3 6,6 0-3,-4 2 15,3 0 8,3 2-7,-6 1-5,4 2-8,-1 4-11,-3-1-4,1 1 0,-1-3 0,-2-2 0,0-4-5,0-4-6,-5-3-4,-10-1 9,-3 0 5,0 0 4,0 0-2,5-1-1,3-3-11,5 4-8,3 0 4,2 0 13,0 0-10,0 0-51,2 0-127,16 3-484</inkml:trace>
  <inkml:trace contextRef="#ctx0" brushRef="#br0" timeOffset="22">5804 371 577,'0'-1'115,"0"1"-39,0 0-45,0 0-24,0 0-6,0 0-4,0 0-8,-2 0 11,-9 1 6,-1 7 4,1 3 8,1 1-1,3-4-8,1 3-3,4-1 3,2-1 0,0 1 8,0 2 3,2 1-3,11 1-4,-3 3-2,3-3 6,0-1 18,-3-1 2,-2-5 21,-6-2-9,3-2-34,-5-1-22,0 0-18,0-2-78,-7 1-19,-6-1-3,0 0-54,3 0-70</inkml:trace>
  <inkml:trace contextRef="#ctx0" brushRef="#br0" timeOffset="23">6039 464 686,'13'-3'78,"-5"-2"-39,-6-1-37,1-3-13,-3 2-10,0-4-14,0 4 18,0 0 8,0 3 2,-5 2-1,-8 2 2,-3 0 0,1 0 3,-5 8 2,4 6 4,1 1 0,5 0 1,2 2-1,8-1 29,0 2 60,0 1-12,5-1-31,11-1-27,-1-1-16,0-5-2,6-4-47,2-5-107,2-2-167</inkml:trace>
  <inkml:trace contextRef="#ctx0" brushRef="#br0" timeOffset="24">6317 418 612,'0'-1'46,"0"1"-52,0 0-12,0 0 9,-12 0 2,-1 5 3,3 7 13,2-1 3,-5 1-6,11 3 4,2-3 14,0-1 42,0 2 15,0 2-33,2 4-23,8-2 2,-4 2-5,-1 1-17,-5-1-5,0 0-9,0-4-1,-13-6-23,-2-4-90,-1-5-115,3 0-117</inkml:trace>
  <inkml:trace contextRef="#ctx0" brushRef="#br0" timeOffset="25">6481-74 846,'18'27'82,"-3"13"-36,0 10-32,-2 14-3,2 11 14,1 7 14,-3-1 2,-8-3-5,-5-7-22,0-10-14,-3-13-7,-28-12-16,-4-16-113,-4-12-104,-4-8-147</inkml:trace>
  <inkml:trace contextRef="#ctx0" brushRef="#br0" timeOffset="26">4742-209 589,'0'0'31,"0"0"-34,-15 0-9,-1 4 18,-7 14 29,0 12 48,-5 8 12,3 10-31,-1 8 6,6 7-14,-1 2-5,11 1-11,2-2 11,8-4-6,0-5 5,0-9-18,3-7-18,12-6 10,-2-8 5,-3-8-21,3-2-7,-5-4 1,2-6-6,0-4-33,-5-1-16,8 0-55,-3 0-123,6-4-133</inkml:trace>
  <inkml:trace contextRef="#ctx0" brushRef="#br0" timeOffset="27">4916-49 727,'0'0'113,"0"0"-61,0 5-46,0 20-9,-6 14 10,4 9 26,-3 12 17,0 4-16,0-3-17,-1 0-5,6-10-7,0-7-1,0-10-2,0-5-59,0-8-102,6-10-166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21:35:27.86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1910-746 521 0,'5'0'112'16,"-5"0"-22"-16,0 0-25 15,0 16-59-15,0 7-10 16,0 7 4-16,-14 11 9 16,1 7 26-16,-5 10 20 15,0 12-7-15,-3 2-1 16,0 13-11-16,0 0-7 15,0 5-4-15,-5 3 1 16,3-1-9-16,0 2 3 16,2-1-8-16,-1-2 2 0,4-4-2 15,-2 0-5-15,4-8 1 16,1 0-3 0,6-1-1-16,2-6 3 0,2-2 4 15,5-6-5-15,0-2 4 16,0-5-2-16,0-3-2 15,0-1-2-15,13-6 2 16,2-1 0-16,1-6-2 16,4 1-3-16,-1-8 0 15,0-1-1-15,-1-3-1 16,2 1 0-16,-4-4 4 16,2 3 0-16,-5-2-3 15,5-1-1-15,-5 3 1 16,0-5 2-16,-4 5-2 15,4-3 3-15,-3 1-2 16,3 2-1-16,-2-5 6 16,-4 2-2-16,3-6 3 15,-2-1 7-15,-4-3-2 16,-2-4 0-16,1-1-10 16,1-3-2-16,-4 2 1 15,4-3 0-15,-4-3-1 16,4 2 0-16,-3-5 1 15,-1-1-22-15,0 0-64 16,0 0-103-16,0-18-110 16,0-10-275-16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0-4 371,'0'0'93,"0"0"-5,0 0-28,0-1-10,0 1-15,0 0 4,0 0 8,0 0 6,0 0-3,0 0 1,0 0-5,0 0-2,0 0-7,0 0-7,0 0-6,0 8-5,0 12-9,0 9-6,0 10 2,0 9-2,0 4 4,0 1 10,0 1 11,0-3-8,0-6-10,0-6-3,0-8-3,0-9-3,0-6-2,0-8-2,0-3 1,0-4-2,0-1 3,0 0-6,0 0-31,0 0-41,0 0-66,0 0-105,0-5-167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0 140 771,'5'-3'128,"-2"0"-42,-1 2-67,-2-1-19,0 0-1,0 2 1,0 0 4,0 0 19,0 0 27,3 0 13,-3 0-13,5 0-14,-3 0-8,4 0-4,-1 0-8,-3 0-8,1 0-3,-1 0 4,1 0 2,-1 0 1,1 0 3,0 0-2,-1 0-4,3 0 3,-2 0-6,-1 0 0,3 0 2,-2 0 2,0 0-3,-1 0-1,3 0 0,-2 0 2,4 0 4,1 0 1,0 0 6,2 0-6,0 3 0,0-3 1,-2 1-1,2-1-4,-2 0-5,2 1-2,-2-1-1,-1 2 1,1 0-2,0-2 6,-1 2 2,4-2 0,-1 2 1,0-1-4,0 0-1,3 0-1,-3 0-2,0 0 2,1-1 0,1 2 0,-1-1 2,1 0-4,1 0 1,0 0-2,0 2 1,0-3 0,-3 2-1,0-1 1,0 2 1,-2-1 0,5-2 2,-3 1 0,3 0-1,-1 1-3,4 1 0,-4-2 0,1 2 1,0-1 0,0 0-2,-3 1 1,5-2 0,-2 3 0,2-2 0,-2 3 1,5-3-2,-3 0 0,3 2 2,-5-3 0,2 3-2,1-1 2,-4-2-2,-4 2 0,0-3 1,-1 2 1,-2 0 0,1-1-1,4 0 0,3 1-1,-1-2 1,4 1-1,2 1 1,-3-2-1,3 0 0,0 0 1,-3 0 0,5 0-1,-4 0 1,2 0 0,2 0-1,3 0 0,-3 0 1,3 0-1,3 0 1,2 0 0,-5-3-1,5 0 0,-5 0 1,3 1-1,-6-1-1,0 2 3,-2-2 1,3 0-2,-3 1 1,2 1-2,3 0 1,5-1 1,-2-1-2,4-1 2,-2 0-2,0 0 0,3 0 2,-3-1-1,-2 1 0,-3 2 0,0-1 1,0 2-2,-3-1 0,-2 1 1,0-1 0,2 0 0,-2 1-1,0 1 2,-3 0-2,3-1 1,-2-1 2,1 2-3,-1 0 1,-1 0-1,3 0 2,-3 0-2,1 0 1,-1-1 0,3 0 1,2 1-1,1-1 0,-1 1 0,6-1 0,-6 1 0,3 0 1,-3 0-2,-2 0 3,0 0-1,-5 0 1,2 0-3,-2 0 2,0 0-2,0 0 0,2 0 3,0 0-2,1 0 1,4 0-2,0 0 3,1 0-2,-1 0 4,1 0-2,-6 0 0,0 0 0,1 0 0,-4 0-2,1 0-1,2 0 1,1 0 0,2 0 0,7 0-1,1 0 2,2 0-1,2 0 0,-1 0 0,-1 0-1,-5 0-2,-3 0 6,-5 0-3,-4 0 1,-1 0-1,-3 0 1,4 0-1,-1 0-1,5 0 1,3 1-1,3 1 1,2 1 1,-3-2-2,3 1 1,-3-1 0,-4 1 1,-4 0 0,-1-2-1,-1 0 0,-2 0 0,-3 1 0,2-1-1,1 1 2,-3-1-2,3 1 1,2 1 1,0-1-1,0 0 2,3 0 2,5-1-3,0 1 2,-3-1-3,3 0 4,-3 0-4,1 0 1,-6 0-1,0 0 0,5 0-2,-4 0 2,1 0 0,1 0 1,3 0-1,1 0 1,-1 0-2,4 0 1,-2 0-1,0 0 1,0 0 0,-5 0 0,-3 0 0,0 0-1,0 0 2,-2 0-2,0 0 1,-1 0 0,6 0-1,-5 0 1,2 0 0,0 0 0,0 0-1,0 0 1,1 0-1,-1 0 1,0 0 0,0 0 0,-2 0 1,2 0 0,0-1-2,-2 1 1,2-1 0,-2 0 1,0 0-1,-1 1 0,-4 0-1,4 0 2,1 0-1,0-2 0,5 1 0,-3 0 0,3 1-2,-1-1 4,1 0-3,0 1 1,-6-1 0,1-1 0,0 2 0,-1-1-1,-1 0 0,1 1 1,3 0 0,-2-1-1,2 1 2,-2 0-1,0 0-1,-3-1 2,0 1-1,-3 0 0,-2 0 1,3 0-1,-3 0-2,0 0 1,0-2-1,0 2 2,0 0-1,0 0 2,3 0 0,-3 0 0,0 0-1,2 0 1,-2 0 0,0 0-2,0 0 1,0 0 1,0 0-3,0 0 1,0 0 0,0 0 1,0 0-1,0 0 2,0 0-2,0 0 1,0 0-1,0 0 0,0 0-1,0 0-1,0 0-2,0-1-3,0 1 1,0-1 2,0 1 1,0 0 1,0 0 4,0-1-1,0 1 0,0 0 0,0 0-1,0 0-2,0-1-4,0 1-3,-8-3 1,-2-1 7,-3-2 2,-4-4 0,1 2 1,-4-3 0,4-1-6,4 4-9,-4-1 2,4 3-3,-1-2-2,5 2 7,-7 2 3,5-1 2,-1-1-1,1 1-3,3 1-2,-1 1 4,5 0 1,-2 1 6,5 1 1,-2 1 0,2-1 0,-3 0-3,-2-1 1,-3-2-1,1 2 2,-3-3-8,2 0-18,0 3-11,3 1 14,3-1 14,2 1 9,0 1 5,0 0 4,0 0 1,0 0 10,0 0 1,0 0-8,0 0-4,0 0 3,0 0 3,0 0 0,0 0 2,0 0 2,0 0 7,0 0 1,7 1-2,9 9-18,4 1-3,3 2-1,2-1-1,4 2 1,1-1 2,-2 0-4,0-1-1,-2 0-1,-3 0 0,-5-2 1,-3-2-1,-2 1 0,-5-3 0,-3-3-1,-3 2 0,-2 0-1,5 3-1,-5 3-3,0 3 1,0 5 3,0 2 3,0 2-3,0 0 1,0-2-4,-12-1 2,-4 0 2,3-5-1,3 0 3,0-6 0,5 0 0,0-4 2,5-1-2,-3-1 2,1-1-51,2-2-121,0 0-125,0 0-331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1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0 852,'0'0'139,"0"0"-54,0 17-51,0 9-10,0 5 8,0 3-5,0-2-5,0-6-15,0-7-6,0-6 0,0-10-21,0-3-113,0 0-175,0-13-103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1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-2 103 880,'0'-3'120,"0"-1"-56,0 3-52,0-2-13,0 1 2,0 1 0,0 0 1,0 1 5,0-2 23,0 1 3,0 1-9,0 0-5,0-2 0,0 2-5,0 0-2,0 0-2,0 0-4,0 0-2,0 0-1,0 0-2,0 0 2,3 0 4,-3-1 5,0 0 5,0 0-5,0 0-5,5-3 3,-3-1 1,4-1-6,4-2-4,0-1 0,3-2 2,2 1 2,3 1-3,0 1-1,-5 2-1,2 4 2,-2 2-1,-3 0-2,0 0-1,-2 4-7,2 13 0,-5 3-1,-2 2-15,-3 6 10,0 1 4,0 0-4,0-1 2,-13-3-15,-2-2-2,-3-7 10,0-2-7,2-5-6,4-2-5,4-5 12,0-2 6,6 0 2,-1 0 11,3 0 9,0 0 8,0 0 8,0 0 3,0 0-3,0 0-4,0 0-4,3 0 0,4 0 2,9 5 12,-1 11-17,3 2-8,2 5 1,-2 1 3,0 0 20,-10-2-1,-1-2-10,-7-3-11,0-3-7,0-3 2,-15-1-3,-5-1 1,2-7-1,0-2-12,5 0 1,0 0 1,6 0 8,7-2 6,0-11 7,0 2 17,0-3 1,5 2-5,10-1-9,3 2-8,0 0-27,2 3-46,-2 0-70,0 2-114,3 0-147</inkml:trace>
  <inkml:trace contextRef="#ctx0" brushRef="#br0" timeOffset="1">660 147 815,'0'0'155,"0"0"-21,0 0-35,0 0 13,0 0 11,17-1-13,9-2-24,7 0-72,5 0-13,3-2-4,-2-1 2,-9 4-66,-4 1-51,-3 1-102,-5 0-139,-3 0-410</inkml:trace>
  <inkml:trace contextRef="#ctx0" brushRef="#br0" timeOffset="2">1180 146 766,'0'-4'159,"0"-3"-65,0 2-63,11-3-18,1-2 3,4 1 8,4 0 23,1 1 0,-1-1-11,3 5-9,-3 0 9,-4 4-20,-3 0 0,-1 0-9,-4 19-1,0 6-15,-8 9 3,0 4 0,0 4-15,-5-4-3,-13-4-11,-3-6-14,1-7-5,7-8 28,-2-6 8,10-3-6,2-3 4,3-1 18,0 0 7,0 0 0,0 3 5,0 3 2,0 7 9,8 3-7,2 6-15,3 6 6,-1 4 12,-4 2-5,-5 0-7,-3-2-2,0-3-6,-3-5-1,-17-8 0,-3-8 3,-5-8-5,0 0-7,5-9 3,5-16 8,2-6 3,16-3 3,0-2 9,0 1 11,16 1-4,4 5-7,8 5-2,-5 9 3,5 4-10,-2 8-6,2 3-52,0 0-108,0 2-261</inkml:trace>
  <inkml:trace contextRef="#ctx0" brushRef="#br0" timeOffset="3">1604 348 766,'21'-7'143,"-1"3"-44,-4 2-44,-6 1-39,-3 1-6,-4 0-4,-3 0-7,0 7-4,0 11-1,0 5-2,0 4 4,-15 1-11,-1-4-8,-2-5-4,3-5 9,2-5 8,6-4 7,-1-5 2,8 0 32,0 0 78,0 0 23,0 0-15,13 0-32,5 0-61,5 0-26,5 0-35,-3 0-58,3 0-60,0 0-158,3 1-436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1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-5 6 484,'0'-2'83,"0"2"-11,0-2-31,0 2-26,0 0 4,0 0 10,0 0 18,0 0 24,0 0 1,0 0 4,0 0 12,0 0-11,0 0-17,0 0-8,0 0-8,0 0-11,0 0-12,0 0-9,0 0-7,0 0-3,0 0 1,0 0 0,0 0 7,0 0 6,0 0 2,0-1 0,0 1 0,0 0-3,0 0-3,0 0-5,0 0-1,0-1 0,0 1 1,0 0 4,2 0 5,1 0 5,-1 0-4,4 0-5,-1 0-2,2 0-4,-2 0-1,3-1-1,-3 1 2,3-1 3,-1 1 1,1 0 3,-3 0 6,3 0-1,-3 0-2,0 0-7,0 0 0,3 0-4,0 0-1,-6 0 0,6 0 1,2 0-2,-2 0 2,4 0-1,-1 0 1,1 0-2,1 0 4,0 0 0,2 0-2,-2 0 0,2 0-4,3 0-1,0 0 0,2 0 0,-2 3 0,0 0 0,-2-1 0,1 2 0,-4-2 1,-3 0-1,3-1 1,-5 1-1,2-2 1,0 1 0,3 0 0,0-1-1,2 3 1,0-1-1,-2 0 0,3 1 0,-4-1 1,1-1-2,-3 1 2,-5-2-1,3 2-1,0-1 1,-6 0 0,3-1 0,0 1 0,1 0 0,1-1 1,1 0-1,2 0 0,3 0 1,0 2-2,2-2 2,3 1 0,-3 0-2,3 0 1,0 0 0,-3 2 0,-2-3-2,2 0 1,-2 2 4,0-1-6,0-1 3,-1 0 3,-1 0-6,4 0 4,-2 0 2,2 0-5,0 0 2,3 0 0,0 0 1,0 0-3,2 0 2,-2 0 2,3 0-1,-1 0-2,1 0-1,-4 0 3,1 0 1,3 0-4,-1 0 4,1 0-1,-4 0-2,1 0 2,0 0-4,0 0 7,3 0-4,-1 0 0,0 0 0,3 0 1,-2 0-1,-3 0-2,0 0 3,2 0-3,-7 0 2,5 0 1,-1 0-1,-1 0 1,-1 0-1,3 0-3,-3 0 4,-2 0 0,0 0-1,0 0-2,-1 0 3,-1 0-1,4 0 0,0 0 0,1 0-1,1 0 1,-1 0-2,-3 0 3,2 0-2,-5 0 1,0 0-3,3 0 4,0 0-1,2 0 1,3 0-2,2 0 1,3 2 0,3 1 1,-1-2-6,1 3 7,-3-1 0,0-3-2,-5 2 0,-5-1-1,-3-1 2,3 0 0,-6 0-3,3 1 2,3-1 0,0 1 1,5 0-2,2 0 1,3 1 0,0 0-1,3 0 0,-1 0 0,-2-2 1,-2 0 3,-3 0-3,0 0 0,-3 0 1,-2 1-1,2 0-1,-2-1 2,5 1-2,-3 0 2,3 1-2,5-1 2,-3-1-2,1 1-1,4-1 3,-4 1 0,-1 0-2,-2-1 0,0 0 2,0 0-1,-3 0 0,3 0-1,0 0 3,0 0-2,2 0 0,3 0 0,0 0-1,0 0 0,0 0 2,-3 0-1,1 0-1,-6 0 2,3 0-2,-3 0 3,1 0-3,1 0 2,1-2-2,3 0 2,-1-2-1,3 2 0,3 0-1,-1-1 1,1 0 0,-1 1-1,3-1 1,-5 1-1,5 0-1,-7 1 2,7-2 0,-5 2 0,-3 0 3,1 1-2,-6-1-2,6 0 4,-4 0-3,-1-2-2,7 1 0,0 2 5,2-4-5,1 2 5,2-1-4,-3 0 5,1 0-3,0 2 3,-4-1 0,1-2-2,-5 3 1,-2 1-1,-1-1-1,0 0-2,-2 1 3,0 0-1,2 0 0,-2 0-2,-3 0 0,3 0 1,0 0 0,-1 0 0,1 0 1,0 0-2,2 0 1,1 0 1,-1 0 0,3 0-2,2 0 1,1 0 0,-3 0 0,2 0-1,0 0 1,1 0 0,-3 0-2,2 0 2,1 0 0,2 0-3,0 0 1,0 0 1,-3 2 1,3-1 0,-3 2 0,1-2 0,-1 1-1,1-1 0,2-1 1,-3 2 0,6 1 0,-1 1-2,6 2 0,-3-3-2,-3 3 7,1 1-3,-6-4-1,1 1 1,-6-2 1,-5 0-1,1-2 0,1 1-1,1 0 1,5 1 0,2-1 0,3 2 2,5 1-3,-2 1 0,2-3 2,-5 2-1,-3-1 0,-2-2 0,0 3 1,-2-3-1,-1 2 1,0-2-2,0 5 2,6-3-2,-3 2 5,5-3-2,-3 2 0,-2-1 2,3 0-2,-4-1-2,1-1 0,0-1-1,-3 3 0,8-2 2,-5 0-1,3 0 3,2 2-2,2-1-2,-2 0 1,3 1 2,-1-2-1,1 2-1,-1 0 0,1-2-1,-3-1-1,2 1 2,1 0 0,0 0-2,2-1 2,2 0 0,1 0 0,0 0-2,2 0 2,0 0-2,3 0 2,-6 0-3,1 0 2,-8 0 1,5 0-1,-5 0 4,3 0-4,-3 0 1,2 0-1,6 0 3,-1 0-3,4 0 0,-1 0 0,2 0-1,-1 2-1,-6 0 3,0 2-1,-3-3 2,-2 1-1,0-2-2,-2 1 3,-1-1-1,3 2 0,0 1 1,3 0 0,-1 2-1,1 0-1,2 0 0,0 2 0,0-2 2,-2-2-1,-1 1 0,-4-1 2,2 0-2,-6-1 1,1 1-2,5-2 1,3 2 0,-1 1 0,1-1-2,4 1 2,1-2 0,-5 1-1,-1-1-5,-2-2-9,0 0 9,0 0 5,-5 0 0,0 0-1,2 0 3,-2 0 0,-2 0-1,-1 0-1,0 0-1,6 0-2,-4 0-1,4 0-7,2 0 3,5 0 6,-3 0 4,4 0-2,-4 0 3,-4 0 0,-1 0-3,0 0 0,-2 0-1,-2 0 0,-1 0-1,0 0 0,-2 0-2,2 0 1,-2 0 4,0 0 0,-3 0 1,3 0-2,-3-1 2,0 0-1,0 1 1,1-1 0,-4-2 0,4 2 0,-6 1 3,2 0 0,-2-1-1,1 0-2,-1 1 0,-3 0-1,1 0-3,2 0 0,0 0-7,0 0-18,3 0-43,-3 1-46,-5 13-89,0 1-157,-15 3-355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1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1 573,'0'-1'152,"0"-1"-3,0 1-60,0 1-29,0-1-16,0 1-24,0 0-7,0 0 0,0 0-1,0 0 0,0 0 2,0 0 9,0 5 1,0 11-7,0 12-4,0 5-3,0 7-3,2 4-2,4 1-3,-4 3-1,3-3 2,-5-1-1,5-3-2,-2-2 3,-1-2-2,4-4 4,-4-4-1,1-4-1,-1-5-3,1-7-1,-1-4 1,-2-5 1,0-2-1,3-2-2,-3 0-26,0 0-23,2 0-19,1-7-37,2-2-67,0-2-186</inkml:trace>
  <inkml:trace contextRef="#ctx0" brushRef="#br0" timeOffset="1">433 491 760,'3'0'153,"-1"0"-29,-2 0-78,0 0-57,0-3-12,-10-4 10,-3 0 9,-5-1 1,0 3 4,3 0 4,0 3 5,-1 2-4,4 0 1,1 0-1,4 0 1,4 7 4,-2 5-1,5-4 0,0 0-1,0-4-3,0 1-1,0-4-4,8-1-2,7 0-7,3 0-19,2 0 1,1-1-14,-1-5 9,-2 2-2,-5 2-16,0 2 16,-6 0 22,1 0 12,0 7-1,-1 14 9,6 7 31,-3 6 28,3 4-4,0 2-9,-6 1-6,-1-3-10,-6-5-19,0-3-18,0-8-2,0-4-1,-16-6 0,-2-6-7,-5-4-11,6-2-5,-1 0 6,-3 0 3,6-1 4,0-9-16,2 0-26,0-3-26,8 0-53,5 0-81,0-1-77</inkml:trace>
  <inkml:trace contextRef="#ctx0" brushRef="#br0" timeOffset="2">813 507 737,'0'-2'161,"0"0"-22,0-2-84,0-2-59,-2 0-15,-16-2 9,-5-2 11,-5 2 0,0 0 0,0 7 6,7 1-2,1 0-2,12 0 4,3 3 6,5 10 8,0-2 11,0 1 0,10-2-14,6 0-8,2-3-6,2-3-9,0-4-10,1 0-2,-3 0-7,-3 0 16,-7 0 6,-1 0 0,1 0 4,-5 0 9,2 0 11,0 10-16,2 6-8,1 4-3,0 6 2,2 6 2,0 2 3,-2 5 6,-3 1 16,3-1 4,-8-4-6,0-1-10,0-7-13,0-6-3,-5-7 0,-11-5-3,-4-9-17,-3 0-22,-3-4-9,3-16-25,-2-1-43,7-4-136,8 1-111</inkml:trace>
  <inkml:trace contextRef="#ctx0" brushRef="#br0" timeOffset="3">865 183 850,'-3'-2'134,"3"1"-35,0 1-72,-3-1-20,3 1 17,0 0 18,0 0 22,0 0 10,0 0-4,0 0-21,0 0-12,0 0-4,0 0 2,3 0 0,12 2-12,1 10-19,9 5-1,3 3-4,-2-2 2,-1 3-1,1-1-1,-1-1-1,-2 1-3,-7 0-2,4 0-7,-5-4-7,-4 2 10,-1-3 5,0-2-1,-5-2 3,0 0 1,-2 1-2,-3 1-1,0 6-3,0 4 4,0 3 2,-3 2 0,-7-2 5,-3 1-3,1-3 1,-1-5-4,-3-3-6,1-3-32,2-2-22,1-3-22,4-4-58,8-1-143,0 0-288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 3 612,'-2'0'96,"2"0"3,0 0-70,0 0-26,-3 0 8,3 0 23,0 0 25,0 0 16,0-2-4,0 0-12,0 2-16,0 0-19,0 0-12,0 0-6,0 0-2,0 0-2,0 0-4,0 0 3,0 0 1,0-2-2,0 2-2,0 0 2,0 0 2,0 0-1,0 0-1,0 0 0,0 0 0,0 0-1,0 0-1,0 0 1,0 0-2,0 0-3,0 14 0,0 10 2,0 6 5,0 7 4,0 7-3,8 4 0,5-1-6,-3-3 10,-2-3-7,-1-4 0,-2-6 1,-2-2-1,-1-3 1,-2-5 2,0-2-1,0-1 4,0-3 4,0-3 10,0-1-2,0-1 7,0-4-3,0 1-7,0-3 0,0 3 0,0-2-4,0-1-8,0 1 0,0-1 1,0-1-3,0-1-1,0-2-3,0 0 5,0 0-13,0 0-48,0 0-45,0-11-111,11-6-214</inkml:trace>
  <inkml:trace contextRef="#ctx0" brushRef="#br0" timeOffset="1">258 484 690,'0'0'139,"0"0"-24,0 0-57,0 0-23,0 0-3,0 0-4,0 0 20,0 0 20,3 0 10,12-1-14,0-5-55,6-3-9,-1-2 2,1 3-4,-6-1-5,-2 0-15,-6-3-1,-4 3-23,-3-1-14,0-2 1,0 4 6,-10 1 9,-6 4 12,4 3 0,-4 0-20,4 4 4,4 17 10,0 5 15,3 5 25,5 2 13,0-1 16,0 0 13,0-4-1,0-5-2,0-6-4,0-4-1,0-3 10,0-6 3,3 0 7,2 2 9,8 0 8,2 1-8,5 1-48,-2-1-11,3 2-4,-4-6-3,-4-3-26,-5 0-50,0 0-59,-1-10-76,3-6-180</inkml:trace>
  <inkml:trace contextRef="#ctx0" brushRef="#br0" timeOffset="2">534 519 621,'8'0'174,"-3"-2"-15,-3-1-81,8-1-31,-4 0-9,6-3-17,-1-2-12,1 0-5,1-1-2,-3 3 2,1-1-3,-6 1-2,-3 0-3,-2 1-4,0 2-21,0-1-3,0 3 7,-13 2 12,-4 0 3,-1 0 4,2 0 3,1 15 0,7 7 5,3 3 26,3 2 7,2 1-4,0 1 10,0-5-4,7-3 15,9-5 4,-9-5-6,6-1-18,0-4-1,2-3-23,1-2-7,1-1-45,1 0-42,3 0-36,2-8-116,2-7-190</inkml:trace>
  <inkml:trace contextRef="#ctx0" brushRef="#br0" timeOffset="3">799 92 854,'0'0'166,"6"0"-38,6 7-91,6 7-26,0 3-2,3 3 2,2 1 24,-1-1 24,7 3-7,-4-1 1,1 3-20,-1 1-28,-2 5 1,0 4-9,-5 0-1,-3 5 5,-7 2-4,-3-2-1,-5 2 0,0-6-1,0-4 2,-10-4 0,-3-7-2,-2-4-20,2-5-6,0-4-8,6-5-18,-4-3-33,4 0-78,7 0-91,0-5-158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2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1 804,'0'0'161,"0"0"-44,0 0-67,0 0-22,0 0-8,0 0 5,0 0 15,0 0 6,0 0 8,0 0 5,0 0 4,0 0-4,0 0-15,0 0-9,0 0-9,10 0-17,3 0-5,2 0-4,1 0-1,7 0 3,0 0 0,2 0 0,6 0-1,2 0 3,5 0 2,1 0 6,4 0-7,-2 0-7,2 0 3,-2 0 0,-3 1 1,1 2-1,-6 0 0,-5-1-3,5 0 3,-5-2 0,3 0 0,-3 0 0,0 1-3,3-1 3,-1 0 2,1 1-2,5 0 2,-3-1-6,3 1 4,-3-1 1,3 0-3,-1 0 4,1 0 0,0 0-5,-3 0 2,5 2 1,-2-1-1,0 2 1,-3-2 1,0 1 1,-7 1 0,-1-2 0,1-1 2,-6 0-3,3 0-1,3 1 0,2-1-2,5 1 2,3 2-1,2-2 0,-5 0 0,6 0 1,-6 0-3,0-1 4,0 0 1,-2 0-3,-1 0 1,1 0 2,0 0-2,-3 0 1,0 0 1,-5 0-3,2 0 3,-4 0-4,-1 0 0,1 0 3,-1 0-2,1-1 1,2 0 1,5 0 1,0 1-1,0 0 0,0 0-3,3-1 5,-6 1 0,1 0-4,-3 0-1,-3-1 2,-2-1-1,0 2 0,0-2 0,5 2 0,0 0 0,5-1-2,0 0 2,5-1-2,-2 2 2,4 0-1,-1 0 0,-4-1 0,-4 0 0,-1 0 2,-2 0 1,-2-1-5,-3 0-1,2 1 4,6 0 1,2-1-1,0 2-4,7-1 7,-1 1-8,1 0 2,-1 0 3,-4 0 0,1 0 1,-6 0 0,4 0-1,-9 0 0,3 0 1,-3 0 1,1 0-2,-1 0 0,-2 0 0,3 0 2,-4 0-3,1 1 0,-2 0 0,-1 1 1,0 0 2,-5 1-3,6-2 2,-3 2 1,-1 1-3,1-3 2,0 3-2,2-2 1,0 2 0,1-1 1,-1-2-2,0 3 2,3-2-2,-2-1 4,-1 3-2,0-3-2,3 2 0,0-2 1,2 2 0,-2 1 1,0-3-1,3 3-3,-6-1 5,3-3-1,2 3-3,1-2 3,2 0-5,0 1 6,0-2-3,2 0 2,1 0-1,-3 0-1,-3 0 3,3 0-2,0 0-2,0 0 1,0 0 3,-3 0-3,1 0 2,-1 0 1,-2 0-3,3 0 2,4 0-1,1 0-1,4 0-1,-2 0 1,3 0-1,2 0 1,-5 0 1,0 0 2,-5 0-3,0 0 3,-2 0-1,-3 0-3,2 0 1,-2 0-1,5 0-4,3 0 0,4 0 1,1-2 2,5 0-1,2 0 3,0 2 0,-5 0 2,1 0 2,-9 0 3,1 0-4,-6 0 2,-2 0 0,0 0-3,0 0-1,0 0 1,5 0 0,5 0-2,0 0 1,5 0 2,0 0-5,-2 0 3,2 0-2,-8 2 4,4-2-3,-6 0 0,-3 0 1,-2 0 2,0 0-3,0 0 0,-1 0 0,4 0 3,2 0-4,2 0-1,-2 0 0,8-2-2,-3-2 2,5-5 4,1 3-1,-4 0-1,3-1 2,-7 6 4,-3-2-2,-5 1 0,-8 1-5,0 0 3,-5 1 2,0-1-5,3 0 4,0-2 0,4 2 0,4 1 1,2-1-3,2 1-1,3 0 5,-2-1-2,-1 0-1,0-1-2,-2 1-1,0-1 7,-3 1-4,1-1-1,2 0 1,0 0-1,-1 1 0,4 0 0,2 1 3,0 0 1,-3-1-3,3 1-2,-5-1 1,-3 1 6,1-1-4,-4 0 1,-1 0-2,1-1 0,4 1 0,2 0 0,2 0-2,1 0 0,1 1 0,1 0-1,0 0 5,0 0-3,-2 0 1,-3 0-1,-3 0-1,0 0 1,1 0 1,-4 0 0,4 0-2,-3 0 2,2 0 0,0 0-2,3 0 1,0 0 0,0 0-1,5 0 0,0 0 0,0 0 0,-3 0 0,1 2 1,-4-1 0,4 0 1,-6 2-2,6-1-1,-6 0 2,3-1 1,-3 2-1,3-1-1,-5 0 0,0-1 1,-1 0 2,1 0-4,2 0 3,1 1-1,7 0-1,2 0 1,8 3 1,1 0-1,-4-2 0,-2 2 0,-2-1-1,-3 0 3,-8-1-2,1-2 0,-4 1-1,-1 1 1,-1-2 0,-3 0 1,1 1-2,0 0 1,-1-1 3,1 0 1,-5 0-3,4-1 3,-4 0-2,-1 1 2,1 1-3,-3-2-1,0 0-6,0 0-1,0 0 2,0 0-6,0 0 8,0 0-17,0 0-16,0 2-34,0 5-56,0 3-73,0-2-104,0 0-215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2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1130,'10'0'150,"-2"0"-17,-6 0-102,1 0-32,-3 0-20,0 0-63,0 0-11,0 0-9,0 0-16,7 0 14,4 0-10,4 0-83,3 0-38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2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0 888,'13'0'120,"-3"0"83,-5 0-107,-2 0-51,-3 0-10,0 0-27,5 0-13,0 0-53,10 0-76,3 0-155,5 0-214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21:35:39.13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-1-6 517 0,'0'-3'58'16,"0"3"-23"-16,0 0-4 15,0 0 43-15,5 0 29 16,5 0-23-16,-1 14-47 15,3 11-28-15,2 10-2 16,-1 7 0-16,5 11-3 16,-2 8 4-16,1 7-2 15,-1 4 0-15,-2-1-1 16,-1 2 5-16,0-5 1 16,-5-1 2-16,4 1-5 15,-1-2-1-15,-3 0 7 16,7-3 0-16,-5 1-1 15,-2 0 1-15,1-4-6 16,0 2-1-16,-5-3 5 16,1-4 1-16,-5 1-2 15,2-5-3-15,-2-1-2 16,0-4-1-16,0-3 0 0,0-4 2 16,1-3-4-1,-1 0 3-15,4-1-2 16,-3 0 0-16,-1 4 5 0,4 0-8 15,-4 0 4-15,0-2-1 16,0 3-1-16,0-6 1 16,0-1 0-16,0-4 0 15,-4-1 0-15,3-4 0 16,-3 0 0-16,4 4 1 16,0-2-1-16,-1 3 2 15,1 4-1-15,-2 0-1 16,-3 1 0-16,1 1 0 15,-6-3-3-15,0 1 5 16,-1-4-4-16,-4-1 4 16,2-2-4-16,5-2 4 15,-2 0-1-15,5 6 0 16,-3-5 1-16,3 5 0 16,2 0-1-16,-6-2 4 15,-1-3 4-15,0-2-6 16,-1-5-2-16,1-9-3 15,0-5 1-15,2-3-4 16,5-1-19-16,0 0-22 16,3 0-34-16,0-1-78 15,0-4-171-15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0-1 825,'10'0'20,"-5"0"129,-5 0-108,3 0-64,2 0-35,2 0-89,6 0-159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0-2 854,'5'0'104,"-2"0"56,-1 0-121,-2 0-38,0 0-4,0 0-41,3 0-65,5 0-61,2 0-130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3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0-1 758,'13'0'48,"0"0"57,-3 0-106,0 0-32,0 0-68,3 0-165,2 0-196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3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0-1 852,'8'0'4,"0"0"144,-8 0-94,2 0-52,-2 0-9,0 0-37,0 0-65,3 0-66,5 0-120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3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0 870,'10'0'168,"3"0"-12,-5 0-94,-6 0-50,3 0-15,6 0-61,1 4-89,6 1-107,5-1-140</inkml:trace>
  <inkml:trace contextRef="#ctx0" brushRef="#br0" timeOffset="1">383 37 920,'15'0'157,"-4"0"-56,-1 0-95,-5 0-7,3 0-67,-1 0-118,3 0-151</inkml:trace>
  <inkml:trace contextRef="#ctx0" brushRef="#br0" timeOffset="2">1029 58 710,'13'0'129,"-5"0"-81,-1-4-108,3 1-86,3-1-261</inkml:trace>
  <inkml:trace contextRef="#ctx0" brushRef="#br0" timeOffset="3">1307 52 1001,'21'0'157,"-8"0"-36,-6 0-108,-4 0-12,2 0-16,-5 0-93,8 0-91,4 0-185</inkml:trace>
  <inkml:trace contextRef="#ctx0" brushRef="#br0" timeOffset="4">1660 94 852,'20'2'63,"1"-2"141,-9 0-101,-4 0-88,-3 0-13,3 0-50,5-4-110,2 0-155,5 0-340</inkml:trace>
  <inkml:trace contextRef="#ctx0" brushRef="#br0" timeOffset="5">2906 190 730,'15'0'18,"1"0"155,-4 0-104,1 0-91,2 0-33,3-3-83,0-1-167</inkml:trace>
  <inkml:trace contextRef="#ctx0" brushRef="#br0" timeOffset="6">3251 163 753,'12'0'118,"-1"0"68,-6 0-105,-3 0-13,-2-1-19,3 0-27,-3 0-15,0-1-11,0 2-75,0-1-72,2 0-57,9 1-111</inkml:trace>
  <inkml:trace contextRef="#ctx0" brushRef="#br0" timeOffset="7">3932 166 717,'13'0'25,"0"0"132,-3 0-29,-2 0-111,0 0-15,-3 0-6,0 0-44,0 0-44,-3 0-50,11 0-97,-3 0-167</inkml:trace>
  <inkml:trace contextRef="#ctx0" brushRef="#br0" timeOffset="8">4466 311 1055,'3'0'-63,"-1"0"119,-2 0-20,0 0-41,0 0-23,0 0-67,-10 0-62,0-4-92</inkml:trace>
  <inkml:trace contextRef="#ctx0" brushRef="#br0" timeOffset="9">4816 272 665,'13'0'49,"-3"0"103,-8 0 13,1 0-95,-3-1-29,0 0-6,0-1-20,0 0-11,0 1-2,0 1-7,0 0-38,0 0-70,0 0-107,0 0-188</inkml:trace>
  <inkml:trace contextRef="#ctx0" brushRef="#br0" timeOffset="10">2158 192 939,'10'0'152,"-2"-3"-13,-3 3-100,2-1-31,-1 1-9,1-2 0,3 1-3,3-1-12,2 1-27,3 0-36,8 1-60,-1 0-135,6 0-279</inkml:trace>
  <inkml:trace contextRef="#ctx0" brushRef="#br0" timeOffset="11">2541 221 550,'0'0'221,"2"0"-11,3 0-78,-5 0-42,6 0-35,-4 0-41,6 0-15,-1 0-9,6 0-42,5 4-44,5-2-103,5 2-159</inkml:trace>
  <inkml:trace contextRef="#ctx0" brushRef="#br0" timeOffset="12">5176 212 863,'0'2'165,"0"-2"-44,0 0-71,0 0-31,0 0 6,0 0 9,5 0 19,5 0 14,8 0-32,0 1-32,8 1-3,-1-1-4,-2 0-47,-2 1-56,-1 2-66,0-2-123,-2 4-209</inkml:trace>
  <inkml:trace contextRef="#ctx0" brushRef="#br0" timeOffset="13">5720 230 986,'15'0'151,"1"0"-90,-4-1-50,1-1-9,-3 2-25,-2-2-51,5-1-47,-1 3-89,4 0-134</inkml:trace>
  <inkml:trace contextRef="#ctx0" brushRef="#br0" timeOffset="14">6111 272 994,'23'0'163,"0"3"-62,0 0-81,-6 0-17,1-3-6,-2 0-60,1 0-59,-1 0-72,4 0-104,1 0-221</inkml:trace>
  <inkml:trace contextRef="#ctx0" brushRef="#br0" timeOffset="15">6601 281 1048,'18'0'126,"-8"0"-52,0 0-66,-5 0-9,0 0-37,8 0-88,2 0-79,8 0-127</inkml:trace>
  <inkml:trace contextRef="#ctx0" brushRef="#br0" timeOffset="16">6961 288 925,'10'0'179,"-2"0"-48,-1 0-98,-1 0-23,-1 0-7,2 0-5,-2-1-59,6-5-83,6-1-87,1 4-129</inkml:trace>
  <inkml:trace contextRef="#ctx0" brushRef="#br0" timeOffset="17">7295 313 899,'18'0'200,"-2"0"-35,-4 0-66,1 0-64,0 0-24,-3 0-11,5 0 2,-2 0-36,3 0-52,4 0-49,3-2-78,2 1-206</inkml:trace>
  <inkml:trace contextRef="#ctx0" brushRef="#br0" timeOffset="18">7732 316 1092,'18'-1'150,"-3"1"-13,1-1-83,-4 0-40,1-1-9,-3 2-4,1 0-7,4 0-44,0 0-36,6 0-44,4 0-111,3 0-196</inkml:trace>
  <inkml:trace contextRef="#ctx0" brushRef="#br0" timeOffset="19">8161 352 938,'8'-1'169,"-1"0"-9,4 1-77,1-1-55,1-1-17,2 2-6,3-1-4,3 1-21,2 0-63,2 0-75,3 0-123,3 0-209</inkml:trace>
  <inkml:trace contextRef="#ctx0" brushRef="#br0" timeOffset="20">8690 307 1125,'35'0'117,"-1"1"-4,-6 2-88,-8-3-22,1 0-17,-9 0-119,1 0-133,5-4-279</inkml:trace>
  <inkml:trace contextRef="#ctx0" brushRef="#br0" timeOffset="21">8529 807 784,'0'0'129,"0"0"-51,-5 0-55,2 3-29,1 11 8,-4 6 21,4 10 56,-3 5 7,5 6-7,0 3-3,0 0-16,0 0-11,0-4-16,0-6 1,0-4-13,-3-8-4,3-6-11,-2-7-1,2-3-2,0-4-3,0 0-2,0-1 1,0-1-20,0 0-45,0 0-47,0 0-52,0 0-67,0 0-163</inkml:trace>
  <inkml:trace contextRef="#ctx0" brushRef="#br0" timeOffset="22">9070 920 793,'0'0'119,"0"0"-33,-2-1-51,-6-1-31,-5-1-6,-5-1 9,-5 1 9,-7-2-6,-4 5 1,-1 0-3,-1 0-3,8 0 3,0 10-2,10 0 0,5 0 1,5-2 1,6-3 5,2-1 13,0-1 6,0 3 11,0 2 8,15 3-11,3 2-33,10 4 7,0 0 5,0 6 8,0 1-7,-5 2-11,3 5-1,-6 3-7,-4 0-2,-6 1-7,-8-3 3,-2-3-10,0-5-2,-15-6 9,-8-4-1,0-6-10,-5-4-8,8-4 9,-3 0-4,5 0-32,5 0-30,10-6-22,3-7-40,0-1-39,6-4-119</inkml:trace>
  <inkml:trace contextRef="#ctx0" brushRef="#br0" timeOffset="23">9292 806 727,'0'0'146,"-2"0"-45,-1 0-46,3 0-3,0 0 15,0 0 7,-2 0 7,2 0-4,0 0-9,0 5-16,2 9-5,13 5-7,8 5-35,3 3 3,5 3-3,7 1 1,0-2-5,-2-4 1,-3-2 5,-7-6-3,-6-5-2,-10-4-2,-5-3-6,-5 1-9,0 3-9,0 3 5,-2 6 9,-16 9 11,-5 3-2,-3 4 1,1 0-1,-3 0 0,0-3-1,2-6 3,3-5-3,8-5 1,2-6-4,6-3 4,1-4-6,1-2-20,3 0-51,2 0-106,0-6-125,0-7-153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56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1 970 857,'0'0'121,"-3"0"-49,1 0-64,2 0-7,0 0 2,0 0 8,0 0 43,0 0 17,0 0-3,0 0-11,0 0-6,0 0-15,0 0-12,0 0-7,0 0-6,0 0 5,0 0 5,0 0 5,0 0-2,0 0-2,0 0-6,0 0-7,0 0-4,0 0 2,0 0 2,0 0 3,0 0 7,0 0 0,0 0-3,0 0 2,0 0-6,0 0-3,0 0-2,0 0 3,0 0-5,0-7-2,7 1-2,1-1-1,5-2 2,-6 0-1,6 1 7,-5 1 6,2-1-3,0 0-3,-2 1-5,0-1 0,-1 1 1,-2-1 1,6 0 3,-4 0-2,1 1 0,0-1-2,2-1-1,-3-1-1,1-1 0,2 1-4,-2-2 4,0 2-4,2-2 4,0 1-1,0 0 2,0 0 2,-2 3 5,0-3 3,-1 5 1,1-2-8,-3 2-4,3-2-2,0 0-1,-3 1 1,0 0 1,2-1 0,-1 1-3,-1 2 4,0-1 3,2 0 2,1-1-1,-3 0 2,0 0-9,3 0 3,-3 2-2,0-1 4,3 0-7,-3-1 4,3 0-2,-3 1 3,0-1 0,2 1 1,-1-1 0,1 1 1,-2-1-4,3-1 2,0 0-4,-1 1 2,4-1 0,-4-2 0,3 0 2,3 0-4,-5 2 4,5-2-1,-6 2-2,-2-1 4,3 3-3,0-1 3,-3 1-6,0 1 5,0 0-1,3 1 0,-3 0-1,0-2 3,3 1-3,-1 0-2,1-1 1,-3 0 1,3 1 2,-1-1-1,1 0-4,0-1 3,-1 1 2,1-1-2,-3 0-1,3 2 3,-3-4-5,5 3 2,-2-1 1,-1 0-1,4-1 2,-4 2 0,1 0-1,0 0 3,2 0-2,-3 0-2,-1 2 2,1 1 0,-2-3 0,3 0-1,-3 3 0,3-3-1,-1 1 1,4-1 0,-4-1 0,9 0 1,-4-1-2,4 0 2,-4 0-1,4 1 3,-1 0-6,0 1 2,-2 0 2,-3 0 1,1 1-1,1 1-1,-7-1 1,3 1-1,0 1 0,2-1 1,0 0-2,3 0 1,0-1 2,-1-2-2,1 3 0,3-1 0,-1-1 1,-2 1-1,-1 0 0,1 0 0,0 1 1,2 0 0,-4-1-1,-1 2 1,5-1-1,-2 1 1,0-2 1,2 1-4,0 1 4,-2-1-1,5 0 0,-5 1-1,2 0 1,-2 0-1,-1 2 2,1-1-1,-3-1 1,1 2-2,-1-1 0,0 2 1,5-3-1,-2 2 1,3 0-1,1 0 2,-1 0-3,-1 1 0,3-2 3,-3 2-3,1 0 1,-4 0 0,4 0 1,-4-1 0,-1 1 2,-1 0-4,0 0 1,-2 0 3,2-1-3,-2 1-2,-1 0 2,1 0 1,0-1 1,2 1-5,0 0 4,3 0-1,0 0 0,2 0 1,-5 0 2,3 0-5,2 0 2,-2 0 2,0 0-4,2 0 1,-2 0 4,0 0-3,-3 0-2,-3 0 2,6 0 0,-5 0 0,5 0 1,-1 0-1,1 1-2,2 3 3,1-3 1,-1 1-1,0 1-4,3-1 5,0 1-2,0-1 1,-3 0-2,3-1 3,-2 2 1,-1-1-6,0-1 5,3 2-3,0 0 1,0-2-2,2 3 5,3-2-2,-2 2-3,-1-1 3,6 1-1,-3 1 0,2-1-1,-2 1 4,0-1-5,-2 0 4,-1 1-2,0-1 0,-2-2 0,0 3-2,3 1 3,-1-1-1,3 2 0,-3 0-2,9 0 5,-7 2-2,4 1 1,0-1-3,-1 1 0,-2-1-2,-2 1 6,-1-2-1,-5-2-3,3 0 3,-5 0-2,2 0-1,-2-1 0,0 0 1,2 1 1,0 2-2,1-2 2,2 1-3,-3 0 5,0 1-4,1-1 2,-4 0-1,4 0 0,-4 2 0,1-1-1,2 1-2,-2 0 4,3 2-2,-4-1 0,1-2 2,-3 2-2,1-3 0,-1 1 0,-3-3-2,1 1 5,0 0-3,-1 0-1,1 2 1,0-1 4,-1 3-6,6 3 4,0-2-2,-3 0-3,3 0 4,-3 3 1,0-3-2,1 0 1,-4-1 1,3 2-1,1-1 0,-1-2 0,0 2 1,0-3-1,0 2 0,-2-1-1,2 1 1,1 0-1,-1 0 1,0 2 0,3-1 1,0 1 0,-1 0 0,1 0 0,0 1-2,0-1 2,-1 0-2,-1-2 1,-1-2-1,0 4 0,0-3 1,0 0-1,-2 1 1,0 2 1,5-1 0,-3 2-1,5 2 0,0 0-2,-2 1 2,2-1 1,1 1-1,-1-1 1,-2 0-1,0 0 0,2 0 1,-2 1 0,2-2-1,-2-2 1,-6 0 0,9 1 1,-9-2-4,6 1 4,0 0-2,0 3 2,2-1-2,3 1-1,-3 3 1,3 0 2,-5-2-2,2 0-1,-2-2 2,2-1 0,-4 0 1,-1 0-1,3 1-1,-1 0-1,-1 1 0,4 0 2,-2 1 0,-1-3 1,-1 1-2,-1-1 1,-3-2 1,1 1-5,0-2 3,-1 3 1,4-1-2,-1 2 3,-2 0-4,4-1 3,-1 1 1,-1 0-2,0 1 1,0-1 3,0 1-6,1 0 2,1 1 3,-1 0-6,1 1 6,4 2-3,-4-2 2,-1-3 1,-1-1-1,0-1-1,0-1 3,-2-1-2,0 0 3,-1 2-7,3 0 6,3 1-6,0 2 4,2-1 1,-2 1-1,2-3 4,3 1-8,-5 0 6,-3-1-2,0-1 1,1 0-5,-4-2 3,1 1 1,2-1-4,-2 2 3,0-2 3,2 1-4,-3-2 0,4 0 0,-6-1 0,0 0 0,0 1 0,3-3 0,-3 2 0,0 0 0,0-3 0,3 5 0,-1-2 0,3 2 0,1 0 0,-1 1 0,3 1 0,-6-3 0,6 2 0,-5-3 0,-1 0 0,1 0 0,2 0 0,1-1 0,-4 1 0,1 0 0,2 0 0,3 2 0,2 4 0,3-1 0,5 4 0,3 0 0,-1 1 0,-2-3 0,-5-3 0,-3-2 0,-5-5 0,-4 1 0,-4-4 0,3 1 0,-2-1 0,2 0 0,3 0 0,4 3 0,6-1 0,3 1 0,2-2 0,0 1 0,2-1 0,-2-1 0,0-1 0,-2 0 0,-1 0 0,0 0 0,3 0 0,0 0 0,3 0 0,-6 0 0,1 0 0,-6 1 0,-2-1 0,0 0 0,-6 0 0,1 0 0,0 0 0,4 0 0,1 0 0,2 0 0,6 0 0,2 0 0,-3 0 0,1 0 0,2 0 0,-3 0 0,1 0 0,-6 0 0,0-1 0,-2 0 0,0-1 0,-1 0 0,1 0 0,3 0 0,7-2 0,0 1 0,7-1 0,1 2 0,-1-3 0,-1 1 0,-4 3 0,-5-2 0,-2 1 0,-5 0 0,-3 0 0,1-1 0,1 2 0,1-2 0,0 1 0,5 1 0,0 0 0,-3 0 0,5-3 0,-7 1 0,2 0 0,1 0 0,2-2 0,-3 0 0,5 0 0,-4-1 0,7 1 0,0-1 0,0-1 0,0 1 0,5-2 0,-3 1 0,1 1 0,-3-1 0,0 1 0,-3 0 0,1 1 0,-6 0 0,3-2 0,0 1 0,-3-1 0,5-1 0,3 0 0,3 0 0,-1-2 0,-2 3 0,3-1 0,0 1 0,-1-1 0,-4 0 0,-1 0 0,3 1 0,0-2 0,2-1 0,-4 2 0,7-3 0,0 0 0,-2 3 0,-3-1 0,-6 3 0,1-3 0,-2 4 0,-6 0 0,0-1 0,0 1 0,0-3 0,6 0 0,-1-2 0,6 0 0,-1-2 0,0 1 0,1-1 0,-1 2 0,-2 0 0,0 0 0,-3 2 0,1-2 0,-1 3 0,0-2 0,-4 2 0,1-3 0,1 2 0,2-2 0,-2 0 0,2 0 0,3-2 0,0 2 0,-2-2 0,1 1-2,1-2 0,0 0-3,3 0 6,-6 1-4,0-1-11,3 0-2,-3-1 6,3 1 2,0-2-1,-3 0-1,3 0 5,-2 2 3,-4 0 3,1 3-1,-5 1-2,0 2 0,-1-1-2,-2-1-2,3-1-12,0 0 0,-1 1 1,1 0 4,0-1 11,-3 4 2,2 1 3,-4-1 0,2 3-4,-2-1 2,2 0-4,-3-2 3,1 4 2,2-3-4,0-1 4,0 2-5,0-3 2,0 0 1,0 1 0,3-2 0,-3 2 0,0-1-1,3 3 0,-5 0 2,-1 1 0,-2 3 2,0 0-4,0 0-1,0 0-2,0 0 0,0 0-1,3 0 4,-3-3 2,5-1-3,-3 3 2,3-4 3,-2 3-5,2-1 3,-5 3 1,3-1-2,-3 1 1,0 0 1,0 0-8,0 0-3,0 0-4,0 0-9,0 0-4,0 0 7,0 0 15,0-1 1,0 0 10,0 1-1,0 0 0,0 0-2,0 0-2,0 0 1,0 0-7,0 0 3,0 0-6,0 0-15,0 0-56,0 1-101,0 7-119,2 2-167</inkml:trace>
  <inkml:trace contextRef="#ctx0" brushRef="#br1" timeOffset="1">14 1014 562,'0'0'185,"0"0"-37,-3 0-77,3 0-62,-3 0-8,3 0 2,0 0 14,0 0 37,0 0 22,0 0-2,0 0-8,0 0-5,0 0-8,0 0-13,0 0-16,0 0-12,0 0-8,0 0-3,0 0-2,0 0 0,0 0 2,0 0 3,0 0 5,0 0-1,0 0 2,0 0-3,0 0-2,0 2-3,0 2-5,0 1 4,0 1 2,0 0-3,0-3 2,0 2-2,0-3 4,0 1-3,0 1 4,0 1-2,3-1-2,2 3 6,-5 0-7,5-1 5,-2 0-5,2-1 2,-3 0-4,4 0 4,-4 0 2,3 2 5,-2 0 3,2-1-7,2 4-1,-1 0-3,1 1-4,1-1 3,0 0 3,-1 0-3,1-1 0,-3-1 1,3 0-4,-3-1 4,-3 1-1,3-2 0,1 0-1,-4-3 2,3 4 2,-2-2-2,2-1 1,-5 1 1,5-2-1,-2 2 0,-1-3 5,3 1-1,-2 1 2,2 1-4,0-1 3,-2 3-3,4-1 2,-2 1 0,0 0 3,3-1-1,0 2-7,-1-1 1,-2 2-1,3-1 1,0 0 1,-1 0 1,-1 1 0,1-3-3,1 2 3,-6-3-6,4 3 1,-1-2 2,0-1 0,0 1 0,0-2 0,-2 5 1,2-3-1,0 2 1,2-1 0,1 3-2,-3-1 3,3 0-3,-1 1 1,-1-2-2,-1 3 1,0-1 2,2-1-4,-1 0 5,1-1-2,1 0 0,-6-1-1,1 0-1,2-1 1,-2-2-2,2 2 5,-3-2-4,3 0 1,-2 4 1,5-1 0,-3 2-1,2-1 0,1 1 0,-3-1 0,0-1 2,-2-3-4,4 1 5,-7 1-3,8-1 1,-3 3-4,0-1 6,3 1-5,0 1 4,-1-1-2,1 2 0,0-1-1,-1 2 2,-2-2-1,6 2 0,-1 1-1,-2 0 2,2-2-3,0 1 3,-2 1-1,-1-4 1,1 0-1,-6-2 0,4 0 1,-1-1-1,-3-4-1,1 3 2,-3-2 0,2 2-3,3-2 5,-2 2-2,2 0-2,0 2 0,0-1 4,0 0-2,1 1 1,-4-2-1,3 0 0,-2 1 2,2-2 5,0 1-3,-2 0 3,-1 0 1,3 0 4,-5-3-3,3 1-4,-1 0 3,-2-1-4,3 0 3,-3 0 0,0 0-2,5-1 8,-5 3-3,0-2 1,0 0-4,0-1 0,0 1-3,0 0-4,3-1 0,-3 0 0,0 0 0,0 2 0,0-2 3,0 0-2,0 0 1,0 0-1,2 0 0,1 1-1,-3 0 5,0 0-5,0 0 5,2 1-5,1 0 3,-1-1-5,-2 0 2,3 0 3,-1 1-3,-2 0-2,3 0 1,2 1 0,-2 3 2,2-2-2,0 0 0,0 3 3,3-2-3,-6-2 2,6 3 0,-6-2 2,3 0-3,-2-2 2,0 1 1,-1 0-2,3 0 2,0 1 0,0-1-2,1 3 0,1-1 2,1-1-3,-3 0 2,3 0-2,-6-1 0,1-1-1,2 0 2,-3 0 1,4 1-5,-4-1 4,1 1 1,2-1-1,-3 2 1,6-1 0,-3 2-1,0-2-4,3 1 3,-3 1-1,3-2 0,-1 1-1,-2-1 2,-2 0-1,2 0 2,3 0-2,-3-2 0,0 1 0,0 1 1,0-1 0,3 1 0,-1 1 0,-1-1-1,1 0-1,3-1 3,1 2 1,-4-1-6,9 0 4,-4 2-2,6-1 1,-2 0-1,-1 0 3,3-1 0,0 1 0,-6-1-2,-1-2 1,1 1-1,-4-2 0,0 0 2,4 1-2,-1-1 3,7 0-1,-1 2 3,6-2-6,-2 0 3,4 1 1,-4-1 1,-3 0 0,-3 0-2,-2 0-2,-6 0 2,1 0-1,-3 0 0,5 0-1,1 0 2,-1 0 0,0 0 0,3 0 3,-3 0-1,0 0 1,0 0-3,-2 0-3,-3 0 2,0 0-1,3 0 2,2 0-1,-2 0-1,5 0 2,-3 0-2,0 0 0,-2 0 3,-1 0-5,1 0 3,-3 0-2,0 0 2,0 0-1,3 0 0,-3 0 1,5 0-1,3 0 0,0 0 0,0 0 1,-1 0-1,4 0 4,-6 0-3,0 0 0,-5 0 0,0 0 0,0 0 1,3 0-1,2 0 1,1 0-2,1 0 0,4 0 0,-4 0 0,9 0 0,-6 0 0,1 0 0,4 0 0,0 0 0,1 0 0,-1 0 0,3 0 0,-2 0 0,-6 0 0,3 0 0,-3 0 0,-2 0 0,-5 0 0,4 0 0,-4-1 0,2 1 0,0-2 0,1 0 0,4 0 0,3 0 0,5-2 0,5 1 0,3-2 0,-1 1 0,1 0 0,-3 0 0,-3 0 0,1 2 0,-11-1 0,3 0 0,-2-1 0,-1 1 0,0-2 0,-2 2 0,2-2 0,1 1 0,4 0 0,-5 0 0,3 1 0,-2 0 0,-1 0 0,-2-1 0,-3 2 0,0-2 0,0 2 0,3-1 0,0 0 0,2 1 0,0-3 0,3 0 0,5-1 0,0 0 0,0-2 0,0 2 0,-2-2 0,-6 1 0,3-2 0,-3 3 0,-2-2 0,2 1 0,-2-1 0,2-1 0,1 1 0,-4 0 0,6-2 0,0 1 0,-3-3 0,3 2 0,0-2 0,0 2 0,-3-1 0,1 3 0,-1-1 0,3 1 0,-5 1 0,2-1 0,-2 1 0,-3-3 0,3 4 0,0-1 0,-6 0 0,3 2 0,-2-2 0,0 2 0,-1-2 0,1 1 0,0 0 0,5-3 0,-1-1 0,4 0 0,-1-1 0,0-2 0,1 0 0,-1 1 0,0 0 0,-2-1 0,0 0 0,0 0 0,-1 2 0,1 0 0,-3-3 0,3 2 0,0-2 0,2 3 0,-5 0 0,1-1 0,4-1 0,-5 1 0,3-1 0,-3 1 0,3-2 0,-3 2 0,3-1 0,-3 2 0,0 1 0,0 0 0,1 0 0,-4 1 0,1-1 0,2-1 0,-2 0 0,2-1 0,-2-1 0,4 0 0,-4 0 0,5 1 0,-5 2 0,2 0 0,-3 1 0,-1-1 0,1 3 0,1-1 0,0-2 0,-1 1 0,3-3 0,-2 0 0,2-1 0,1-1 0,1 0 0,4-3 0,-4 2 0,1-2 0,0 0 0,0 1 0,2 0 0,-2-1 0,0 2 0,-1-1 0,-1 1 0,1 0 0,1 0 0,0-1 0,0 1 0,-1 0 0,-1 0 0,4 2 0,-2-2 0,2-1 0,-2 2 0,-3-3 0,3 1 0,2 0 0,-5 5 0,-2-1 0,5 2 0,-6-2 0,4 4 0,-4-1 0,3 0 0,-2 3 0,2-3 0,-2 3 0,2-4 0,0 3 0,1-1 0,-4-2 0,6-1 0,-3 2 0,3 0 0,-3-3 0,3 2 0,-3 1 0,6-3 0,-4 0 0,4 0 0,-4 0 0,-1 1 0,1 0 0,-4 1 0,2 2 0,0 1 0,1-1 0,-1 2 0,0-1 0,0 1 0,-2-4 0,5 2 0,-6-1 0,6-1 0,-3 0 0,3-1 0,0 0 0,-3 1 0,0 1 0,3 0 0,-3 0 0,3 0 0,2-1 0,1-3 0,2-1 0,2-2 0,0 1 0,-2 0 0,0 0 0,-2 4 0,-1-1 0,0 2 0,1-2 0,-1 2 0,0-1 0,0 0 0,1 3 0,-3-1 0,2 0 0,-2 1 0,-1 0 0,4 0 0,-4 0 0,4 0 0,-3 0 0,2 0 0,3 1 0,0-1 0,2 1 0,1 0 0,-1 0 0,0 1 0,-2 0 0,0 4 0,-3-2 0,1 2 0,-1 0 0,0 0 0,-2 0 0,0-1 0,0 2 0,-1 0 0,1 0 0,3-1 0,-1 1 0,3 0 0,2 1 0,1 0 0,-4 0 0,4 0 0,-1 0 0,-2 0 0,0 0 0,0 0 0,0 0 0,-5 0 0,7 0 0,0 0 0,3 0 0,-2 0 0,2 0 0,0 1 0,-5 4 0,0-1 0,-8-2 0,3 2 0,-6-3 0,-2 0 0,3 0 0,0 2 0,2-1 0,3 3 0,2-1 0,5 3-8,1 2 3,2-2 0,-3 1-2,-2-3 3,-5 1 2,-3-4 2,-5-1-1,0-1 0,0 2 0,-2-2 1,5 2 0,-1 0 0,6 4-6,5 0 3,2 0-2,3 3 0,5 2-2,3-1 7,-3 2 0,0-1-1,0 0-1,-2-1 5,-6-2-6,-2-1 1,-3-1 4,-2-1-5,0 1 4,2 1 1,1-1 0,2 3-4,5 0 5,2 2-6,1 3 5,2 0-6,-3-1 5,1-1-2,-3-1 3,-3 0-3,-5-4 2,1 2 1,-3-3-2,-1-1-2,-1 0 3,1 1-1,-1 0 0,4-1-1,-2 1 1,-1 1 2,4 1-3,-1-2 2,3 1 0,-3 1-3,3-2 1,-3 3 3,3-3-1,-2 0-1,-1-2 1,3 1-4,-3 2 6,0-3-6,-2 2 6,3 1-5,1 0 3,4 3-2,2 1 3,5 1-2,0 2 1,3 2-2,-1-1-2,-2 1 6,-5-2-5,-2-2 3,-6-1-2,-2-3-1,0 0 0,-6-1 1,1 1-1,0 1 0,4-1-1,1 6 3,2 2-2,1 3 0,2 0-2,-3 2 2,0-3 1,-4 0 2,-1-4 0,-3-1-1,1-6 0,0 3-1,-3 0-1,2 1 2,1 0-1,2 4 1,1 3-1,-4-1 0,6 2 0,-5 0-1,2-2 1,-2 0-1,-3-5 2,0-1 0,-3-2 1,1-3 0,-1-2 0,1 3-1,2 1 1,0 1 0,3 3 2,0 5-5,2 0 5,0 1-3,-2 1 3,-1-5-2,1-2 2,-3-3 2,-2-4 1,-3 0-7,5-2 1,-5 0 0,0 2-2,2 1 1,3 2-2,-2 2 3,2 1-4,-2-1 4,2-3 1,-3-1 0,-2-4-5,0 0-13,0-2-38,0 0-41,0 0-63,0 0-103,0-9-132,-2 0-171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5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5 631,'3'-2'141,"-3"1"-39,0 1-66,0-2-21,0 0 3,0 2 25,0 0 26,0 0 15,0 0-11,0 0-14,0 0-7,0 2-18,0 19-9,0 6-1,2 11 2,-2 6-18,0 5 3,0-1-1,0-7-4,0-5 4,0-4 1,0-6-4,0-8 1,0-1-4,0-4-4,0-6 2,0 0-3,0-4-4,0-2-1,0-1-10,0 0-24,0 0-6,0 0 4,0 0 17,0 0 6,0 2 3,0 2 4,0-1 1,0 0-6,0-2-34,0-1 0,0 0-13,0 0-22,0 0 24,0 0 27,0 5 25,0 2 2,0 0 17,0 1 8,0-3 6,0 0 0,0-4-16,0-1-13,0 0-59,0 0-89,8-9-58,5 0-251</inkml:trace>
  <inkml:trace contextRef="#ctx0" brushRef="#br0" timeOffset="1">235 543 860,'0'0'122,"0"0"-48,0 0-52,0 0 22,0 0 30,0 0 5,0 0 11,0 0-4,0-10-15,5-6-29,10-4-29,3-7-10,3-3-3,2-5 3,0 0-4,2-2 2,-2-3-3,0 2 0,-2 1 1,-3 7-3,-3 6 7,-8 8 0,1 6-1,-5 6-1,-1 1 0,1 2-1,-1 0 1,-2 1-4,3-1 4,-1 1-1,1-2 1,-3 2 1,3 0-2,-3 0 1,0 0 2,0 0-2,0 0-3,0 0-2,0 0-2,5 6 6,0 12 1,2 7-3,1 9-8,7 9 10,-2 6 1,-3 4 0,3-1 2,0-3 0,-5-11-3,-3-8-2,-3-11 1,-2-7-2,0-9 3,0-3-2,0 0-7,0 0-18,3 0-17,-3 0-17,0 0 0,0 0 23,0 0 24,0 0 3,0 0 0,0 0 2,0 0 5,0 0-2,0 0 2,0 0-1,0 0 4,0 0 3,0 0 2,0 0-1,0 0 1,0 0 5,0 0 5,0 0 5,0 0 3,0 0-8,0 0-9,0 0-2,0 0-6,0 0 4,0 0 1,0 0 1,0 0 0,0 0 4,0 0-1,0 0 4,0 0-3,0 0-4,0 0 1,0 0-6,0 0-3,0 0 7,0 0-2,0 0 4,0 0 14,0 4 10,2 7-5,3 8 4,1 2 15,-1 1-31,0-1-6,0-5-5,-5-5-2,2-9-4,-2-2-5,0 0-1,0 0 2,0 0 3,0 0-7,0 0-2,0-1-25,0-7-24,0-2-4,0-1-14,-5-4-48,0-1-24,3 2-61,2 0-93</inkml:trace>
  <inkml:trace contextRef="#ctx0" brushRef="#br0" timeOffset="2">621 444 615,'0'-1'149,"0"0"-50,0 1-76,0 0-19,0 0 15,-3 0 15,-7 0 14,-8 0-6,-2 0 31,-9 0-8,1 0-27,0 0-23,3 0-9,2 0-3,7 0 2,4 0-2,4 0 1,0-1 0,3-4-1,3-4-14,2-1-44,0 2-86,2 3-146</inkml:trace>
  <inkml:trace contextRef="#ctx0" brushRef="#br0" timeOffset="3">866 65 510,'-3'0'136,"3"0"-21,0 0-22,0 0-7,0 0 16,0 0-3,0 0-10,0 0-4,0 0-9,0 0-12,0 0-15,0 0-16,0 0 0,0 11 11,13 5 12,10 8-23,5 4-27,10 7-6,1 3 3,-1 0 0,0-4-2,-10-1-1,0-4-1,-7-3-4,-8-7 0,-3-1-3,-8-3-3,-2 0-3,0 3-4,0 1 2,-18 4 10,-4 4 2,-9 4-2,0 0 2,1-1 9,-1 2-2,3-3-2,5-6 0,8-7-2,4-4 2,4-5-4,4-3 1,1-3 4,-1-1-5,3 0 7,0 0-10,0 0-24,0 0-15,0 0-19,0 0-43,0 0-67,0 0-118,10-10-282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6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7953 846 322,'0'0'36,"0"0"-21,0 0-18,0 0 3,0-1 11,0 1 33,0-1 25,0 0-5,0 1-17,0 0-11,0-1-13,0-1-7,0 2-5,0 0-4,2 0 3,-2 0 4,3 0 5,-3 0-4,3 0 4,-3 0-3,0 0-3,0 0 3,2 0 5,1 0-4,-3 0 3,0 0-5,2 0 1,-2 0-3,0 0-3,0 0-4,0 0 4,0 0-1,0 0 6,0 0-1,0 0-3,0 0-5,0 0-4,0 0-1,0 0-2,0 0 1,0 0 1,0 0 1,0 5 0,0 0 2,0 3-2,0 3-2,0 1 4,0 0-3,0-2 1,0 4 0,0-2-4,0 0 0,0 0 1,0-1 1,0 2 1,0 0-3,0-4 4,0 2 0,0 0-2,-2 1 2,2 2-1,-3-1 0,3 1 1,0 0-3,-2 1 2,2-1-1,0-2-1,-3-1 4,0-1-2,3 3 0,0-1 3,-2 0 4,2 2-2,0 4 1,0 1 4,0 0-4,0 2-2,0-3-3,0 2 0,0-3-3,0 0 1,0-3 1,0 0 1,0 1-4,0 1 3,-3-1 0,3 2 0,-2 2 0,2-1 1,0 0 0,0 1 0,0 1 1,-3-1 0,3 1-2,0-2-2,0 2 2,0-3-1,-2-1-1,2 3 0,-3 1 3,1 2 1,2 0-3,-3 3 1,0 1 1,3 2-2,0-2 3,0 0-1,0-4 1,-2-1-1,2-2 2,-3-3 0,3 0-3,0-2 3,-2 1-5,2 2 2,0 1-1,0 0 1,0 0 2,0 3-4,-3-3 2,1 0 3,2-1-1,0 1-4,0-2 2,0-1 1,0-1 2,0 1-3,0 1-2,0-1 3,0 0 1,0 0 2,0-1 0,0 0 0,0 2 0,0-3-2,0 2 1,0 2-1,0-2-2,0 2 3,0-2 0,0 0-1,0-3-3,0-2 2,0 1 0,0 0 3,0-2 4,0 4-1,0-1-7,0 1 2,0 2-2,0-4-2,0 1 2,0-4 1,0 1 0,0-3-1,0 0 4,0-1 2,0-1 6,0 4-1,0-2-5,0 4-2,0-3-1,0 5-3,0-1 2,0-3-2,0 1 0,-3 0 0,3-5 1,0 2 0,0 0 1,0 1 2,0 5-3,-5 2-2,5 3 1,-2 1 1,2 0-3,0-5 4,-3-4 4,0-2 3,3-3-7,0-4-7,0 0 2,0 0-2,0 2 5,0 3 5,0 0-1,0 1 3,0 2 1,0-1-2,0 1 0,-2-3-2,2-1-2,0-2-5,0-2 0,0 0-2,-3 0 1,3 0 6,0 1 0,0 6 4,0 2 4,0 5-1,0 1-3,-2 1-2,2-1 0,0-5-2,0-3 1,0-1 2,0-6 0,0 0-4,0 0-2,0 0 1,0 0 3,0 0 3,0 0 2,0 0-1,0 0-2,0 0-2,0 0 0,0 1-2,0-1 2,0 0 3,0 0-2,0 0 6,0 0 4,0 0-3,0 0-7,0 0-5,0 0-5,0 0 1,0 0-2,0 0-2,0 0-1,0 0 2,0 0-1,0 0 0,-5-4 0,-3-5 4,0-3 6,-4-3-3,-4-2 2,1-2-11,-3 2-3,3 0 0,-1 1-1,1 1 0,2-1 1,1 3 2,4-1 4,-2 5-1,2 0 2,3 2-2,2 3-3,1 3-2,2 1 7,0 0 5,0 0 2,0 0 2,0 0 1,0 0 0,0 0-1,0 0 0,0 0-1,0 0 1,0 0 2,0 0 3,0 0 6,0 0 6,0 12-3,13 6-16,4 1-4,4 6 2,2 3 1,0 2 4,2 0 0,-2-2 3,3 1 1,-8-3 5,0-6-3,-6-4-10,-1-6 2,-4-3 1,-4-4 1,-1-3 0,1 0-2,5 0 1,4-3 7,6-14 8,0-4-18,8-2-1,-3-1 1,0 0 2,-6 4 0,-1 3-2,-3 5-1,-3 2 0,-3 1-2,-1 2-2,-1 1 1,-3 2-1,3-1-1,-5 1 1,5 1-7,-5 0-9,3 2-22,0-4-29,-3-3-52,0 1-129,0-2-325</inkml:trace>
  <inkml:trace contextRef="#ctx0" brushRef="#br0" timeOffset="1">8053 919 644,'0'-1'115,"5"0"-83,-5 0-38,0 0-3,0 1 1,0 0-3,0 0 12,-5 0-1,-8 0 5,-5 3 8,-5 14 5,-5 6-1,-3 3 0,-5 0-11,8 0-3,0-3-3,5-9 0,10-4 1,6-6-2,2-1 0,5-2 2,0-1 2,0 0 10,0 0 22,0 0 4,0 0-5,5 0-8,0 0-5,5 0-5,0-3-11,3-7-2,2-3-1,1-3 1,-1 0-4,0-2 0,3-5 0,-2 0-2,4-4 2,-2 3 0,0 0-1,0 1-2,0 3 6,-6 5 4,4 5-5,-6 1 4,-3 5-1,-4 3 4,2 1 3,0 0-4,3 0-5,2 15-2,5 8-5,6 8 3,-1 6 10,3-3 0,-2-5 6,-9-7-11,-4-8-1,-8-8-10,0-6-82,5 0-186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6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6172 528 150,'-23'131'34,"-10"41"51,-9 40 0,-7 35-13,-10 13-12,3-3-3,2-15 8,14-30-2,9-37-10,13-41-8,10-37-22,3-29 1,5-31 7,0-18-13,0-17 3,0-2-23,13-40-12,13-27 27,7-18-15,10-32-17,11-40 3,7-35-1,8-24-23,-1-19-4,4-6-44,-3 15-10,-8 29 24,-8 41 13,-12 47 31,-8 40 17,-12 35 11,-8 19 11,-11 15-4,-2 3-8,0 37-67,-7 27 46,-16 35 29,-16 40 11,-7 49 43,-7 42-2,-11 35-15,3 22 5,4-4-6,9-21 25,13-33-14,7-40-8,15-44-7,8-52-11,3-36-13,2-25 6,0-23-3,0-14-32,5-52-15,23-38 44,12-32-5,18-44-26,22-46-13,9-33-20,5-7-59,3 7-9,-5 18 21,-12 28 40,-15 38 32,-11 41 36,-11 24 18,-15 17 14,-8 19-38,-9 14-16,-11 11 4,0 11 1,0 13 3,-11 10-2,-4 3-8,-3 23 4,3 28 33,-3 23 27,-7 36-2,-4 43 12,-9 44-4,-9 37 24,-15 40-30,-9 13-11,2-10-16,0-28-1,10-38-5,16-48-16,12-56 1,16-43-2,5-34 10,7-17 7,3-13-25,8-41-12,20-24 38,2-19-4,11-23-11,10-28 2,3-19-3,5-9-9,5-17-4,-1-17-18,4-14-8,-2-10-27,-4-4-10,-7 2-7,-13 19 14,-5 30 29,-8 31 5,-8 36 24,-10 33 4,1 34-8,-6 22-1,-3 13 7,-2 5 0,0 18-5,0 27 33,0 18 6,-5 24 25,-5 24-3,-3 31 20,-2 25-6,-3 25 6,-2 23-4,-8 14-4,2 1-18,0-16 9,3-24-26,3-37 0,2-39-23,8-43 2,5-32-6,0-24 2,2-15-9,3 0-43,0-43-80,0-16 47,21-2-71,2 1-373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6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1498 6821 681,'-3'-2'139,"3"2"-63,0 0-61,-2-1-14,2 1 8,-3 0 23,3-1 24,0 1 12,0-1-11,0 1-6,0 0-14,0-1-9,0 1-4,0-2 6,0 2 3,0-1-3,0 1-1,0 0-9,0-1-7,0 0-5,0-3-2,0 1-1,0-3 3,0-1 6,0-4-3,0 2-1,0-2 4,0 0 0,0 1-7,0-2-5,0-1 0,0-1 2,0-2 0,0 0-3,0-1 1,0 0 1,0-1 0,0 1 0,0 0 5,3 0-1,-3 0 4,0-1-7,2 1-5,-2 1 4,0 1-2,0 1 0,0 3 1,0 3 2,0 0 0,0-2 3,3 2 3,-3-1 2,2-6 1,-2 0-5,3 0-4,-3-3-4,0 0 1,2 0-2,1 3 1,-3-3 1,0 2 0,2 2-1,-2 0 1,0 2 1,0-2 2,0 2 1,0 0 2,0 0 0,3-3 0,0 1-3,-3-4-2,2 0-2,-2-1 1,0 1-2,0 2 2,3-2 0,-1 2-1,-2 0 0,0 2 1,3-2-1,-3 2 2,0-1-3,0-3 2,0-1 1,2 0-2,1 1 0,-3-1 0,0 4 0,0 3 0,0 1 1,0 3-1,0 1 1,0 2-2,0-1 2,0-1-2,0 0 3,0-1-3,0-4 1,0-1 0,0-4-1,0-2 1,0 0 0,0-4 0,0 1 0,0-2 1,0 3-1,0 2 1,0 1-1,0-1 2,0 1-3,0 1 3,0 0-2,0-6 0,0 0-1,0-6 3,0-2-2,0-4-2,0-3 5,0-1-1,0-2-4,0 7 4,0 0 0,0 4 0,0 6 0,0 0-4,2 5 2,-2 1 2,0 2-4,0 1 0,0-1-4,0 2 4,0-1 4,0 0-4,0 0 6,0-1-2,0 0-1,0-1 4,0 1-6,0-1 2,0-2-2,0 1 2,0-1-3,0-2 3,0-5-1,0 0-2,0-3 5,3 1-3,0-2 2,-1 3 0,3 0-1,-5 1-1,8 2-2,-6-1 6,1 1-3,2 0-2,0 2-2,0-2 4,-2 3-3,2-2 2,0 2-1,-2-2 1,2 4-1,-3 2 1,1 1-1,-1 3 3,-2 1 0,3 3-3,-1-3 0,1 0-1,-3-1 0,0-1 1,3-4 0,-3 0 0,0 0 2,2 1 1,-2 0-3,0 0 3,0 6-1,5-3 1,-2 1 0,-3-1-1,2-1-1,3 0-1,-5-2 1,6-1-1,-4 2 1,3 3 3,-5 3-7,0 0 5,3 3-1,-3 1-2,0 0 1,0 2 0,0-2-1,0-1 2,0 2-1,0 0 0,0-1-1,0 3 2,0-3 0,0 0 0,0-3 0,0-1 1,0-3-2,0-1 1,0-1 1,0 1-1,0 2 2,0 0-4,0 2 2,0-2 1,0 3-3,0-1 1,0-2 1,0 4 1,0-1-2,0 3 1,0 2 0,0 0 1,0 2 0,0-1 0,0 0-2,0-5 2,0 1-3,0-3 1,0-1-1,0 0 0,0 1 0,0-1 1,0 4 2,0 0-1,0 2 1,0-1-1,0 2 1,0 0-5,0 0 6,0 1-4,0-1 3,-3 0-2,3 2 1,0-2-5,0 0 2,0 2 5,0-1-2,0 2-1,0 0 2,0-2-2,0 1 0,-2-1 0,-1-3 2,3 1-1,0-3-2,-2 2 2,-1-4 2,0 4-5,3-1 7,-2 3-5,-3 0 2,5-1-3,0 0 2,0 2 1,-3-3-3,3-1 2,-2-2 0,-1 1 0,3-1 1,0 3 1,0 0 0,0 0-3,0 4 3,0 0-4,0 1 3,-2 0-2,2 0 1,0 0 1,0-1-2,0 2 1,0 0 0,0 0 1,0 0 1,0 0-1,0 0-2,0 0 0,0 0-3,0 0-2,0 0 2,-3 0 0,3 0 0,0 0 0,0 0 2,0 0 0,0 0 0,0 0 1,0 0 3,0 0-5,0 0 4,0 0-1,0 0 1,0 0-1,0 0-2,0 0 0,0 0-4,0 0 5,0 0-3,0 0 1,-3 0 1,3 0 4,-2 0-2,2 4-2,-3 3 4,1 5-1,-3 3-2,-6 3 4,1 6-2,-2 0-3,-1-2 3,0-3-4,0-1 4,0-4 1,6-3-4,2-5 2,2-3 0,1 0-1,-1-2 2,3-1 1,0 1-1,0 1 0,-3-1-1,1 1-2,-1 1 0,1 1 2,-1-2 2,1 1-3,-1 0 2,3-2-2,-2 2 1,2-1 1,-3-1 2,3 0-3,0-1 1,0 0 3,0 0-4,0 0 0,0 0 2,0 3-4,-3-1 3,1 0-5,2-1 4,-3 0 0,3 0 0,0-1 2,0 0 1,0 0 3,0 0-1,0 0 3,0 0 3,0 0 1,0-3 0,11-8-9,1-1-4,6-5 0,-2 2 0,-1-1 0,0 2 0,-2 1-1,-3 2-3,-2 2-4,-1 3-5,-1 1 6,-1 2 1,-3 2 3,1 1 0,2 0 1,0 0 3,0 0 0,3 0-3,-1 0 1,11 2-3,0 11 1,8 5 2,4 2-5,4 4 6,-6 0 0,2-1 1,-4-4 3,-6-2-1,-4-4-2,-9-6 0,1-2-2,-6-2 2,1-3-5,-3 0-36,0 0-71,0 0-84,0 0-105,8 0-205</inkml:trace>
  <inkml:trace contextRef="#ctx0" brushRef="#br0" timeOffset="1">1467 7086 444,'0'-4'60,"0"2"-26,0-2-32,0 0-4,0-2 2,0 5 5,0-3 47,0 1 14,0 2-6,0-1 1,0 0-11,0-1-16,0-1-3,0-3-8,0 2-6,0-2-11,0 1-1,0 5 0,0 0 12,0 1 13,0 0 6,0 0-3,0 0-20,0 6-10,0 4-2,0 3 2,0-1-5,0 0 2,0-3 5,0 0 17,0 0 5,0 3-2,0 1 6,0 3-7,0 1-4,0 0-3,0 1 0,0-2-3,-5 0-3,5-1-2,0-2 1,-3 0-3,3 2 1,-2-1-6,-1-2 3,3 0 9,-2-2 6,2 2-6,0 1-1,-3 0-5,3 1 2,0 2-3,0 2 3,0 1-2,0 2-1,0 0-4,0 0 0,0 1-3,0-1 5,0 0-3,0 0 1,0-1-2,0 1-1,0 0-2,0 2 2,0 2 2,0-1 0,0 2 0,0 1 4,0 4-1,0-1 4,0 1-4,0-2 1,5 1-3,-5 1 0,3-3-3,-1-2 0,1 1 0,-3-1 0,0 0 0,0-3 0,0 2 3,0 0 2,2 0-2,-2-1 2,0-2-1,0 2 1,0-2 0,0-2-3,0 1 2,0-3-3,0 0-1,0-1 2,0-1 1,0-1 0,0 1 2,0 0 0,0-1-2,0-1 0,0 2 5,0 1-4,0 1-1,0 2-1,0-2 0,0 3-2,0 0 2,0-3-1,0 0-1,0 1 1,0-1-2,0-1 2,0 2 0,0-2-1,0 2 0,0-3 0,0-2 1,0-2-1,0-1 1,0-1-1,0 1 0,0 0 1,0 0-2,-2 1 1,2-1 0,-3 1 3,1-3-6,-1 1 4,3 0 0,0-1-2,0 1 1,-5 0 0,5 0 2,-2 2-1,2 3-2,-3-1 4,0 0 1,3-3 1,0-1 0,-5-1-4,5-6 0,-2 3-2,2 0 2,0 1 1,0 3-3,0-1 4,-3 3-2,3 0 4,-2 1-4,2 0 6,-3-2-1,3-3-6,0 0 2,0-1-1,0 2 1,-2-1 0,2 3 0,-3-3 1,3 1 0,0 0-4,0-3 1,0-3 0,0 0 2,-2 0-3,2 2 1,0 2 1,0 4 2,0 3 0,0 4-2,0-2 2,0-4-1,0-1-1,0-6 2,0-4 3,0-1 1,0 0 0,0 0-4,0 0 1,0 0-2,0 0 4,0 0-3,0 1 3,0 0-4,0-1-5,0 1 6,0-1-4,0 0 1,0 0 2,0 0-3,0 0 3,0 2 1,0 5-2,0 6 8,0 4 1,0 4 0,0 3-4,0-2-1,0-2-6,0-8 3,0-4-5,0-5 6,0-3-5,0 0 2,0 0 3,0 0-2,0 0 2,0 0-2,0 0 4,0-6-7,0-6 2,0-5-1,0-1 2,0-4 1,0 0-1,0 0-1,0 2 2,0 2-5,0-1 6,0-3-2,0-1-3,0-1 3,0-4 1,0-2 1,0-2-3,0 0 0,2 1-2,1 0 3,-1 6 1,-2-2-4,0 2 2,0-3 3,0 3-4,0-4 1,0 1-1,3-3 2,-1 4-1,1-3 2,-3 3 0,2 1-1,3-2 0,-5 1-1,6 0-1,-6 1 2,2 2-2,1 0-1,-3 3 2,0 1-1,0 0 0,0-1 0,0 1-2,0 0 4,0 1-2,0 2 1,0 0 0,0-1 2,0-2-3,0 1 1,0 1-1,0-1 1,0 1-1,0 1 1,0 1-1,0 1 1,0-2 1,0 1-1,0-4 1,0 0-1,0-1 0,0-2 1,0 0-1,0-2 1,0 0-1,2-1 0,-2 1-1,0 0 0,0-2-1,0 4 2,0 0-2,0 0 3,0 0 0,0 3 0,0-3-1,0-2 1,0 1-1,0-2-3,3-2-6,-3 0-1,0 1 5,0-2-1,0 3 3,0-1-1,0 2 4,0 1 1,0 0-2,0 1 3,0 0-3,0 2 1,0-2 1,2 2-1,-2 1-2,0 1 5,3 2-2,-3-1-1,0 3-2,2 1 2,-2 1 0,0 3-2,3 1 4,-3 1-2,0 2-1,0 0 1,3-2 2,-3-2-2,0-1 2,2-1-10,1-1-1,-1-1 6,1-2-1,-1 4 1,1-3 1,-1 3-1,1 3 1,-3 1 3,3 3 2,-3 1 0,2 4 1,-2 0-3,0 0-1,0 0-4,0 0-3,0 0-2,0 0-1,0 0-9,-5 0 2,-10 8-7,-6 4 18,-4 6 9,-3 6-2,0 1-1,-1 1 3,1 3 2,8-2-4,2-3 1,5-5 0,3-5 2,2-6-3,6-3 0,-1-4 3,3-1 0,0 0 3,0 0 1,0 0 0,0 0 6,0 0-5,0-2 5,3-9-3,10 0-6,5-3-10,-1-4 7,4 0-2,2 2 4,0-1-4,-3 1-1,3-1-2,-5 0 2,2 2-11,-2 2-1,-2 0 4,-1 1 7,-2 2 0,-3 2 3,0 0-1,-2 4 4,-6 1-6,6-1 3,-3 1-8,3 2 3,-6 1-2,4 0-2,-1 0 5,2 0 2,3 0 2,6 13-6,2 10-2,5 8 0,2 6 2,-4 1 8,-1 0-1,-2-4 3,-8-7-5,0-7 1,-5-6-2,1-8 1,-6-3-11,0-3-112,2 0-122,3 0-144,-2-2-472</inkml:trace>
  <inkml:trace contextRef="#ctx0" brushRef="#br1" timeOffset="2">1643 6076 263,'3'0'63,"-3"0"0,0 0-8,0 0 2,0 0-3,0 0 11,0 0-27,-10 6-27,-11 11 12,-7 9 51,-5 9-10,-3 5-29,3 8-23,2-1-6,3-2-1,8-6-2,2-5-2,5-8 1,3-10-1,5-4 0,2-8-5,3-3-16,0-1-25,0 0-9,0-2 12,8-16-6,15-10 65,10-5-10,13-6-12,5-2-35,5-1-30,6 2 36,-6 9 15,-10 5-7,-11 9 17,-9 8 31,-13 3-7,-13 6 12,0 0-24,-16 12-32,-14 16 27,-9 9 14,-4 9 34,-3 6 2,5 4-16,3-3-10,5-4-16,7-6-3,6-10 0,7-8-4,3-10 3,5-8-10,5-7-36,0 0-41,0-7 3,5-19 16,15-7 75,6-7-5,2-4-8,3 2 1,-3 3-1,-3 7 4,-4 7 2,-6 10 0,-7 6-2,-6 7 1,-2 2 13,0 1 13,-2 22 12,-19 10-32,-7 7 0,-5 8 4,2-1 16,-5-4 17,8-4-30,3-6-11,9-8-40,9-4-110,7-3-263</inkml:trace>
  <inkml:trace contextRef="#ctx0" brushRef="#br1" timeOffset="3">1454 3222 326,'0'-1'75,"0"-2"-3,0 3-16,0 0-26,0 0-10,0 0-5,0 0 5,0 0 4,0 0-2,0 11 7,-7 18-5,-6 11 54,-10 9-6,-8 8-51,1 2-16,-1-6-1,3-8-3,2-10 4,8-13-3,8-8 3,5-7-1,5-6 4,0-1 5,0 0 10,26-9-8,9-15-43,14-10-4,7-10 6,8-8 0,0 1-10,-8 3-12,-8 8-5,-9 9 27,-11 14 11,-10 6 13,-13 9 4,-5 2-2,0 2-15,-15 26-8,-16 9 22,-7 13 11,-11 10 10,1 5 2,2 0-4,2-4-5,8-7-6,11-13-5,7-12 2,10-10-1,6-11 8,2-8 24,0 0 2,18-3-23,10-25-56,13-16 9,10-18 10,5-12 15,0-2-14,0 5 0,-7 9 13,-8 20-5,-11 20 0,-9 16-23,-16 6 36,-5 8 7,-10 30-23,-29 13 15,-7 18-1,-12 10 4,-6 7 7,0 1 29,5-3-17,6-10-4,14-11-14,14-14 3,9-17-3,14-12 7,2-9 5,0-11 10,15 0-15,13-10-24,5-21-16,13-17-1,5-17-19,3-17-25,2-5 1,-5 3-17,-2 9 47,-6 17 34,-7 18 19,-10 18 34,-11 12 5,-7 10 6,-8 0 1,-8 31-62,-20 14 0,-13 18 17,-10 12 3,-10 7 31,-1 2 11,4-4 9,-1-9-22,13-12-19,13-15-12,12-13-3,11-12-2,10-11 15,0-5 40,31-3-40,12-9-51,11-25-35,7-16 7,10-14 14,1-6-4,-6 2-33,-9 11 26,-14 14 46,-15 19 9,-10 20 16,-18 4 32,0 27-25,-23 18-17,-15 14-2,-11 13-1,-12 11 54,0 3 12,-6 0 5,8-5-29,6-6-27,12-12-13,13-13 0,10-13 1,13-12-2,5-8 8,2-11 0,32-6-16,4 0-57,8-21-37,15-16 26,6-14 20,-4-10 22,-1 2 3,-9 4-18,-9 13 17,-14 13-7,-14 18 34,-11 11 4,-5 11 11,-5 25-7,-26 14-2,-10 11 41,-7 9 44,-3 3 8,-8-3-4,5-4-19,3-9-22,8-12-36,12-12-13,11-11 1,9-9 1,6-11 5,5-2 7,8 0 7,20-24-15,8-11-80,10-11 21,5-3 16,3-2-31,-11 7 27,-12 13 40,-11 12 1,-12 12 3,-8 7-3,0 6 4,-13 22-17,-13 13 19,-7 5 16,-5 4 40,-3 1 25,0-4-47,3-3-21,7-11-7,3-4-13,13-9 6,2-8-3,8-4 1,5-4 7,0-4 3,20 0-10,14-17-55,11-12-37,14-11 28,-3-4 15,-5 0 14,-10 5-3,-7 10 21,-17 11 14,-11 13 1,-6 5 3,0 5 5,-18 24-24,-10 13 23,-11 8 10,-4 11 31,-1 4 12,1 1-7,5-3-24,2-6-17,8-5-12,0-7-1,12-12-1,4-7 1,7-8 4,5-9 1,0-8 3,10-1 10,20-8-43,14-21-43,12-12 26,8-15 12,0-8 9,-6-2-11,-6 7-7,-12 9 7,-14 15-3,-13 12 13,-11 15 8,-2 8-38,-2 0-39,-24 26 53,-12 10 51,-6 12 68,-4 10-1,-11 4 6,0 3-23,6-3-21,4-5-16,6-6-15,10-11-8,10-8 0,10-9 0,8-8 1,2-9 19,3-6 1,3 0-6,25-6-34,8-25-49,7-9 28,13-15 17,0-4-2,3-1-6,-8 5 8,-7 10-9,-11 15-1,-13 14-3,-4 7 15,-14 9 11,-2 4 2,-2 23-8,-26 13 10,-6 13 2,-7 9 10,-5 4 32,1 2 7,1-1 0,1-6-25,2-9-15,8-7-8,5-12-1,10-9 0,7-11 2,6-7-1,5-6-8,0 0 4,0-14 9,21-17 18,4-7-21,6-10-26,0-4-13,2 6-34,-8 8 15,-7 11 1,-5 10 31,-8 10 20,-2 7 1,-3 0-5,-3 18 7,-17 15 0,-8 8 11,-6 12 16,-4 4-1,0-2-3,5 5-12,-1-10-7,9-8-5,4-11 2,6-8-1,7-12-2,3-6 2,5-5-4,0 0-5,5-18-9,18-10 32,6-9-43,6-3-4,-2-2 0,1 6-4,-9 7 1,-7 10 4,-8 11 12,-7 8 11,-3 0-8,0 19 14,-10 15-1,-13 10 11,-5 11 6,-6 3 16,-1-2 17,1-1-9,6-6-20,0-9-11,3-8-6,7-8-2,5-7 2,5-7-2,6-7 0,2-3-3,0 0-2,2-19 0,19-9 25,4-4-19,3-2-22,1 2-15,-6 6-6,-8 7-9,-8 9 36,-4 10 16,-3 0-16,0 9-7,-8 17 11,-9 8 14,-6 5 5,0 4 17,0 0 19,5-3-6,2-4-16,9-12-12,-1-3-6,8-10 0,0-6 1,0-5 0,10 0-20,16-8-45,7-15-11,10-10 26,3-10 1,3-3-14,-3-1 24,-3 5-2,-7 7-22,-10 9-6,-6 14-2,-12 11-8,-6 1 49,-2 14 97,0 15-21,-23 8-16,-5 6 36,-8 6-24,-2-3 15,0-2-7,2-5-18,3-5-25,10-9-9,5-8-3,10-8-9,8-5 9,0-4 11,18-1-51,15-23-9,8-7 20,13-13 13,5-7-9,2-7-14,-2 1-51,-8 10-32,-8 9 10,-15 13 84,-15 13 194,-13 12-113,0 5-37,-15 22-10,-21 11 1,-8 9-4,-9 9 20,-1 1 1,3 0 7,5-4-19,8-9-100</inkml:trace>
  <inkml:trace contextRef="#ctx0" brushRef="#br1" timeOffset="4">1526 4659 200,'2'5'70,"1"-2"-32,-3-1-21,0 0-16,0-1-5,0-1 0,0 0-11,0 0 1,0 0 16,0 0 18,0 0 9,0 0 3,0 0-9,0 0-7,0 0-6,0 0-6,0 0 3,0 0-2,0 0-1,0 0-10,0 0 6,0 0 0,0 0 1,0 0 2,0 0 10,0 0 13,0 0-4,0 0-4,0 0-5,0 0 7,0 0 10,2 0-2,1 0-12,0 0-4,-3 0-1,0 0-4,0 0 0,0 0-3,0 0 2,2 0-3,-2 0 7,5 0 11,-5 0 6,5 0 2,-2-6-5,2 1-7,0-4-5,-2 2-7,2 1-12,-3 1 3,3 3 3,-5 0 0,0 2 0,3 0-1,-3 0-9,0 0 5,0 0 10,0 8-5,0 5 4,0 1 3,0-1-3,0-1-5,-8-3 2,1-5-8,-1-1-9,-2-3-2,0 0 7,-1 0 7,1-3 4,2-4 0,6-1 2,-1-1 7,3 1 15,0 2 17,0 0 13,0 3-9,0-1-13,5 3-2,-2 1-7,2 0-7,-2 0 14,2 5-23,-5 8-10,2 2 1,-2 1 2,0-2-1,0-3-6,-2-9-44,-14-2-30,-4 0-13,5-9-58,7-10-106</inkml:trace>
  <inkml:trace contextRef="#ctx0" brushRef="#br1" timeOffset="5">1602 5360 347,'8'-10'20,"0"-1"32,-3 5-16,-3 0-13,1 3 8,-3 3 2,2-2-12,-2 2-8,0 0 3,0 0 1,0 0-2,0 0-10,0 2-12,-5 18-5,-13 9 45,-7 13 20,-3 8-22,-8 8-25,0 2-3,1-2-4,1-8-2,9-11-8,7-9-3,3-12 8,10-7 4,-1-7 4,6-4 4,0 0 1,0 0 6,11-8 13,12-11-41,5-8 21,10-3-14,5-1 8,1 3-1,-6 2-1,-2 4-1,-11 7 6,-4 5-4,-6 5-10,-10 2 10,-5 3-22,0 0-34,0 17 3,-18 13 52,-5 11 3,-10 8 10,0 6-3,-5 6 0,2-8-7,5-4 1,3-11 2,8-10-5,7-10 1,5-10 1,8-3 2,0-5 7,6 0 10,17-14-38,5-12-34,10-6 35,0-9-4,-2 5-2,-3 1 9,-7 8 2,-6 9 17,-10 8 7,-7 10 22,-3 0-42,0 10-3,-5 16 3,-13 10 16,-5 9 1,-5 4-4,2 0 4,1-1-4,2-9-3,5-7-1,8-11-1,5-6-2,5-9 1,0-6 2,10 0-41,13-10-82,5-13 46,-3 0 3,1-1 32,-6 4 2,-7 7 27,-8 11 17,-5 2 6,0 8-60,-5 18-27,-5 9 32</inkml:trace>
  <inkml:trace contextRef="#ctx0" brushRef="#br1" timeOffset="6">1694 6613 376,'21'-110'89,"-16"106"-27,-5 3 12,0 1-48,0 0-53,-13 6 0,-15 18 15,-8 8 28,-5 11 4,-7 9 8,4 7 1,1 2-19,10-6-7,5-9 1,7-9-2,11-12 1,5-12 2,5-9 4,0-4 7,8 0 7,12-22-55,16-7-37,5-9 58,2-7-14,6-3 1,-6-1-5,-2 7-27,-10 7 2,-6 12-21,-12 11 55,-13 11 34,0 1-5,-3 24-55,-27 17 55,-14 12 21,-4 15 28,-8 5-20,-6 3 11,4-2-19,6-7-21,9-11-5,17-8-4,11-13-15,15-10 8,0-11 10,23-12 1,15-2-14,8-15-20,8-19-45,-3-14 61,-2-4-20,-9 4 9,-6 10-15,-11 10 31,-11 13 54,-4 15 43,-8 0-12,0 30-68,-10 4 4,-18 10-1,-11 8 16,-1 0 7,-6-2 14,5-5-32,3-7-15,9-8 1,12-11 1,9-10-4,8-7 3,2-2 16,29-6-1,5-17-86,12-8-34,1-7 52,-1 5 14,-7 3-4,-10 9-8,-13 12 47,-11 9 33,-7 4 11,-2 28-51,-29 9 8,-7 7 3,-11 7 13,-2-1 26,0-1 0,8-8-16,7-8-19,13-9-4,13-6-13,10-7-3,8-8 13,22-5-39,9-2-21,-1 0-17,3 0 11,-8 0 32,-13 0 18,-12 10 15,-8 10 43,0 5-25,-28 0 0,-3 2-4,-7-7-5,5 0-5,7-4-66</inkml:trace>
  <inkml:trace contextRef="#ctx0" brushRef="#br1" timeOffset="7">1694 6613 376</inkml:trace>
  <inkml:trace contextRef="#ctx0" brushRef="#br1" timeOffset="8">1694 6613 141,'11'0'12,"-4"1"-11,-4-1-16,-3 0-19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21:35:39.87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-3 41 649 0,'0'-3'152'0,"0"1"-58"16,0 2-12-16,0 0-17 15,0-1-7-15,0 1 14 16,0 0 8-16,0-5 2 15,0 5-14-15,5-1-34 16,11-7-4-16,5 5 0 16,3-3-13-16,7 2-10 15,2-1-6-15,6 3-3 16,-2 1 2-16,-3 1 0 16,2 0 0-16,-14 0-2 15,1 0 2-15,-10 0-3 16,-3 0-4-16,-5 0-29 15,-5 0-29-15,0 0-50 16,-5 0-66-16,-13 0 5 16,-7 0-45-16,4 0-106 15</inkml:trace>
  <inkml:trace contextRef="#ctx0" brushRef="#br0" timeOffset="268.4249">34 229 827 0,'0'0'183'0,"3"0"-31"16,10 0-43-16,5 0-28 0,0 0-8 15,6 0-28-15,1 0-14 16,1 0-5-1,0 0-17-15,0 0-6 0,-2 0-4 16,-5 0-3-16,2 0-45 16,-3 3-55-16,0 3-62 15,0 4-124-15,1 1-350 16</inkml:trace>
  <inkml:trace contextRef="#ctx0" brushRef="#br0" timeOffset="1089.7239">757-39 612 0,'10'-13'97'16,"-3"1"-18"-16,2-6-42 15,1 1 11-15,1 0 6 16,2-1-12-16,4 0 10 15,2 1-1-15,4-2-19 16,1 1-11-16,7 3-8 16,-2-2 6-16,2 4-1 15,0 2-5-15,-1 4-4 16,1 2 4-16,0 0 1 16,-3 5-5-16,1 0-1 15,0 0-3-15,2 0-4 16,-5 16-2-16,-5 2 0 15,0 10 0-15,-5 7-2 16,2 4 1-16,-8 7-3 16,-4 12 3-16,-1 0 2 15,-5 6-2-15,0 2 1 16,0 0 0-16,-8 1 0 16,-13-6 1-16,-7-4-3 15,-11-8 2-15,-1-13-1 16,-9-8-3-16,-1-13 3 15,-7-11 0-15,-6-4-6 16,5-8 7-16,1-23 2 16,-2-8-1-16,16-7-4 15,2 2-6-15,15-5-2 16,7 5-8-16,9 2 16 16,5 3-3-16,5 3-3 15,0 3-11-15,0 3-13 0,0 8-22 16,7 6-41-16,2 7-38 15,1 7-151-15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7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2379 3539 524,'0'-3'56,"0"3"-12,0-1-43,0 0-2,0-1 19,0 2 38,0 0 38,0 0 17,0 0-11,0 0-25,0 0-21,0 0-16,0 0-14,0 0-6,0 0 1,0 0-10,0 0-7,0 0-3,0 0 2,0 0-3,0 0-1,0 0 2,0 0 0,0 0-2,0 0-2,0 3 1,-5 6 0,-1 7 4,-1 3 3,2 2-1,0 5 2,-1 0 0,6 0 3,0 2 1,0 0 7,0-1 1,0 0-5,0-2-3,0-2-5,6-2-1,-1-4 1,2-3-1,1-3 3,0-4 0,-1-1 6,1-4-2,5-2 0,2 0-2,3 0-6,2-8-3,1-10-2,-3-7-4,0-2-9,-6-4-6,1 3 8,-5 3 8,-3 7 1,-3 5 6,-2 6 1,0 5-1,0 2 1,0 0-2,0 0-4,0 0 4,0 0-3,3 0 2,-1 0-1,6 12 2,5 2 1,2 6 5,6 2-4,2 0-1,2-3 5,-2-4-3,3-5 2,-6-4 7,1-6-3,-6 0-3,-2-9-5,-3-13-8,-5-7 1,-5-2-3,0-1 7,0 2-1,0 3 4,-5 5-5,-5 5-1,-3 4 2,3 5-1,-1 1-20,-1 2-8,4 2 3,-2 2-6,0 0-15,-1 1-32,4 0-39,4 0-45,3 0-86</inkml:trace>
  <inkml:trace contextRef="#ctx0" brushRef="#br0" timeOffset="1">3078 3773 564,'3'0'151,"-3"0"-71,0 0-70,0 0-15,0 1-3,0-1 17,0 3 43,0-1 15,0 4-5,2 6-10,1 8-13,0 8-5,-3 9-13,0 8-9,0 2-5,0-3-5,0-6-2,0-8 1,0-9 0,0-9 7,-3-5 8,0-5-2,3-2 9,0 0 26,0 0 13,0 0 6,0 0-5,6 0-9,9-4-2,8-3-34,7 3-18,4-5 9,1 6 25,-4-1-6,-3-1-22,-5 3-1,-8 1-3,-4 1-6,-11 0-39,2 0-118,1 0-148,-1 6-309</inkml:trace>
  <inkml:trace contextRef="#ctx0" brushRef="#br1" timeOffset="2">7036 3346 851,'0'0'100,"0"11"-68,0 13-45,0 9 16,0 7 0,0 9 2,0 0 18,0-2 27,0-2-11,0-5-4,0-9-20,0-7-12,0-6-2,0-8 1,0-3-28,0-5-57,3-2-91,2 0-164</inkml:trace>
  <inkml:trace contextRef="#ctx0" brushRef="#br1" timeOffset="3">7008 3310 872,'0'0'163,"0"0"-40,3 0-44,7-2-17,5 0-23,6-4-37,2-1-1,5 0 0,-3-1 2,3 2-2,-5 0 0,0 1-1,-5 5 1,-3 0-2,-4 0 0,-4 0-11,1 0-7,-8 0 1,3 0 1,2 6 0,-3 9 6,1 2 9,-1 4 1,-2-1 0,0 1 0,0-6-3,0-3-1,0-3-3,0-5-24,0-1-48,-2-1-30,-6 0-37,3 4-53,5 3-137</inkml:trace>
  <inkml:trace contextRef="#ctx0" brushRef="#br1" timeOffset="4">7271 3687 788,'0'1'144,"0"14"-93,0 6-46,0 5-3,0 5-1,0-1 1,0-5 2,-2-3-1,-1-7-4,3-6-2,-8-6-9,3-3-73,3 0-129,2-5-74</inkml:trace>
  <inkml:trace contextRef="#ctx0" brushRef="#br1" timeOffset="5">7429 3692 782,'0'29'33,"0"4"-28,0 4-5,0-1 0,0-7-1,-2-4 1,-1-8-8,1-8-17,2-5-37,0-4-114,0 0-125</inkml:trace>
  <inkml:trace contextRef="#ctx0" brushRef="#br1" timeOffset="6">7435 3662 642,'12'-5'55,"1"5"-8,-5 0-17,2 0 15,3 0 15,0 2-25,2 13 2,-2-1-11,2 3 18,-2 2 3,-6 2-11,1 1 5,-8 3-19,0 1-18,0-1-4,-3 0-9,-14-5 1,-1-4 0,0-6-11,0-4-31,0-3-11,3-2-36,5-1-47,4 0-120,6 0-136</inkml:trace>
  <inkml:trace contextRef="#ctx0" brushRef="#br1" timeOffset="7">7069 3075 569,'0'0'97,"-2"0"-58,-6 2-42,1 4-4,-1 0-10,-2-2 6,2 1 20,3-1 31,-3 1 14,3-1 10,3 5-4,-6 1-8,3 5-13,0 1-2,-3 6-14,3-1-14,-3 4-5,1 0 5,4 0 0,-5 3 6,3 3-2,3-1 1,-1 1 0,1 1-1,-3 1-5,2 1-4,-5-2-2,3 2-2,-2 0 1,-1-2 0,5 1 0,-2-3 4,5-1 8,0 0 8,0-1 8,0-2-3,0 3-3,0-4-13,0 4-3,8-4-2,0-3-3,-3-3-3,0-3 10,0-2 7,0-2 3,-2-2 3,2-2-8,-5 0-2,5-3 2,-5 2-3,2-3-8,1-2-3,-1 1-2,-2-2 2,3 1 0,0 3-1,-1 0 3,3-1-1,0 2-1,0 1 3,0-1-2,1-3-2,-1-1-19,0-2-40,-3 0-53,3 0-115,1-12-307</inkml:trace>
  <inkml:trace contextRef="#ctx0" brushRef="#br1" timeOffset="8">7797 3429 874,'0'35'61,"0"9"-39,0 10-18,0 4 6,0-2-5,0-4-2,0-13-2,-5-9-1,3-11-24,-1-11-112,3-8-127,0 0-181</inkml:trace>
  <inkml:trace contextRef="#ctx0" brushRef="#br1" timeOffset="9">7700 3580 896,'0'0'144,"0"0"-58,0 0-37,0 0 8,0 0 22,8 0 17,7 0 0,3 0-39,5 0-37,0 0-13,2 0-6,-2 0-2,3 0-25,-6 0-60,1 0-68,-6 2-70,0-2-164</inkml:trace>
  <inkml:trace contextRef="#ctx0" brushRef="#br1" timeOffset="10">8665 3166 1087,'16'24'113,"-4"12"-49,-9 12-58,-3 11-7,0 12 1,0 10 4,0 3 5,-13 0 4,-2-6-1,-3-11-7,-5-9-5,3-14-2,-3-12-1,5-12-1,0-5-3,5-6-25,-5-7-39,0-2-35,0 0-83,8 0-97,5-2-139</inkml:trace>
  <inkml:trace contextRef="#ctx0" brushRef="#br1" timeOffset="11">8553 3283 700,'-5'7'105,"-3"14"-44,-5 6-17,-2 0-26,0 2-11,-1-7-7,1-4-1,5-6-31,5-5-125,5-5-184</inkml:trace>
  <inkml:trace contextRef="#ctx0" brushRef="#br1" timeOffset="12">8070 3379 628,'0'-3'234,"0"2"-66,13-2-31,2 1-51,1 1-70,7 0-11,2-3 20,3 3-6,-5 0-11,0 1-4,-5 0 0,-5 0-2,-5 0 1,-1 0-4,-4 0 0,-3 0-5,2 8-7,-2 10-4,0 3 11,0 2 3,0 3-16,0-7-19,0-5-11,0-7-50,0-3-72,0-4-91,0 0-135</inkml:trace>
  <inkml:trace contextRef="#ctx0" brushRef="#br1" timeOffset="13">8058 3445 824,'0'37'104,"0"9"-62,0 7-30,0 5-6,0-1 0,0-8-1,0-6-1,0-15 1,0-9-5,0-13-2,0-6-28,0-5-156,0-22-188</inkml:trace>
  <inkml:trace contextRef="#ctx0" brushRef="#br1" timeOffset="14">6635 3341 836,'0'0'113,"0"0"-36,0 0-57,0 0-20,0 0 6,0 0 21,0 0 27,0 0 15,3 0 0,5-2-13,2 0-21,3-2-22,-3 0-8,2 1-2,4-1-4,-1 1 3,-2 2 0,2 1-4,1 0-9,-1 0-9,0 1-6,3 12-1,-3 2-3,-2 0-3,-3 2 12,-2 2-3,-3-1-9,-5 0-1,0 2-12,0 3 0,0 2 23,-13 0 10,-5 2 4,1 0-1,-4-2-7,3-4-15,-2 0 7,-1-5 13,4-2 4,-6-4 2,7-2 6,1-1 2,2-2-1,3-4 5,2 2 6,6-2 9,-1 0 11,3 0-1,0 0-3,0-1-2,0 0 5,0 0 15,0 0 12,0 0 4,0 0 7,0 0 6,0 0 4,0 0-4,10 0-3,6 0-14,4 0-38,3 0-18,3 0-3,2 0 1,-5 0-12,-3 0-24,-4 0-19,1-1-35,-6-8-69,-4-3-65,-2-3-124,3 0-354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 3709 213,'0'4'35,"2"-3"-18,1 1-15,-3-2-2,0 0-9,0 2 6,0-1-3,0 1 5,2 0 6,1-1-6,0 1 6,-3 0 8,0-1 2,0-1 11,2 0-5,-2 0 1,3 0 3,-3 0 3,0 0-2,0 0 2,0 0-3,0 0-1,0 0-9,2 0-3,1 0-7,-3 0 1,2-3 2,1-2-7,-1-1 4,1-2-1,-3-3-2,3-1 1,-1-2-3,-2 0 0,3-3 10,-3-2-7,2-2 2,-2-1-3,3-4-2,-3 0 2,0-1-3,2 1 4,-2-4 1,0 2-4,3-1-2,-1 1 2,1-2 10,-1-2-4,1-2-2,0-3-1,-1-1 0,-2-4-2,3 1 9,-3 0-5,0 5-6,0 1 0,0 3 5,0 3-6,0-2 5,0 2 1,5-1-1,-3-2 2,3-4-8,-2-5 8,2-5-6,3-4 3,-3-3-3,3-1 1,-1 1 1,-2 4-3,-2 9 3,2 2 3,3 1-10,-1 3 12,1-2-6,0-2 1,4-5-5,-4-3 2,2-3-11,-2 1 3,2-1 1,-2 3 0,-1 4 8,1 3-1,2 3 5,-2 3-3,0 1-1,2-1 2,-2 0-3,-3-2 7,2-7-5,4-4-3,-4-7 0,-2-5 2,3-2-2,5 1-8,-3 3 4,0 4 8,5 4 0,-2 5-5,0 1 6,-3 3 2,6 0 4,-4-2-5,-4-3-7,0-8 3,-6-7 2,-2-11-7,0 0 5,0 1 1,0 5-4,0 8 7,0 13-3,0 16 2,0 9-1,3 5 23,-1 9-5,1 4-4,-1 0 1,-2 0-15,0 0-10,0 0-37,0 0 16,0 0-1,0 0 9,0 0 18,0 0 5,0 0-12,0 0 2,0 0 1,0 0 9,0 0 7,0 0 12,0 0-2,0 0-24,0-9 9,0-6-5,0-3-1,0 0 3,0 4-2,0 5 4,0-1-1,0-3-1,0-6-5,0 2 6,0 2 8,0 3 11,0 5-1,0 7 28,0 0-40,0 24-13,0 11 26,0 19-26,0 18-5,0 16 3,0 14-5,-10 14 1,0 15-1,-5 11-10,-3 6 9,2 6-1,-1 6-4,1 2 13,1 1 6,7-2 0,-4-5 1,4-6 0,0-13 3,1-14 1,4-20 2,-5-21 10,3-18 0,3-19-13,-1-9-1,-2-11 0,5-4 6,0-6 13,0-3 11,0-3 4,0-4-3,0 3-8,0 5-11,0 6 0,3 9-9,-1 5-3,6 5-7,-8-1 1,2-4 5,1-9-3,-3-7 2,0-10-2,0-5-8,0-2-20,0 0-40,0-15 42,0-12 32,0-17 20,0-21 7,0-21-8,5-23 2,5-16-14,6-10 5,-1-5-5,8-3 11,2 0-9,6 1-5,0 2-6,2-5-3,3-2 1,-1-2-1,1-2-1,-5 1-10,-6 9-2,-2 11-8,-5 18 5,-3 16 10,-4 22 3,-4 17 7,-4 19-4,-1 13-9,1 8 7,-3 10 0,0 7-11,0 11-2,0 33 1,0 25 2,-13 24 33,-2 33-19,-6 30-16,-4 26 2,-3 19 4,-3 16 4,6 7-3,2-1 6,2-12 0,11-14 3,7-20 2,1-25-1,2-26 0,0-25 0,0-25 2,0-27 1,0-23 2,0-17-5,0-9 10,0-9-11,5-38-41,8-20 29,5-20 27,5-25-11,10-22-1,0-6-5,0 3 4,0-2-3,1 9 20,-4 9-2,1 6-8,-3-8-6,0-11-1,-2-16 0,2-20-4,-3-8-3,-4 4-11,-1 14-6,-7 19-1,-3 30 21,-2 35 2,-3 28-6,0 18 0,-2 14 7,-3 16-9,0 14-14,0 48-4,0 31 18,0 40 21,-13 40-7,-3 35-21,-4 23-6,2 14 3,0 1 5,8-8 10,0-17 3,7-25 3,3-23-3,0-32-2,0-29 1,0-26-2,0-19 0,0-19-1,0-16-3,0-13-15,0-14-1,0-5 19,0-5-26,10-37-33,3-28 64,8-25 2,2-31 1,7-36 11,6-36-3,2-27 0,-2-4-14,0 4 3,-3 16 1,-5 23-4,-2 31 5,-8 29-2,-3 19 3,-5 16-1,-2 16 0,-8 23 6,5 16-2,-5 18-6,0 18-1,0 16 1,0 43-12,-5 33 36,-5 44-11,-3 42-9,-3 36 0,4 25-6,7 12 0,5-7 0,0-21 14,0-30 31,0-37-4,0-35-20,0-35-10,0-37-5,0-27-2,0-21-8,0-5-30,0-49-43,0-26 60,2-27 37,8-36-5,8-36-7,5-36-7,3-8-10,-1-2-27,3 5-4,6 21 16,-4 19 18,3 29 7,1 11 9,-4 9 10,-4 9-3,-3 12-9,-8 20-9,-5 20 6,-5 22-6,0 20 0,-5 27 3,0 12-7,0 45-7,0 34 4,-2 45 23,-11 44-1,-2 48-11,-3 36-8,3 30 3,2 3 10,0-13-6,5-25 7,6-38 25,2-45-7,0-48-4,-5-37-11,5-35-7,0-32-7,-5-24-3,-3-7-49,8-51-29,0-35 66,0-32 36,3-36 0,17-39-16,6-11-10,2 2-28,0 17-12,0 16 33,0 26 13,5 30 1,3 7 13,0 6 6,-1-2 13,-1-4-18,-6-2-11,-5 5-1,-11 11-2,-4 16-1,-5 22-1,-3 22-5,2 23-3,-2 16-3,0 6-1,0 41-4,0 34 22,0 41 2,0 50 6,0 49-11,0 44 3,0 27 10,-5 8 22,-3-14 0,3-27-5,3-43-19,-1-49 5,1-47-10,2-42-8,0-37 3,-3-26-4,0-15-10,3-32-60,0-44 45,18-34 41,8-36 0,12-41-7,11-43 0,-1-24-14,-2-2-8,0 11-8,-5 17 10,-8 25 9,-5 33 0,-2 29 7,-6 22-2,1 14-1,-6 19 1,-2 21-1,-3 21 2,-5 17-1,0 14-1,-5 13 29,0 14-19,0 53-19,0 43 3,-2 52 16,-14 52-1,-4 47-15,2 34 11,0 2-3,8-18-3,2-34 3,8-42 4,0-50 24,0-54 1,5-45-18,0-31-7,1-23-5,-1-15-40,2-51 13,4-26 18,9-38 30,8-43-24,8-45 6,2-29-10,-2-12-5,2 3-10,-5 16 7,-5 26 6,-5 34 7,-5 30 0,3 21 3,-6 15-8,-5 18-6,1 19 0,-6 21 1,0 20 1,-3 16 8,-2 20 17,0 18-2,0 47-27,0 38 27,0 53-12,-5 54 2,-10 50 5,-6 40-13,1 18 6,0-4-1,-1-26 2,3-39 3,8-50 5,2-57 4,8-47-5,0-38 1,0-33-2,0-23-6,0-2-22,0-43-22,8-23 43,2-17-2,8-25 7,5-30 4,5-28-12,5-26 3,3-22-2,-3-11 3,6-1-1,-1 17-10,-10 24 11,-8 30 0,-2 40-5,-5 32-1,-5 27-2,-6 22-7,-2 15 2,0 18 7,0 11-8,0 49 6,0 43-6,-18 43 25,-5 56-13,-7 47 0,-1 29 2,3 11-6,5-11 11,8-27-5,7-41 2,8-46 14,0-49 7,0-46-10,8-31 2,-1-25-9,1-13-11,0-50-40,7-35 34,6-30 9,9-39 1,6-41-1,2-17-11,6-5 2,-6 13-20,-2 13 38,-3 30-7,-2 29-4,-3 21 8,0 12-6,-5 13 1,-3 13-1,-7 17 4,0 17-8,-8 16 3,0 25 1,-5 20 2,0 54-15,0 40 13,-5 53-6,-13 56 8,-5 40-4,-3 26 1,3 2-10,6-19 2,1-39 11,11-46-6,3-52 13,2-51 1,0-39 3,0-26-9,0-19-13,0-28-65,0-42 52,15-37 9,10-34 30,14-46-21,12-44 15,5-27-11,0 0-10,0 12 2,-5 18-13,-7 34 13,-8 39 9,-6 30 5,-2 21-7,-5 14 4,-2 12-3,-3 14-2,-8 16 3,-3 10-3,-1 15 2,-1 9-1,-5 14 0,0 4-9,0 51 13,0 37-23,-8 50 44,-7 50-20,-3 51-7,-3 36 3,-2 11-6,5-1 7,3-26-2,10-36 7,5-43 1,0-45 11,0-45 18,8-36-21,-1-27-5,1-22-3,-3-9-15,0-9-47,5-28 17,6-11 39,7-10 11,10-17-8,3-20 9,5-28-2,10-25-8,2-38-2,11-31-2,-8-32-3,6-8-5,-11 11-20,2 20-3,-9 33 22,-14 38-50,-2 44-5,-5 30 31,-5 25 32,-10 26 3,-3 26 2,-5 16 35,0 57-43,-5 37 13,-16 43-8,-9 50 3,-6 41-4,-2 28-2,-1 18-1,6 10 0,3-15 1,7-31 11,7-38 0,6-44 14,5-45-4,-3-51-9,8-36-6,0-28-3,0-14-22,0-53-62,8-34 81,23-43 9,12-40-1,16-48-11,10-41 8,-5-8-8,-1 9-50,-6 27 26,-9 25 20,-10 43 15,-7 40 8,-3 22 0,-5 14-8,-8 10-5,-4 14 2,-4 18-29,-2 17 2,-5 21 18,0 13-8,0 45-3,0 40 7,-12 41 15,-11 51-4,-3 47 4,-4 42-2,-1 27 1,3 10-4,2-14 0,6-35 2,7-48-1,5-52 1,8-55 19,0-47 22,0-36 3,0-21 3,16-57-82,7-39 39,7-41-4,9-47-12,17-52-10,-3-35 0,6-6-15,-3 14-4,1 26-25,-9 40 52,-5 48 22,-2 46 47,-8 29-9,-4 21-25,-9 17 18,-7 17-22,-8 22-1,-5 11-2,0 60-26,-5 40 16,-21 45 6,-2 48-11,-10 39 6,0 23-2,4-3-2,6-19-1,8-30 1,7-42 2,11-48 16,2-47 4,0-39-8,0-26 1,0-10-11,0-47-68,12-27 55,6-29 10,10-27 5,8-33-21,7-28 1,1-9 8,4-3-14,1 9 1,-3 18-9,-5 23 17,0 26-5,-6 18 17,-4 17-6,-6 18 0,-7 15-4,-7 17-9,-4 14-10,-7 25 7,0 6-21,0 56 17,-20 32 32,-11 44-3,-12 45 8,-8 40 12,-8 32-11,3 15-7,0 4-3,4-16-5,12-33-1,12-36 2,7-41-5,13-43 3,8-38-1,0-33 23,0-23 17,0-8-12,16-47-47,9-36 19,6-30 7,15-33-10,10-38 6,3-26-18,5-9 0,2 1-11,0 7 12,-4 13 15,-6 20-6,0 17 3,-2 15 6,-13 17 1,-8 24-7,-8 26-4,-9 28 7,-11 22-10,-5 29 5,0 24-18,-10 54-4,-19 41 35,-14 52 16,-13 49 13,-8 41-14,-5 24-9,5 2-1,8-20-5,13-34-2,12-46 2,16-47 31,10-52-8,5-43 3,0-27-4,0-18 11,10-37-63,15-42-9,6-34 54,15-40-18,13-47 0,12-36-10,3-21-28,3 6-10,-6 19-8,-7 31-2,-10 37 30,-11 46 30,-10 38-11,-7 23 4,-6 15 5,-4 12-4,-9 11-4,-2 10-16,-2 6 8,-3 3-4,0 35 2,-10 46 3,-16 43 34,-10 53-4,-15 53 2,-5 37-8,0 14-17,8-2 36,9-26-33,9-42 27,17-45 3,10-48 1,3-47-18,0-37 4,0-24 15,8-10-17,12-45-63,8-28 3,8-24 6,5-18 19,8-25-18,7-25 24,0-17-1,3-22 0,2-21-16,-2-21-14,-3-6-10,-8 14-63,-4 25-43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3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409 72 622,'0'-2'196,"0"1"-45,5 1-41,10 0-26,6 0-49,2 0-29,7 0-6,1-1 0,-3 1-1,0-4 2,-2 1-4,-6-1-5,-2 1-3,-5 1-5,-3 0 3,3 0 7,-3 1 1,-3 1-2,-1 0 0,-1 0-5,0 0-6,-3 6-7,-2 9-2,0 4 8,0 3 11,0 2 5,0 0-10,0-4-34,-7-1-38,-1-2-57,5-3-117</inkml:trace>
  <inkml:trace contextRef="#ctx0" brushRef="#br0" timeOffset="1">442 114 799,'0'0'70,"0"0"-61,-5 16-24,2 8 13,-2 11 10,5 6 44,0 4 21,0 2-24,0-5-15,8-4-7,2-10-15,-5-8-8,0-10-4,-5-5-30,0-5-64,0 0-59,3-13-137,2-12-168</inkml:trace>
  <inkml:trace contextRef="#ctx0" brushRef="#br0" timeOffset="2">756 425 834,'0'0'191,"0"0"-109,0 13-75,0 8-8,0 3 1,0 4 3,0-3 0,0-2-1,0-4-2,0-5-32,0-4-50,5-7-77,3-3-172</inkml:trace>
  <inkml:trace contextRef="#ctx0" brushRef="#br0" timeOffset="3">879 428 444,'2'4'78,"-2"14"-48,3 6-9,-1 3 14,-2 0 4,0 2 3,0-6-17,0-5-20,0-8-8,0-3-43,0-7-52,0 0-39,0 0-33,0-9 27,0-7 40,0-6 105,0-1 75,0-2 6,0 0 19,0-1-32,0 4 15,0 5 36,8 1 6,5 7 2,-3 3-30,3 5-32,2 1-11,-2 0-28,0 0-21,-1 12-7,4 9-2,-9 4 3,1 3-1,0 5 3,-3 2 1,-5-4 4,0-2-3,0-5-3,0-6-7,-16-9-3,-4-9-22,0 0-62,2-3-63,5-19-154</inkml:trace>
  <inkml:trace contextRef="#ctx0" brushRef="#br0" timeOffset="4">1103 283 1003,'13'-4'138,"2"0"-64,3-1-40,3 2-5,-1-2-13,6 1-12,-6-1-4,-2 1-22,0 0-42,-3-3-50,0 2-115,-4-2-252</inkml:trace>
  <inkml:trace contextRef="#ctx0" brushRef="#br0" timeOffset="5">1172 156 980,'0'34'54,"0"10"-42,3 5-11,-1 2 3,-2-7-3,0-8-12,0-6-46,0-14-58,11-8-121,1-8-350</inkml:trace>
  <inkml:trace contextRef="#ctx0" brushRef="#br0" timeOffset="6">1364 61 963,'0'0'136,"0"0"-69,0 0-43,0 0 3,7 0 22,11 0-9,5 0-33,3-4 4,4 2 3,-4-1-14,0 0 1,-4 1-1,-6 0-4,-3 2-15,-6 0-1,-4 0 10,-1 0-4,-2 0-5,3 5-4,-1 13-4,1 6 1,-3 2 15,0 2 4,0-3-18,0-6-44,-13-7-56,8-7-110,-3-5-167</inkml:trace>
  <inkml:trace contextRef="#ctx0" brushRef="#br0" timeOffset="7">1387 76 687,'0'37'149,"0"7"-39,0 7-68,0 3-22,0-1-6,0-6-6,0-9-4,0-11-3,0-9-1,0-10 0,0-8-14,0 0-74,0-3-83,2-19-143</inkml:trace>
  <inkml:trace contextRef="#ctx0" brushRef="#br0" timeOffset="8">1754-176 669,'0'0'221,"0"15"-112,0 15-55,0 4-25,-7 10-17,2 2-8,-8-2-2,3-5-18,7-11-209,3-11-513</inkml:trace>
  <inkml:trace contextRef="#ctx0" brushRef="#br0" timeOffset="9">3161 986 743,'0'0'56,"0"-1"-20,0 1-29,0 0 5,0 0-12,0 0 5,0 0 22,0 0 7,0 0 2,0 0 1,0 0-12,0 0-7,0 0-5,0-1-8,0 1-3,0-2-1,0 0 2,-5-3-2,-5-1 3,-3-1 7,-5-3 8,-5-4-8,0-1-6,-5 0-3,0-1 0,-2-2 0,-1 1-1,0-2-1,1 1 0,2-1 1,2 0 3,3 4 4,-2-1-4,-1 2-3,6 1-1,-6 1 1,-2 1-1,-3-1 1,-2-1-2,-3-1 2,-4-1-1,1-3 0,-2 1 0,6 2 0,-4 0-1,9 1 0,-3 5 0,4 1 1,-1-1 0,-1 0 1,-5-1 2,-2-1-1,-5-2 1,-3-3 6,0 1-1,5-1 10,8 6-7,2 0-6,11 2 3,9 5 9,6 2 2,0 1 12,5-1-12,0 1-14,0 0-4,0 0 1,0 0 0,0 0-1,0 0 1,0 0 1,0 0-19,0 0-46,0 6-45,0-6-63,72 43-360</inkml:trace>
  <inkml:trace contextRef="#ctx0" brushRef="#br0" timeOffset="10">3115 858 296,'0'-5'123,"0"3"-35,0 1-15,-5-1-3,5 1 2,0 0-14,0 1-6,0 0-7,0 0 5,0 0-8,0 0-10,0 0 8,0 0 4,0 0 5,0 0-1,0 0-4,0 0-1,13 11-12,2 3-17,3 5-14,3 0 2,-1 1 1,-5-1 1,-2-1-4,-3-2 6,-2 2-2,-3 5-8,-5 4-5,0 4 7,0 1 2,0-2 2,0-5-1,0-4-3,0-7-6,-15-7-7,-8-5-3,-3-2 14,-2 0 4,0 0 2,0 0-2,5 0-35,8 0-67,10 0-106,5 0-185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40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2141 7420 636,'0'0'122,"0"-2"-37,0 2-50,0 0-11,0-1 4,0 1 5,0 0 13,0 0-2,0 0 6,0 0-7,0 0-14,0 0-4,0 0-8,0 0-13,0 0-1,0 0-2,0 0 1,0 0-1,-2 0 1,2 0-3,0 0 2,0 0 0,0 0-1,0 0 8,0 0 5,-3 0-3,3 0-7,0 0-3,-3 0-2,1 10-3,-1 4 3,-2 5 11,-2 5 1,-4 2-2,6 3 8,-2-1 8,2-1-2,2-1 3,3-1-2,0-2-2,0-3-8,0-1-3,0-4-2,0-3 0,5-3 0,0-2-1,3-2 6,5-2-2,2-1 0,5-2-2,6 0-6,2 0-3,-2 0-2,-1-1 0,-7-8-1,2-1-4,-4-3-3,-9-1-4,1-3 0,2-1 2,-5 1 4,3 1 6,-5 2 1,-1 3 3,1 5 0,-1 1 1,-2 4 0,0 1-3,0 0 0,0 0-1,0 0 1,0 0 1,0 0-2,0 0-2,0 0-3,3 10 7,2 4 2,0 0 1,3 1 1,-1 0 2,4-3-4,-4-5 3,3-1 0,1-5 5,-1-1-4,5 0-7,-2 0-4,5 0 0,0-5 1,-3-3 1,-2-2-6,-6 1-1,1-5-2,-8-2-9,0-3-20,0-2-1,0-3 21,-13 2 9,3 4 5,-3 2 4,6 5-2,2 3 3,2 4-1,3 1-2,0 3-8,0 0-2,0 0 0,0 0-8,0 0 0,0 0-3,0 0 2,0 0-10,0 0-35,0 0-63,0 0-106,8 0-291</inkml:trace>
  <inkml:trace contextRef="#ctx0" brushRef="#br0" timeOffset="1">2728 7694 788,'0'0'123,"0"0"-78,0 0-39,0 0 2,0 0 17,0 0 20,3 8 13,0 12-16,-1 6-16,-2 7-20,3 2 0,-3 2-5,0-7 1,0-6-3,0-7 4,0-5 5,0-8 2,0 1-5,0-5 4,0 0 0,0 0 12,0 0 17,0 0 20,0 0 17,12 0 16,9 0 14,2 0-23,2 0-68,11 0-7,-8 0-1,0 0 0,-7 0-5,-6 0-1,-2 0-15,-6 0-90,-4 0-129,2 0-191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48:00.4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-157 7544 817,'0'0'144,"0"0"-76,0 0-60,-10 5-14,0 15 7,-1 8 77,-1 7 14,-1 5-32,5 1-29,1-4-20,-6-3-9,5-7-1,3-8-53,5-6-155,0-9-311</inkml:trace>
  <inkml:trace contextRef="#ctx0" brushRef="#br0" timeOffset="1">-808 7771 673,'0'0'172,"0"-1"-89,0-1-64,0 2-26,0 0 19,0 0 27,0 0 42,0 0 17,0 0 12,0 0-7,0 0-18,5 0-24,8 0-30,0 0-25,4-1-4,4-2-2,-1 0 0,3 1 1,3 1 1,2 1-3,0 0-2,0 0 2,0 0-2,-5 0-15,0 0 2,-5 0 1,-3 0-6,-10 0-1,3 0 5,-3 0 14,-5 0 0,0 0-2,0 0-2,0 0-3,0 0 0,0 7-3,0 7 2,0 3 9,0 3 2,0 3 4,3-4-3,-3-2 3,0-5-4,0-4-3,0-2-1,0-5-4,0 1-74,-3-2-54,-2 0-44,5-2-75,0-10-186</inkml:trace>
  <inkml:trace contextRef="#ctx0" brushRef="#br0" timeOffset="2">-780 7762 897,'0'18'83,"0"7"-56,0 6-22,0 3-1,0 4 30,0 5 19,0-1 24,0-3-3,0 3-8,0-1-2,0-6-14,0 0-4,0-6-10,0-4-24,0-7-8,0-5-2,0-7-1,0-5-2,0-1-7,0 0-30,0 0-45,0-20-36,0-6-25,0-7 57,-3-5-120,1-1-143</inkml:trace>
  <inkml:trace contextRef="#ctx0" brushRef="#br0" timeOffset="3">1324 7084 576,'0'-1'133,"0"0"-53,0 1-41,0-1-29,0 1-6,0 0 5,0 0 17,-3 0 12,-4 0-9,-6 0 6,-7 12 24,-6 5 5,-5 2-12,-4 7-29,-9 1-11,1 4-1,-6 0-2,-4 2-3,-3-1 13,-1-1-5,-4 0-8,5-4-4,2-1 4,6-3-2,4-4 2,4-1-2,6-4-1,6-2 0,8-4-1,2-1-1,3 0 1,4-4 3,1 0 4,0 0 3,2-2 2,-4 2-1,-4 0-3,-4 0-3,-1 1 0,1-1-5,-3 1 0,3-2 1,2 2-1,2-3 2,9-1-2,-1 1 1,3 1 1,2-1 3,-2 0 4,-2 1 4,-1 1-6,0-1-1,-5 0-1,3 0-2,-2-1-3,4-1 3,0 0-4,3 0 2,3 0 0,2 0-3,0 0 4,0 0 0,0 0-22,10 0-53,15 0-65,14-7-180,14 1-381</inkml:trace>
  <inkml:trace contextRef="#ctx0" brushRef="#br0" timeOffset="4">1140 6945 598,'0'0'161,"0"0"-52,0 0-57,0 0-26,0 0 2,0 0 5,0 0 1,0 0 4,0 0 0,0 0-2,0 0 1,0 0 6,0 0-5,0 0-5,0 0 4,13 0-6,5 1-24,5 8-6,0-1 1,5 0-1,0-2 3,-8 0-5,1 0 0,-3-2 2,-8-1 0,0 5-4,-2 1-6,-3 5-5,0 1 0,-2 8 7,-3 5 4,0 4 0,0 0 0,0-1-1,-11 1 2,-1-3 0,-6-4-3,0-5-14,0-5-88,5-3-83,3 0-168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3T16:48:00.40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347 0 299 0,'0'0'38'0,"0"0"-10"16,0 0-15-16,0 0-14 16,0 0 1-16,0 0 8 15,0 0 21-15,0 0 5 16,0 1 1-16,-3 12 3 15,-14 6 2-15,0 5-14 16,-9 11 2-16,2 1-14 16,-8-1-3-16,-2 2-10 15,2-1-2-15,5-4 3 16,3-7-3-16,4-3 2 16,8-8-4-16,1-5-7 15,6-6-4-15,2-3 6 16,3 0 7-16,0 0-1 15,0 0-16-15,19-1 14 16,3-10 8-16,7-6-9 16,3 4-4-16,0 0-4 15,-1 4 16-15,-9 0 0 16,-2 5-3-16,-8 1 1 16,-7 3 0-16,-5 0 1 0,0 0-29 15,0 5 2 1,-12 10 11-16,-13 8 24 15,-4 2 8-15,-7-1-11 16,-1 5-2-16,0-4 15 16,8 0-12-16,0-11-6 0,7 5 0 15,10-8-2 1,7 0-10-16,5-7 0 0,0-2 26 16,10-2 11-16,15 0-68 15,4 0-25-15,4 0 48 16,4-2 14-16,-5-9-21 15,-5 0 2-15,-1 6 11 16,-11 3 11-16,-5 2 2 16,-5 0-26-16,-5 0 24 15,0 0-53-15,-20 9 51 16,-11 8 4-16,-1 1 1 16,-5 2 26-16,-1-2 20 15,4 1-5-15,7 3-27 16,7-4-12-16,8-4-1 15,3-3-9-15,9-3 13 16,0-4 43-16,12-2-34 16,12-2-72-16,5 0-31 15,2 0 40-15,-4 0 11 16,-5-6-23-16,-2-1-9 16,-10 6-17-16,-3 1 51 15,-7 0 8-15</inkml:trace>
  <inkml:trace contextRef="#ctx0" brushRef="#br0" timeOffset="1">167 662 17 0,'-22'23'45'0,"2"-4"1"16,-3 3-12-16,3-3-14 16,3-5-13-16,2-3-3 15,8-2-22-15,5-1-26 0</inkml:trace>
  <inkml:trace contextRef="#ctx0" brushRef="#br0" timeOffset="2">340 726 490 0,'0'0'60'0,"0"0"-58"16,-5 7-11-16,-24 7 11 15,0 7 17-15,-11 1 6 16,-3 4 40-16,2 3-29 15,-1-3-5-15,5-1-16 16,6-2-12-16,9-8 0 16,7-3-4-16,4-5-2 15,6 2 4-15,5-9 5 16,0 0 12-16,0 0 19 16,10 0 1-16,13 0-59 15,4 0-16-15,5-9 1 16,4-9 20-16,-1 2-15 15,-1-7-20-15,-3 7-19 16,-7 0 24-16,0 5 40 16,-13 3-4-16,-4 4-8 15,-7 4 4-15,0 0-12 16,0 0-37-16,-17 0 9 16,-10 15 37-16,-4 4 8 15,-1-5-87-15</inkml:trace>
  <inkml:trace contextRef="#ctx0" brushRef="#br0" timeOffset="3">232 902 42 0,'20'-22'2'0,"-3"6"-46"16</inkml:trace>
  <inkml:trace contextRef="#ctx0" brushRef="#br0" timeOffset="4">422 1172 278 0,'29'-14'114'15,"0"0"-2"-15,-7 5-38 16,-5 3-11-16,-11-1 1 16,-2 7-34-16,-4 0-30 15,0 0-21-15,-5 0-33 16,-21 0 12-16,-8 0 37 16,-6 13 11-16,-10 6 35 15,-2 1-15-15,-3 3 3 16,3-5-18-16,9 0-8 15,9-6-1-15,12 0 0 16,3-5-2-16,13-7 0 16,2 0 3-16,4 0 5 15,0 0 10-15,4 0 38 16,18-7 12-16,3-12-59 16,4-4-8-16,7-6-3 15,-4 1-9-15,-5 1-26 16,-1 6-3-16,-9 3-21 15,-7 7 3-15,-9 6 14 16,-1 5 8-16,0 0-18 16,0 0-3-16,-18 0 43 15,-11 12 15-15,-3 3 15 0,-6-4-11 16,1-3 0-16,3 4 0 16,3-6-4-16,13-6-36 15,4 0-73-15,9 0-95 16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3T16:48:00.41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95 0 345 0,'0'0'62'15,"0"0"-20"-15,0 0-11 16,0 0-13-16,0 0-1 15,0 0 8-15,0 0 7 16,0 0 11-16,0 0 0 16,0 0-4-16,0 0-8 15,0 0-5-15,0 0-8 16,0 0-14-16,0 0-12 16,0 2 14-16,0 9-2 0,-3 5 1 15,-4 9 22 1,0 1-19-16,-1 5-3 0,1 2-3 15,-3 0 3-15,3 0 1 16,2-2 6-16,-4-7-2 16,4 1-7-16,0-7-1 15,3-1-1-15,-3-9-1 16,4 4 0-16,-3-6-1 16,4 6-6-16,-5-4-5 15,5-2-2-15,-2 1-3 16,2-3-16-16,-3-4-25 15,3 0-32-15,0 0-45 16,0-4-50-16,0-9 9 16</inkml:trace>
  <inkml:trace contextRef="#ctx0" brushRef="#br0" timeOffset="1">88 7 461 0,'0'0'57'15,"0"0"-32"-15,0 0-19 16,0 0 14-16,0 0 11 15,0 0 22-15,0 0 24 16,0-1-5-16,0 1-26 16,4 0-21-16,9-4-22 15,4 4-6-15,-1 0-7 16,1-2-9-16,-2-2-3 16,0 3 0-16,-5-1 12 15,2-3 7-15,-5 5-4 16,2 0-9-16,-4 0-5 15,-4 0 1-15,-1 0 6 16,0 0-17-16,0 0 1 16,0 0 26-16,0 0 0 15,0 7-7-15,0 11 2 16,0 1 21-16,-6 9-5 16,-5-3-3-16,1 1 1 15,0-1 4-15,5-8-4 16,0-3-4-16,5-4-7 15,0-5-83-15,0-4-141 16</inkml:trace>
  <inkml:trace contextRef="#ctx0" brushRef="#br0" timeOffset="2">267 353 540 0,'-2'18'59'15,"-3"6"-27"-15,0 5-8 16,-4-5 3-16,4 3-3 16,-3-7-11-16,-1-3-8 15,8-4-7-15,-3-2-26 16,4-6-96-16,0-5-70 0</inkml:trace>
  <inkml:trace contextRef="#ctx0" brushRef="#br0" timeOffset="3">428 422 291 0,'-2'14'50'15,"-1"5"4"-15,-4 1-23 16,2 0-14-16,0 3 2 0,3 0 4 16,-1-5 7-1,1-4-1-15,2-1-16 0,-3-1-4 16,3-5-6 0,0-6-1-16,0 2-9 0,0-3-15 15,0 0-25-15,0 0-27 16,0-6-41-16,0-13 72 15,0-1 32-15,0-3 15 16,0 1 2-16,0-2 7 16,0 4 34-16,5 0 36 15,3 1-2-15,-1 5 12 16,3-1-3-16,-3 3-15 16,3 6-15-16,-1 1-16 15,-2 2-3-15,-2-1-5 16,2 4-6-16,-2 0 8 15,5 0-33-15,0 13 0 16,-3 9 11-16,3 1-4 16,0 0-6-16,-5 5-2 15,-1-2-2-15,-4-1 2 16,0-2-2-16,0 1-2 16,0-3-2-16,0-3 2 15,-9-4-1-15,-1-2-2 16,-5-4-17-16,1-8-40 15,1 0-8-15,-1 0-11 16,0 0-13-16,3 0-36 16,2-8-38-16,7 5-129 15</inkml:trace>
  <inkml:trace contextRef="#ctx0" brushRef="#br0" timeOffset="4">765 183 521 0,'-6'35'43'16,"1"8"-10"-16,-1 2-18 15,-5 0-7-15,5-6-8 16,0 1 2-16,1-12-1 16,2-5-12-16,3-4-90 15,0-7-110-15</inkml:trace>
  <inkml:trace contextRef="#ctx0" brushRef="#br0" timeOffset="5">693 302 532 0,'0'0'128'15,"0"0"-37"-15,0 0-34 16,0 0-21-16,0 0-1 0,0 0 17 16,0 0 25-16,0 0 15 15,5 0-9-15,7 0-22 16,3 0-42-16,2 0-19 16,6 0-3-16,0 0-17 15,-4 0-22-15,0 3-28 16,-6-3-30-16,-3 0-52 15,2 0-85-15,-7 0-77 16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0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0 212 579,'0'0'88,"0"0"-19,0 0-38,0 0-7,5 0 9,8 8 6,2 9-33,8 6 18,5 5 3,-2 0 17,2 1-27,2-1-8,4 1 3,-1-7-5,-3-2-2,1-3-4,-3-5 3,0-4-3,0-6 2,0-2-1,0 0 3,3 0 1,0-10-7,2-7 3,0-1-1,5 2-2,3 6 4,5 8 0,8 2 1,2 2 3,8 21 1,0 6 2,0 1 19,-3 0-5,-5-3-7,-2-4-4,-6-4 2,-2-8 7,0-5 4,-2-6-10,1 0-4,4-1-4,0-20 1,4-3-3,3-6 10,6 3-16,-1 0 1,5 1 1,1 7 0,2 4 12,2 6-4,-2 4-4,-3 3 2,-2 1-2,-2-2 8,-1 2-6,-2-2-8,-3-1 0,0 1-1,5 0 3,1-3 1,1 0-2,4 1-2,2-2 4,5 1-4,-3-4 2,1-1-1,-1-1-1,-2 0-2,0-2 3,-5-1 0,0 3-2,0 0 3,5 4-2,2 1-3,6 2 3,2 2 1,3 3-7,7 0 7,0 0 2,1 0-3,-6 0 4,-2 0-3,-6-2 2,-7-4-1,-5-2-1,-8-5 2,0-3-1,-5-1-1,1-6 0,-4-3 0,1 0-1,-1-1 2,-7 5-4,2 1 5,-2 6 0,-3 7-2,1 2-1,-3 6 0,4 0 0,-4 0-1,2 10-1,1 4 2,-3 1-2,2 0 1,-5-1 2,0-1 1,0-5-2,-2 2 1,0-6 2,-1-3 0,1-1 1,2 0-2,5 0-1,8-5-1,3-7 2,7 1-1,5 4-3,6 5 3,-1 2-1,3 0-2,0 0-2,-5 11 2,2 2-1,-2 1 2,0-2 1,0-1 0,-3 0 0,-2 0-4,-6-2 2,-4-3 4,-6-1 0,1 0 0,-11-5-1,0 0-4,-2 0 1,2 0 3,-2-7-2,4-5 0,4 0 2,-1 1 1,5 2 0,3 1-1,-2 3 2,2 0-3,-5 2 4,-3 0-2,-5 2-1,3 1 0,-5 0 0,-1 0-1,1 0 1,2 0-1,-2 0 2,-3 0-4,2 0 3,-4 0-5,2-3-46,-5 1-35,-3 2-33,-2-1-53,-8 1-130,1 0-237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0 830,'25'0'151,"3"0"-65,3 0-59,0 0-15,-1 0-8,-1 0-2,-1-1-2,0 1-14,-3 0-48,-2 0-86,-5 0-125,0 0-138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0 667,'0'0'116,"0"0"-27,0 0-71,0 0-8,0 17 18,0 14-1,0 14 14,0 15 25,8 8-13,-3 5-9,3 2-17,0-3-12,-6-8-3,3-11-9,-2-11 0,-3-11-3,2-14-6,-2-7-57,0-10-61,8 0-57,0-2-71,7-20-194</inkml:trace>
  <inkml:trace contextRef="#ctx0" brushRef="#br0" timeOffset="1">369 447 627,'-13'0'98,"-13"0"-53,-4 0 29,-6 0-32,0 0-29,3 0-8,5 0-3,8 0-43,4 0-36,9 0-33,7 0-32,0-2-34,0-3-21</inkml:trace>
  <inkml:trace contextRef="#ctx0" brushRef="#br0" timeOffset="2">284 39 568,'3'0'118,"0"0"-40,-1 16-38,8 15-22,1 14-11,4 15 21,5 10 24,1 5 9,2 1-24,-5-3-6,-3-9-21,0-13-5,-10-12-4,-2-13-25,-3-15-80,0-11-79,0 0-134,0-20-35</inkml:trace>
  <inkml:trace contextRef="#ctx0" brushRef="#br0" timeOffset="3">486 470 586,'15'2'158,"1"-2"5,-1 0-92,-2 0-26,2 0-23,-2-4-18,0-8-4,-3 1-2,-2 1 1,-3 2 1,-3 2 0,-2 3-5,0 2-5,0 1 0,0 0 3,-2 0-1,-6 10 6,0 9 2,3 4 7,5 7 1,0 1 3,0-2 3,0-4 0,11-1-4,4-6-6,0-6-2,0-8-28,3-4-63,0 0-85,0-1-147,0-16-143</inkml:trace>
  <inkml:trace contextRef="#ctx0" brushRef="#br0" timeOffset="4">831 581 474,'8'8'130,"-3"-2"-38,-5-5-49,0-1-44,0 0-8,0 0 16,-11-13 45,4-4 31,-1-3-35,6-2 10,2 3 12,0 0 7,2 2 8,19 2 8,2 1-30,2 4-45,-2 2-9,-3 1-6,-4 5-3,-3 2-25,-6 0-63,1 0-66,2 0-83,5 0-162</inkml:trace>
  <inkml:trace contextRef="#ctx0" brushRef="#br0" timeOffset="5">1102 512 446,'0'13'110,"0"4"-24,0 3-27,0 0-17,0 0 7,0-3-20,0-5-14,0-4 5,0-5 8,0-2 1,0-1-9,0 0-6,0 0-5,0-12 7,0-7 19,0-5-15,0-5-15,0 0-2,5-1-2,5 5 1,0 5 2,3 6 1,0 6 0,2 8 8,0 0-1,1 8-12,-4 11-4,4 5 2,-6-1 1,0-3 0,-7-3 2,-1-7-1,-2-2-6,0-6-1,0-2-3,0 0 4,0 0 2,0-1 5,0-13 4,0-4 1,5-6-2,3 2-3,2-2 0,0 6 3,1 3-2,-1 5 1,-3 7 7,4 3 4,-4 0-4,6 7-11,-3 11-4,3 4 4,2 3 0,-4-2 3,-1-3-1,-5-5-1,0-6-2,-5-4-11,3-3-45,2-2-54,2 0-50,1-3-19,7-13-67</inkml:trace>
  <inkml:trace contextRef="#ctx0" brushRef="#br0" timeOffset="6">1500 257 800,'0'0'127,"0"0"-57,0 0-70,0 2-23,0 11-67,13 5-57,5 0-45,5 5-124</inkml:trace>
  <inkml:trace contextRef="#ctx0" brushRef="#br0" timeOffset="7">1520 418 300,'3'-1'97,"-3"1"-2,0 0-35,2 14 2,4 12 17,1 5 10,1 4-32,0-2-35,-3-3-19,-3-8-1,-2-8-25,0-11-109,0-3-171</inkml:trace>
  <inkml:trace contextRef="#ctx0" brushRef="#br0" timeOffset="8">1965 357 614,'0'0'137,"0"0"-54,0 0-42,0 0-17,-16 2 43,-4 5 7,-8 0-19,-5 0-2,-6-2-10,4-1 15,-1-1-28,0-2-14,8-1-12,8 0-1,4 0-2,3 0 2,11 0-3,2 0 3,0 0-10,0 0-45,18 0-84,10 0-284</inkml:trace>
  <inkml:trace contextRef="#ctx0" brushRef="#br0" timeOffset="9">1852 228 155,'3'-3'36,"-3"-2"-12,0 1-1,0-1 2,0 0 5,0-1 4,0 1 8,0 1-1,0-1-9,0 2 8,0-2 7,0 3 5,0-2-9,0 1-13,0 0-7,0 0-7,0-1-10,0-1-3,0 1 0,0 1 0,0 0-1,0 0 4,0 2 6,0 1 2,0 0-8,0 0-2,0 0-3,0 0 0,0 0 1,0 0-2,0 0 1,0 0 3,0 4 4,0 15-1,0 6 4,2 12-7,4 8 9,1 9 3,-2 2-7,3 2 8,-3-4 2,-2-3-4,-1-10 7,-2-6-7,0-9-3,0-9 1,0-6-1,0-5-2,0-5-9,0-1 0,0 0-4,0 0 4,0 0-2,0 0 4,0 0-3,0 0-1,0 0 0,0 0 3,0 0-2,0 0 2,0 0-5,0 0-15,0-3-27,0-1-44,0 2-42,-2 1-61,-4 1-27,6-1-22</inkml:trace>
  <inkml:trace contextRef="#ctx0" brushRef="#br0" timeOffset="10">1870 314 714,'0'30'103,"8"8"-32,-1 4-56,-1 6-7,-6-2-4,0-6 2,0-5-5,0-8-1,5-5-19,0-6-46,5-4-60,5-4-92,1-2-141</inkml:trace>
  <inkml:trace contextRef="#ctx0" brushRef="#br0" timeOffset="11">2054 198 660,'13'2'18,"-8"17"-17,3 2-62,-1 2-114,6 3-102</inkml:trace>
  <inkml:trace contextRef="#ctx0" brushRef="#br0" timeOffset="12">2049 454 711,'5'14'136,"0"10"-109,0 9-25,3 4-1,-6-3 3,4-6-4,-6-7-44,7-9-112,-4-12-103</inkml:trace>
  <inkml:trace contextRef="#ctx0" brushRef="#br0" timeOffset="13">2389 520 511,'0'-6'51,"-8"1"-38,-10 0 18,-5 1 13,3 4 2,-3 0 16,2 0 5,3 16-33,6 6 22,6 3 2,4 2-8,2-2-1,0 0-3,8-5-4,7-3-17,3-5-17,0-4-2,2-8-2,-5 0-5,1-6-3,-1-14-27,-2-6 14,-8-4-8,0 3 15,-2 3 2,-3 9 7,0 4 0,0 6 1,0 5 1,0 0-1,2 0 3,-2 5 2,3 12 4,2 5 2,2 2-3,1 2-2,0-3-4,-3-3 1,2-5-2,-4-5-4,2-6-48,-2-4-71,4 0-71,4 0-117</inkml:trace>
  <inkml:trace contextRef="#ctx0" brushRef="#br0" timeOffset="14">2542 571 267,'2'-1'62,"3"1"12,-5-1-15,0 1-16,0 0-13,3 0 1,-3 0 20,2 0 13,4 2-9,-1 16-11,2 1-31,1 4-6,5 2 1,-3-5 12,0-4 13,-2-4-15,-3-5-2,-2-3 12,-1-4-9,-2 0-19,0 0-6,0-7-1,0-10 8,0-3 0,3-5 0,-1 0 0,3 0-1,3 6 0,5 3 1,-3 4 13,3 6 20,-1 6 1,6 0-18,0 0-2,3 11-10,-6 8-6,5 2 2,1-1 1,-6 0-1,0-4-7,-2-6-39,-3-1-85,-2-6-165</inkml:trace>
  <inkml:trace contextRef="#ctx0" brushRef="#br0" timeOffset="15">3650 71 405,'8'-3'105,"-6"0"21,1 1-42,-1 1-26,-2 0-4,0 1-13,0 0 0,0 0 15,0 0-3,0 0-9,0 0-14,0 2-20,0 14-11,-15 12-3,2 7 21,-10 11 2,5 9 4,-2 2-8,5 1-4,2-1-4,3-3 6,4-3 4,6-6 8,0-4 0,0-7 0,0-5 0,0-7-5,8-4-3,5-4-1,-3-2-6,3-1-6,2 2 0,3 0 0,3-1-5,-6 1-1,-2-3 4,-1-2-3,-7-5-6,-2-2-33,-3-1-50,0 0-32,0 0-47,0 0-59,0-6-27</inkml:trace>
  <inkml:trace contextRef="#ctx0" brushRef="#br0" timeOffset="16">3933 554 686,'0'-4'108,"0"0"-101,-5 1-18,-13-2 9,-5 2 19,0 3 18,-2 0 18,2 0 15,0 6-5,8 11-4,-1 6-17,9-1-11,4 1-4,3-2-1,0-1 2,3-3-1,12-3-11,3-4-7,5-1-3,-3-4-3,3-4-4,0-1-33,-2 0-33,-1-1-42,-2-12-81,-3 0-112,1 0-188</inkml:trace>
  <inkml:trace contextRef="#ctx0" brushRef="#br0" timeOffset="17">3933 554 523,'136'39'126,"-126"-48"-32,3 2-33,2-2 3,-2 3-9,5 2 5,-3 4 0,0 0-13,1 0-17,-4 7-12,4 12-10,-6 6-5,0 0-1,-5 1 3,-2-2 0,-3-5 3,0-5-6,-8-9-6,-15-5-1,-5 0 3,-3-7 3,3-13-13,5-4-40,3 0-27,12 4-30,8 1-43,0 4-27,8-1-43</inkml:trace>
  <inkml:trace contextRef="#ctx0" brushRef="#br0" timeOffset="18">3933 554 523</inkml:trace>
  <inkml:trace contextRef="#ctx0" brushRef="#br0" timeOffset="19">4357 178 625,'0'0'107,"0"0"-59,0 0-25,0 21 10,13 11-9,2 15-22,1 11 22,4 5 10,-5 0 10,-4-3-7,-4-11-5,-4-10-12,-3-10-15,0-11-6,0-8 0,0-8-2,0-2-2,0 0 0,0-15 8,0-8 0,0-2-1,0-5-3,0 0-8,0 7 3,0 1 8,5 8-2,3 5 1,-1 5 5,1 4-3,2 0 4,5 0 3,-4 18-5,4 6-6,0 6 0,-2 1-2,0-2 6,-8-4-5,0-4 1,-2-6-39,-3-7-87,0-6-100,0-2-97</inkml:trace>
  <inkml:trace contextRef="#ctx0" brushRef="#br0" timeOffset="20">4740 558 577,'18'0'107,"0"-9"6,-3-4-86,-2-1-26,-3-3 1,1 2-3,-6 2 3,0 2 2,-5 4 3,0 1 0,0 1-8,-3 4-5,-12 1 2,-6 0 1,4 0 3,-4 9 1,1 12 1,10 3 1,2 7 20,8 2 43,0 2-8,0-1 11,2-5-15,14-4-24,-9-9-4,1-5-8,-3-7-12,0-4-3,0 0-6,6 0-24,1-3-62,4-9-70,7-1-84,2 0-66</inkml:trace>
  <inkml:trace contextRef="#ctx0" brushRef="#br0" timeOffset="21">4975 659 563,'8'13'95,"-3"-5"-6,0-2-39,-2-4-11,-3-2-32,0 0-15,0-4 1,-3-11 16,-5-6 23,1 0-6,2-3 9,2 3-11,3 1 0,0 3 35,3 2-6,12 3 0,3 3-14,5 3-12,0 3-22,-3 1-5,3 1-1,-7 1-14,1 0-24,-1 0-59,-3 0-84,-1 2-146</inkml:trace>
  <inkml:trace contextRef="#ctx0" brushRef="#br0" timeOffset="22">5233 612 624,'13'0'128,"-3"0"-32,0 0-78,1-11-16,1 0-1,-1-1 7,-1 2 4,-3 4 3,-2-1-8,-2 3-4,-3 3-4,0 0-6,0 1-3,-3 0 6,-7 0 3,-5 0-1,0 0 3,2 13 1,5 2 0,3 4 2,5 0 32,0 3 30,0-2 10,13-1-27,2 1-23,1-3-16,1-6-8,-1-1-1,-4-4-6,-1-5-59,1-1-74,1 0-95,3 0-127</inkml:trace>
  <inkml:trace contextRef="#ctx0" brushRef="#br0" timeOffset="23">5491 605 245,'0'16'124,"0"3"-34,0 1 3,0-3-25,0-4-10,0-5-20,0-4-15,0-4-17,0 0 1,0 0 9,0-7 12,0-13 26,0-8 9,0-5-48,0-3-10,3 3-4,4 4 1,3 7 1,1 9 9,-1 9 18,0 4-5,3 0-13,-3 12-9,3 11-5,0 3 0,-3 2 3,0 0 6,-2-4 11,-1-5-3,-4-6 0,2-5-12,-5-4-3,0-4-3,0 0-15,0 0-58,0-2-56,0-12-84,0-1-13</inkml:trace>
  <inkml:trace contextRef="#ctx0" brushRef="#br0" timeOffset="24">5703 539 711,'15'-4'140,"6"-4"-23,4 3-31,3-1-18,6 2-16,1 2-24,-2 1-20,-2 1-5,-8 0-6,-8 0-13,-4 0-65,-9 0-72,-2-2-152,0-5-325</inkml:trace>
  <inkml:trace contextRef="#ctx0" brushRef="#br0" timeOffset="25">5838 479 797,'5'37'116,"-2"3"-48,-3 4-49,0-5-10,0-6-3,0-6-4,0-10 1,0-6-19,0-7-53,13-4-66,-1 0-127,9 0-249</inkml:trace>
  <inkml:trace contextRef="#ctx0" brushRef="#br0" timeOffset="26">6027 178 548,'18'0'129,"0"0"-18,2 21-65,-2 10-12,3 15-19,2 15 11,-3 12 8,3 8 13,-10 2-14,-5-3-4,-8-8-14,0-14-15,-13-14-4,-15-16-60,0-13-146,2-11-176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07.63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3766 12 420,'0'0'63,"0"-1"-7,0-1-14,0 1 1,0 0-6,0 1 4,0 0 12,2 0 0,-2 0 2,2 0 0,-2 0-2,0 0-2,0 0-17,0 0-17,0 0-10,0 0-2,0 0-7,0 0 0,0 0-3,0 0 2,0 0-5,0 0 5,0 0-1,0 0 1,0 0 4,-7 0 1,0 0-2,2 0 2,-7 0-2,2 0 2,-5 0 1,-2 0 1,0 0-2,-6 0 1,1 0 3,0 0 2,-2 0-3,-3 0 1,7 0-2,-2 0-1,2 0-1,1 0-3,4 0 1,3 0 3,-1 0-4,3 0 3,-2 0 1,-3 0 5,-2 0 6,0 0-5,-8 0 1,3 0-6,-7 0 4,-1 0-3,1 0-4,-3 0 0,5 0 2,0 0-2,0 0-1,-3 0-1,3 0 6,3 0 7,-1 0 5,-2 0-14,5 0-4,-3 0 1,3 0-2,0 0 3,-2 1 0,-3 2 1,0-2-1,-3 1-2,-2 1 3,3-2-1,-1 0 1,3-1-2,-2 0 1,4 0-1,3 0 1,0 1 0,2-1-1,3 1 0,2-1 0,3 0-1,-3 0 1,3 0 0,-5 2 1,-3-1 0,-2 0 4,0-1 3,-5 1-2,0-1 0,-3 0-4,6 0-2,-3 0 0,0 0 1,2 0-1,3 0 1,0 0-1,5 0 2,-3 0-4,0 0 1,1 0 3,-3 0-2,-3 0 0,0 0 1,-2 0-1,0 0 2,3 0-4,2 0 2,2 1 0,-2 0 1,5 1-2,2 0 1,-2-2 0,0 1 0,-3 0 0,3-1 0,-3 2 0,0-2 0,1 1 1,-1-1 1,3 0 1,2 0-4,0 1 3,1-1-6,1 0 8,1 0-6,-3 0 0,3 0 2,-3 0 2,-2 0-2,0 0 1,0 0 0,-5 0-1,2 0-2,-5 0 4,3 0-4,-2 0 4,-1 0-2,-2 0-1,3 0 2,-1 0-1,0 0 1,1 0-2,2 0 2,0 0-1,-3 0 0,3 0-1,-5 0 0,0 1 2,0-1 1,0 2-2,2-2-2,-2 0 2,0 0 2,3 0-1,-1 0 0,5 0-2,1 0 1,4 0 2,3 0-4,2 0 2,2 0 0,1 0 0,2 0 0,-2 0 0,-1 0-1,1 0 1,-3 0 1,-2 0-1,2 0 0,-5 0 1,1 0 1,-4 0-3,1 0 1,0 0 0,-3 0 0,1 0 0,-1 0 1,3 0 0,2 0-2,3 0 1,2 0 0,3 0 0,-1 0 1,3 0 0,-2 0 0,5 0 0,-6 0-1,3 0 0,-2 0 0,0 0 1,2 0-1,0 0 0,-3 0 2,-2 0-3,1 0 1,1 0 0,-4 0 1,-3 0-2,3-2 1,0 2 0,-1-2 1,1 1-2,2-1 1,3 2 1,0-1-1,-1 1 1,1 0 0,2 0-2,-2 0 1,-1 0 0,3 0 0,-5 0 0,-2 0 1,0 0-2,-3 0 0,3 0 2,-3 0-1,0 0 2,3 0-1,5 0-1,-3 0 2,2 0-2,4 0-1,-4 0 1,3 0 0,-2 0 0,2 0 0,-2 0 1,-3 0-1,0 0 0,-2 0 1,2 0-1,-2 0 0,-3 0 0,3 0 0,-3 0-1,0 0 1,0 0 0,3 0 0,2 0 3,0 0-2,3 0 2,0 0-2,4 0-1,1 0 1,2 0 1,0 0 0,0 0 1,0 0-1,0 0 1,0 0-1,0 0 0,0 0-4,0 0-1,0-2-24,-8-5-60,8 1-78,0-1-81,0 2-247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0 666,'8'0'174,"0"0"-28,7 0-32,3 0-13,-3 0-20,3 0-31,-3 0-35,-5 0-13,1 0-5,-6 0-70,0 0-113,3 0-195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88 700,'0'0'129,"0"0"-12,6 0-59,6 7-45,4 7-11,3 1-2,2 0 3,4 2 13,-1-5 25,2 0-7,2-4 11,5-1-10,-5-1-17,6-5-14,0 2 1,4-3-5,1 0 3,1 0-1,4 0-5,-4-8 2,9-6-5,-5 0-4,8 1 10,-2 3-1,5 3-2,1 5 1,2 2 1,1 0 0,3 0 1,-4 9-2,1 1 2,-1 0 1,4-4-2,3 0 3,3-4-1,9-2 0,1 0-1,5 0 0,9-6 1,-1-6-3,4-1 4,-3-1 2,4 1 5,-3 0 1,-6 1-4,3 4-4,-14-1 1,1 3 0,-5 2-4,-5-1 2,5 0 0,2 0 1,3 3-2,3 1 1,-3 1-4,10 0 7,-7 0 4,-2 0-1,-7 1-2,-3 1 0,-7-2-4,1 0 1,-6 0 1,-1 0 1,-3 0-4,8-4 1,-2 1 1,3-1 0,-1 2-2,1 0 0,5 0-1,-2 1 3,1 0-2,3 0-1,6-1-2,-3 2 2,3 0 1,3 0-1,4 0 3,-7 0 0,6 0 2,-9 8 0,3-1-4,-3-2 0,1-2 1,-5 1-2,7-4 3,1 0 0,-1 0-1,6 0 0,1 0-1,2 0 1,-6-5 0,-2 3 0,-8-1 2,-5 1 4,-4-3-5,-5 2-4,3-1 2,-4-7-3,7 1 4,3 1-4,6-1-1,-1 3 2,7 5 2,-3 2 1,3 0-5,-5 9 3,1 5 1,-4 1 1,-5-1-1,-5-3 0,3-2-2,-4-2 2,-2-2-3,-1 3 2,1-2-1,-3 5 2,-8 1-3,2 2-2,-1-2 2,-9-1 2,0-1 1,0-3 1,-6-3 1,5-4 0,5 0-6,2 0-1,6 0 3,7-2 3,3-6 0,5 3 0,-3 0-2,4 4-2,0 1 3,3 0 0,-6 0-1,-7 0-2,4 3 6,-4 0-3,4 0 0,-1-1-1,-1-1 3,1-1-2,7 0 1,-4 0-1,1 0 1,-3 0 0,0 0 1,-7 0-2,3 0 3,4 0-4,5 0 1,5-6-1,4 4-5,11 1 10,-7 1-2,0 0-2,-7 0-20,-1 7 6,-20-2 2,-13-5-227,-13 0-117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0-1 648,'0'0'202,"0"0"-35,0 0-60,0 0-25,0 0 11,16 0 3,6 0-31,7 0-43,1 0 1,1 0-12,-3 0-5,-8 0-7,-2 0 2,-5 0-49,-5 0-83,2 0-79,-5 0-188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4 481,'0'7'53,"0"2"-24,-3-2-21,-2 1 2,5 0 12,-2 2 22,-1-2 17,1 3 6,2 3 15,-3 1-5,3 3-12,0 2-16,0-2-21,0-1-11,0-5-5,0-4-6,0-4-4,0-3-2,0-1-1,0 0-2,0 0 0,0 0 0,0-1 1,0-9 3,0-5 3,0-3-1,0-3 1,3-2-3,4 1-1,6-1 0,-5 0 0,7 7-1,-7 3 2,4 4-1,1 4 2,0 5 3,0 0-6,2 0-7,0 15 1,1 6 2,-4 2 3,1 2 2,-3-2 1,-7-1-3,0-2-1,-3-3-2,0-3 0,0 1-27,0-1-56,5 1-39,5 0-76,0-2-74</inkml:trace>
  <inkml:trace contextRef="#ctx0" brushRef="#br0" timeOffset="1">324 125 692,'0'-3'166,"3"-1"-77,7-1-64,0-2-26,3 2 5,2 0 2,1 0 23,2 3 35,2 0 0,-5 2-15,6 0-10,-3 0-14,2 9-11,-2 8-11,0 5-2,0 1 1,-6 1 2,-4 3-3,-8-5-1,0-3 1,0-6-6,-10-5-3,-13-4 1,-3-4 3,-4 0-2,2-11-21,0-10-11,5-2-27,7-2-29,9 4 9,4-2-12,3 3-5,0-2 11,18 2-49,7 3-48</inkml:trace>
  <inkml:trace contextRef="#ctx0" brushRef="#br0" timeOffset="2">697 56 631,'8'3'93,"-8"0"-33,5 3-48,-3 1-2,4 4 4,1 3 8,-2 2 20,0 0 3,1-3-13,-1-1-9,-5-5-12,0-3-8,0-4-3,0 0-1,0 0 5,0 0-1,0-4 0,0-9 2,2-3 2,3-2-6,0 1 0,3 2 2,0 2 2,-1 3 2,4 4 18,-1 5 14,0 1-8,3 0-6,2 0-5,-2 20-14,5 8-8,-3 1-2,0 3 3,-7-2 7,0-6-3,-3-8-4,-5-7-5,0-6-13,0-3-82,0 0-41,0-2-51,0-15-15,0-3-89</inkml:trace>
  <inkml:trace contextRef="#ctx0" brushRef="#br0" timeOffset="3">1060 100 396,'0'0'73,"-3"0"-5,3 0-23,0 0 24,0 0 63,0 0 24,0 0-1,0 0-11,0 0-3,13 0-11,7 0-42,3 0-74,5 0-13,3 0-2,0 0-11,-6 0-43,-2 0-75,-2 0-65,-1 0-81,-5 0-221</inkml:trace>
  <inkml:trace contextRef="#ctx0" brushRef="#br0" timeOffset="4">1558-100 455,'0'-1'106,"-3"1"-20,3 0-33,-2 0-26,2 0 0,0 0 14,0 0 12,0 0 0,-3 0-6,3 0-9,0 0-7,0 14-10,0 10-6,0 9-5,0 8-8,0 9 2,0 2 2,3-1 2,-3 0 2,5-4 3,-3-8-3,-2-6 7,0-7-6,0-8-1,0-6-6,0-6-3,0-2 0,0-2 1,0-1 4,0-1-1,0 0 0,0 0 1,0 0-1,0 0-3,0 0-1,0 0 0,0 0-1,0 0-1,0 0 1,0 0-2,0 0-5,0 0-23,0 0-31,0-6-57,0 1-84,0-2-126</inkml:trace>
  <inkml:trace contextRef="#ctx0" brushRef="#br0" timeOffset="5">1805 148 839,'0'0'116,"0"0"-65,0 0-42,0 0-17,0 0 2,-5 0 0,0 0 4,-8 0-3,1 0-5,-9 0 16,-4 0-2,-3 1 5,2-1-2,3 0-4,3 0-6,7 0-51,8 0-66,5 0-56,0-3 8,7 3-214</inkml:trace>
  <inkml:trace contextRef="#ctx0" brushRef="#br0" timeOffset="6">1800-66 696,'0'0'129,"0"-1"-66,0 0-50,0 1-16,0-3-2,-2 2 3,2-1 6,0 0 9,0-3 8,0 4 1,0-2 3,0 0-4,0 3-4,0-1-3,0-1-5,0 2-2,0-4-4,0 0-3,0-2-1,0-1-4,0 0 2,0-1-17,0 3 3,0 2 6,0 0 1,0-1 9,0 3 1,0 1 3,0 0 1,0 0 9,0 0 4,2 7 3,3 16-6,0 8-4,6 12-13,1 10 4,-1 7 2,-1 0 1,-2-1 6,-3-9 6,0-8-2,-3-7-6,-2-8 0,0-8-4,0-6 1,0-4-1,0-2-4,0-3-2,0 0-2,0-1 3,0-1 1,0-2-3,0 0-19,0 0-26,0 0-44,0 0-66,0-1-63,0-9 26,0-2-190</inkml:trace>
  <inkml:trace contextRef="#ctx0" brushRef="#br0" timeOffset="7">1938-241 449,'0'0'109,"0"0"-30,0 0-43,0 0-24,0 0-4,0 0-1,0 0 1,0 0-7,0 0-1,0 0-2,0 0 1,0 0-1,0 0 0,0 0 4,0 0 0,0 0 3,0 0 3,0 0 2,0 0 0,0 0 1,0 0-5,0 0-2,0 0-2,0 0-5,0 0-51,0 0-60,0 0-82,0 0-110</inkml:trace>
  <inkml:trace contextRef="#ctx0" brushRef="#br0" timeOffset="8">1989 246 643,'0'0'94,"0"0"-49,0 0-36,0 0 7,0 0 53,0 0 29,13-1-42,7-2-50,-2-1-2,0-2-3,-5 0-1,0 2 0,-6-3-4,-4-1-2,-3 1-14,0 1-23,0 1 3,0 2 10,0 2 10,0 1 7,-10 0 6,-1 1-1,-1 15 5,-4 4 8,1 4 14,2 0 1,3 0-12,5-4 0,5-5 19,0-1 42,0-2 5,0-3-13,13 1-32,7 0-20,1-2-7,4-3-20,1 0-43,2-4-37,0-1-56,-5 0-140,-5 0-124</inkml:trace>
  <inkml:trace contextRef="#ctx0" brushRef="#br0" timeOffset="9">2252 226 498,'3'0'71,"-1"0"-31,1 7-34,2 5-2,0 3 24,0 1 38,0-2 0,-2-4-37,-1-4-4,-2-3-10,0-3-16,0 0-4,0 0-5,0 0-5,0-2 2,0-9 12,0-1 8,0-2 0,0 1 0,0 1 3,0 1 4,6 3 30,4 1 34,0 1-2,3 1-21,2 0-15,3 2-31,-3-1-8,1 3-2,-4-1-27,1 2-46,-3 0-67,3 0-75,0 0-106</inkml:trace>
  <inkml:trace contextRef="#ctx0" brushRef="#br0" timeOffset="10">2541 225 488,'0'6'91,"0"6"-24,0 7-30,0 1-23,0 1 26,2-2-4,1-6-1,-3-3-9,0-7-15,0-3-11,0 0-1,0 0-2,0 0-3,0-8-7,0-8 6,0-5 13,-3 0-1,1-3 2,2 4-5,0 1 2,0 3 3,0 6 2,7 2 11,6 3-3,3 5-9,-4 0-4,4 0 9,-1 0-7,-2 10-3,-1 5-4,1 0-3,-5 0 0,-3-1 3,-2-6-3,-3-1 0,0-6-3,0-1 1,0 0-5,0 0 4,0 0-1,0 0 0,2-8-2,1-9 4,2-2 13,0-3-2,5 1-3,0 3 0,1 2 1,-1 8 5,0 4 1,0 4 9,-2 0 1,-1 0-6,6 14-13,-5 4-2,5 6-2,-3 0 2,-2-1 1,-1-2 6,-4-6-6,-1-4-5,-2-5-3,0-5-72,0-1-51,0 0-32,0 0-44</inkml:trace>
  <inkml:trace contextRef="#ctx0" brushRef="#br0" timeOffset="11">2957 96 595,'0'0'82,"3"6"-4,-1 14-20,-2 4-17,3 5 23,-1 1-24,-2-2-26,3-4-10,-3-6-4,0-5-22,0-7-93,2-6-137,1 0-130</inkml:trace>
  <inkml:trace contextRef="#ctx0" brushRef="#br0" timeOffset="12">2985-66 714,'0'0'74,"0"7"-72,0 6-44,0 4-65,8 3-37,2 0-106</inkml:trace>
  <inkml:trace contextRef="#ctx0" brushRef="#br0" timeOffset="13">3123 132 825,'0'0'129,"0"0"-42,0 0-39,0 0 1,0-1 0,3 0 8,9-1 14,6 0-44,0 2-25,5 0-1,0 0-2,0 0-6,-3 0-53,1 0-50,-3 0-93,-3 0-123,-7 0-177</inkml:trace>
  <inkml:trace contextRef="#ctx0" brushRef="#br0" timeOffset="14">3228-25 500,'0'20'109,"0"8"-53,0 11-27,0 6 29,0 3-9,0-4-7,0-4-17,0-5-11,0-9-12,0-6-2,0-5-18,0-3-100,0-6-91,2-3-75</inkml:trace>
  <inkml:trace contextRef="#ctx0" brushRef="#br0" timeOffset="15">3442-61 578,'0'0'28,"0"13"-33,3 5-58,-1 2-77,8 3-84</inkml:trace>
  <inkml:trace contextRef="#ctx0" brushRef="#br0" timeOffset="16">3452 203 604,'0'23'92,"0"2"-33,0 1-29,0-3-18,-5-6-9,3-5-4,2-8-55,-3-4-94,3 0-71,0-14-90</inkml:trace>
  <inkml:trace contextRef="#ctx0" brushRef="#br0" timeOffset="17">3692 281 605,'0'-6'28,"0"-4"-37,0 0 3,-10-1 2,-3 2 1,3 4 13,0 1 9,2 4 3,1 0 1,-4 0 4,-1 9 24,-1 10 19,3 1-34,-1 2-17,6-2-3,3-3 11,2-2 14,0-3 3,0-2-20,7-5-15,9-1-6,2-4-2,2 0-9,-2 0-27,2 0 6,-2-7-9,-5-6 15,-5-1 11,-3 0-2,-5 4-2,0 3 9,0 1 5,0 2 1,0 4-1,0 0 4,0 0 0,0 0 3,0 0 13,0 0 5,0 0 9,0 0-9,0 9-13,2 2-9,3 1-1,1 3-1,-4-2-7,3-2-13,0 0-32,6-4-47,1 0-81,4-2-96</inkml:trace>
  <inkml:trace contextRef="#ctx0" brushRef="#br0" timeOffset="18">3902 360 509,'2'4'59,"-2"-2"-5,0-2-50,0 0-15,0 0-1,0-2 18,0-13 22,3-4 36,5-5 14,-1-1-23,3 1-21,3 5-13,3 5 7,-6 9 32,3 5-9,-3 0-16,2 5-23,1 16-16,0 5-4,-3 3 2,3 1 2,0-2-1,-6-7-55,1-8-98,0-3-104,2-9-306</inkml:trace>
  <inkml:trace contextRef="#ctx0" brushRef="#br0" timeOffset="19">5133 336 646,'15'-9'63,"0"-2"-10,1 1-44,-1 0 0,-2 3 39,2 3-2,-2 2 9,-1 2-8,1 0-7,-5 6-32,2 16-13,-5 6-9,0 6 0,-5 3 2,0-3 2,0-2 2,0-8 8,-7-7-8,-9-11-7,-4-6 3,-3-2 3,0-20 1,0-5-8,5-4-30,5 2-7,8 5-30,5 7 4,0 5 0,8 7-3,12 5-86</inkml:trace>
  <inkml:trace contextRef="#ctx0" brushRef="#br0" timeOffset="20">5582 317 801,'0'0'57,"0"0"-57,0 0-16,-10 0 1,-3 0 16,-2 4 1,-3 5 0,5 0 0,-2-1 0,7 0-1,3-3-2,2-1-5,3 2 1,0-1 5,0 3 9,3 1-6,10 1-1,-1-1 0,-1 2 5,1-2 27,-4 0 28,0 1-10,-3 3-29,-5 1-21,0 2-12,0-1 3,0 1-1,-13-6-32,-2-5-39,-6-5-35,6 0-38,2-8-44,6-9-110</inkml:trace>
  <inkml:trace contextRef="#ctx0" brushRef="#br0" timeOffset="21">5835 425 615,'0'0'46,"0"0"-42,0 0-19,0 0 8,0 0 14,0 0 43,0 0 32,0 0-16,0 0-37,0 0-23,0 0-7,0 0-7,0 0-5,-8 0 11,0-2 2,-4 0 2,-1-1-2,5 2 1,1 1-3,4 0 2,-2 0-2,5 0 4,-5 0-5,5 0 3,-8 0 2,3 4 0,3 0-3,-1 3 3,0 2 0,3-1 4,0 4 19,0 1 7,0 1-11,0-1-4,0-2-10,0-4-5,0-2-3,0-3-3,0-2-3,0 0 3,0 0 4,0 0 2,0 0 0,0 0 0,0 4 3,0-1 4,0 3 6,6 0-3,-4 2 15,3 0 8,3 2-7,-6 1-5,4 2-8,-1 4-11,-3-1-4,1 1 0,-1-3 0,-2-2 0,0-4-5,0-4-6,-5-3-4,-10-1 9,-3 0 5,0 0 4,0 0-2,5-1-1,3-3-11,5 4-8,3 0 4,2 0 13,0 0-10,0 0-51,2 0-127,16 3-484</inkml:trace>
  <inkml:trace contextRef="#ctx0" brushRef="#br0" timeOffset="22">5804 371 577,'0'-1'115,"0"1"-39,0 0-45,0 0-24,0 0-6,0 0-4,0 0-8,-2 0 11,-9 1 6,-1 7 4,1 3 8,1 1-1,3-4-8,1 3-3,4-1 3,2-1 0,0 1 8,0 2 3,2 1-3,11 1-4,-3 3-2,3-3 6,0-1 18,-3-1 2,-2-5 21,-6-2-9,3-2-34,-5-1-22,0 0-18,0-2-78,-7 1-19,-6-1-3,0 0-54,3 0-70</inkml:trace>
  <inkml:trace contextRef="#ctx0" brushRef="#br0" timeOffset="23">6039 464 686,'13'-3'78,"-5"-2"-39,-6-1-37,1-3-13,-3 2-10,0-4-14,0 4 18,0 0 8,0 3 2,-5 2-1,-8 2 2,-3 0 0,1 0 3,-5 8 2,4 6 4,1 1 0,5 0 1,2 2-1,8-1 29,0 2 60,0 1-12,5-1-31,11-1-27,-1-1-16,0-5-2,6-4-47,2-5-107,2-2-167</inkml:trace>
  <inkml:trace contextRef="#ctx0" brushRef="#br0" timeOffset="24">6317 418 612,'0'-1'46,"0"1"-52,0 0-12,0 0 9,-12 0 2,-1 5 3,3 7 13,2-1 3,-5 1-6,11 3 4,2-3 14,0-1 42,0 2 15,0 2-33,2 4-23,8-2 2,-4 2-5,-1 1-17,-5-1-5,0 0-9,0-4-1,-13-6-23,-2-4-90,-1-5-115,3 0-117</inkml:trace>
  <inkml:trace contextRef="#ctx0" brushRef="#br0" timeOffset="25">6481-74 846,'18'27'82,"-3"13"-36,0 10-32,-2 14-3,2 11 14,1 7 14,-3-1 2,-8-3-5,-5-7-22,0-10-14,-3-13-7,-28-12-16,-4-16-113,-4-12-104,-4-8-147</inkml:trace>
  <inkml:trace contextRef="#ctx0" brushRef="#br0" timeOffset="26">4742-209 589,'0'0'31,"0"0"-34,-15 0-9,-1 4 18,-7 14 29,0 12 48,-5 8 12,3 10-31,-1 8 6,6 7-14,-1 2-5,11 1-11,2-2 11,8-4-6,0-5 5,0-9-18,3-7-18,12-6 10,-2-8 5,-3-8-21,3-2-7,-5-4 1,2-6-6,0-4-33,-5-1-16,8 0-55,-3 0-123,6-4-133</inkml:trace>
  <inkml:trace contextRef="#ctx0" brushRef="#br0" timeOffset="27">4916-49 727,'0'0'113,"0"0"-61,0 5-46,0 20-9,-6 14 10,4 9 26,-3 12 17,0 4-16,0-3-17,-1 0-5,6-10-7,0-7-1,0-10-2,0-5-59,0-8-102,6-10-166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03T16:34:40.1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0-4 371,'0'0'93,"0"0"-5,0 0-28,0-1-10,0 1-15,0 0 4,0 0 8,0 0 6,0 0-3,0 0 1,0 0-5,0 0-2,0 0-7,0 0-7,0 0-6,0 8-5,0 12-9,0 9-6,0 10 2,0 9-2,0 4 4,0 1 10,0 1 11,0-3-8,0-6-10,0-6-3,0-8-3,0-9-3,0-6-2,0-8-2,0-3 1,0-4-2,0-1 3,0 0-6,0 0-31,0 0-41,0 0-66,0 0-105,0-5-167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7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0 212 579,'0'0'88,"0"0"-19,0 0-38,0 0-7,5 0 9,8 8 6,2 9-33,8 6 18,5 5 3,-2 0 17,2 1-27,2-1-8,4 1 3,-1-7-5,-3-2-2,1-3-4,-3-5 3,0-4-3,0-6 2,0-2-1,0 0 3,3 0 1,0-10-7,2-7 3,0-1-1,5 2-2,3 6 4,5 8 0,8 2 1,2 2 3,8 21 1,0 6 2,0 1 19,-3 0-5,-5-3-7,-2-4-4,-6-4 2,-2-8 7,0-5 4,-2-6-10,1 0-4,4-1-4,0-20 1,4-3-3,3-6 10,6 3-16,-1 0 1,5 1 1,1 7 0,2 4 12,2 6-4,-2 4-4,-3 3 2,-2 1-2,-2-2 8,-1 2-6,-2-2-8,-3-1 0,0 1-1,5 0 3,1-3 1,1 0-2,4 1-2,2-2 4,5 1-4,-3-4 2,1-1-1,-1-1-1,-2 0-2,0-2 3,-5-1 0,0 3-2,0 0 3,5 4-2,2 1-3,6 2 3,2 2 1,3 3-7,7 0 7,0 0 2,1 0-3,-6 0 4,-2 0-3,-6-2 2,-7-4-1,-5-2-1,-8-5 2,0-3-1,-5-1-1,1-6 0,-4-3 0,1 0-1,-1-1 2,-7 5-4,2 1 5,-2 6 0,-3 7-2,1 2-1,-3 6 0,4 0 0,-4 0-1,2 10-1,1 4 2,-3 1-2,2 0 1,-5-1 2,0-1 1,0-5-2,-2 2 1,0-6 2,-1-3 0,1-1 1,2 0-2,5 0-1,8-5-1,3-7 2,7 1-1,5 4-3,6 5 3,-1 2-1,3 0-2,0 0-2,-5 11 2,2 2-1,-2 1 2,0-2 1,0-1 0,-3 0 0,-2 0-4,-6-2 2,-4-3 4,-6-1 0,1 0 0,-11-5-1,0 0-4,-2 0 1,2 0 3,-2-7-2,4-5 0,4 0 2,-1 1 1,5 2 0,3 1-1,-2 3 2,2 0-3,-5 2 4,-3 0-2,-5 2-1,3 1 0,-5 0 0,-1 0-1,1 0 1,2 0-1,-2 0 2,-3 0-4,2 0 3,-4 0-5,2-3-46,-5 1-35,-3 2-33,-2-1-53,-8 1-130,1 0-237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7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0 830,'25'0'151,"3"0"-65,3 0-59,0 0-15,-1 0-8,-1 0-2,-1-1-2,0 1-14,-3 0-48,-2 0-86,-5 0-125,0 0-138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7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0 667,'0'0'116,"0"0"-27,0 0-71,0 0-8,0 17 18,0 14-1,0 14 14,0 15 25,8 8-13,-3 5-9,3 2-17,0-3-12,-6-8-3,3-11-9,-2-11 0,-3-11-3,2-14-6,-2-7-57,0-10-61,8 0-57,0-2-71,7-20-194</inkml:trace>
  <inkml:trace contextRef="#ctx0" brushRef="#br0" timeOffset="1">369 447 627,'-13'0'98,"-13"0"-53,-4 0 29,-6 0-32,0 0-29,3 0-8,5 0-3,8 0-43,4 0-36,9 0-33,7 0-32,0-2-34,0-3-21</inkml:trace>
  <inkml:trace contextRef="#ctx0" brushRef="#br0" timeOffset="2">284 39 568,'3'0'118,"0"0"-40,-1 16-38,8 15-22,1 14-11,4 15 21,5 10 24,1 5 9,2 1-24,-5-3-6,-3-9-21,0-13-5,-10-12-4,-2-13-25,-3-15-80,0-11-79,0 0-134,0-20-35</inkml:trace>
  <inkml:trace contextRef="#ctx0" brushRef="#br0" timeOffset="3">486 470 586,'15'2'158,"1"-2"5,-1 0-92,-2 0-26,2 0-23,-2-4-18,0-8-4,-3 1-2,-2 1 1,-3 2 1,-3 2 0,-2 3-5,0 2-5,0 1 0,0 0 3,-2 0-1,-6 10 6,0 9 2,3 4 7,5 7 1,0 1 3,0-2 3,0-4 0,11-1-4,4-6-6,0-6-2,0-8-28,3-4-63,0 0-85,0-1-147,0-16-143</inkml:trace>
  <inkml:trace contextRef="#ctx0" brushRef="#br0" timeOffset="4">831 581 474,'8'8'130,"-3"-2"-38,-5-5-49,0-1-44,0 0-8,0 0 16,-11-13 45,4-4 31,-1-3-35,6-2 10,2 3 12,0 0 7,2 2 8,19 2 8,2 1-30,2 4-45,-2 2-9,-3 1-6,-4 5-3,-3 2-25,-6 0-63,1 0-66,2 0-83,5 0-162</inkml:trace>
  <inkml:trace contextRef="#ctx0" brushRef="#br0" timeOffset="5">1102 512 446,'0'13'110,"0"4"-24,0 3-27,0 0-17,0 0 7,0-3-20,0-5-14,0-4 5,0-5 8,0-2 1,0-1-9,0 0-6,0 0-5,0-12 7,0-7 19,0-5-15,0-5-15,0 0-2,5-1-2,5 5 1,0 5 2,3 6 1,0 6 0,2 8 8,0 0-1,1 8-12,-4 11-4,4 5 2,-6-1 1,0-3 0,-7-3 2,-1-7-1,-2-2-6,0-6-1,0-2-3,0 0 4,0 0 2,0-1 5,0-13 4,0-4 1,5-6-2,3 2-3,2-2 0,0 6 3,1 3-2,-1 5 1,-3 7 7,4 3 4,-4 0-4,6 7-11,-3 11-4,3 4 4,2 3 0,-4-2 3,-1-3-1,-5-5-1,0-6-2,-5-4-11,3-3-45,2-2-54,2 0-50,1-3-19,7-13-67</inkml:trace>
  <inkml:trace contextRef="#ctx0" brushRef="#br0" timeOffset="6">1500 257 800,'0'0'127,"0"0"-57,0 0-70,0 2-23,0 11-67,13 5-57,5 0-45,5 5-124</inkml:trace>
  <inkml:trace contextRef="#ctx0" brushRef="#br0" timeOffset="7">1520 418 300,'3'-1'97,"-3"1"-2,0 0-35,2 14 2,4 12 17,1 5 10,1 4-32,0-2-35,-3-3-19,-3-8-1,-2-8-25,0-11-109,0-3-171</inkml:trace>
  <inkml:trace contextRef="#ctx0" brushRef="#br0" timeOffset="8">1965 357 614,'0'0'137,"0"0"-54,0 0-42,0 0-17,-16 2 43,-4 5 7,-8 0-19,-5 0-2,-6-2-10,4-1 15,-1-1-28,0-2-14,8-1-12,8 0-1,4 0-2,3 0 2,11 0-3,2 0 3,0 0-10,0 0-45,18 0-84,10 0-284</inkml:trace>
  <inkml:trace contextRef="#ctx0" brushRef="#br0" timeOffset="9">1852 228 155,'3'-3'36,"-3"-2"-12,0 1-1,0-1 2,0 0 5,0-1 4,0 1 8,0 1-1,0-1-9,0 2 8,0-2 7,0 3 5,0-2-9,0 1-13,0 0-7,0 0-7,0-1-10,0-1-3,0 1 0,0 1 0,0 0-1,0 0 4,0 2 6,0 1 2,0 0-8,0 0-2,0 0-3,0 0 0,0 0 1,0 0-2,0 0 1,0 0 3,0 4 4,0 15-1,0 6 4,2 12-7,4 8 9,1 9 3,-2 2-7,3 2 8,-3-4 2,-2-3-4,-1-10 7,-2-6-7,0-9-3,0-9 1,0-6-1,0-5-2,0-5-9,0-1 0,0 0-4,0 0 4,0 0-2,0 0 4,0 0-3,0 0-1,0 0 0,0 0 3,0 0-2,0 0 2,0 0-5,0 0-15,0-3-27,0-1-44,0 2-42,-2 1-61,-4 1-27,6-1-22</inkml:trace>
  <inkml:trace contextRef="#ctx0" brushRef="#br0" timeOffset="10">1870 314 714,'0'30'103,"8"8"-32,-1 4-56,-1 6-7,-6-2-4,0-6 2,0-5-5,0-8-1,5-5-19,0-6-46,5-4-60,5-4-92,1-2-141</inkml:trace>
  <inkml:trace contextRef="#ctx0" brushRef="#br0" timeOffset="11">2054 198 660,'13'2'18,"-8"17"-17,3 2-62,-1 2-114,6 3-102</inkml:trace>
  <inkml:trace contextRef="#ctx0" brushRef="#br0" timeOffset="12">2049 454 711,'5'14'136,"0"10"-109,0 9-25,3 4-1,-6-3 3,4-6-4,-6-7-44,7-9-112,-4-12-103</inkml:trace>
  <inkml:trace contextRef="#ctx0" brushRef="#br0" timeOffset="13">2389 520 511,'0'-6'51,"-8"1"-38,-10 0 18,-5 1 13,3 4 2,-3 0 16,2 0 5,3 16-33,6 6 22,6 3 2,4 2-8,2-2-1,0 0-3,8-5-4,7-3-17,3-5-17,0-4-2,2-8-2,-5 0-5,1-6-3,-1-14-27,-2-6 14,-8-4-8,0 3 15,-2 3 2,-3 9 7,0 4 0,0 6 1,0 5 1,0 0-1,2 0 3,-2 5 2,3 12 4,2 5 2,2 2-3,1 2-2,0-3-4,-3-3 1,2-5-2,-4-5-4,2-6-48,-2-4-71,4 0-71,4 0-117</inkml:trace>
  <inkml:trace contextRef="#ctx0" brushRef="#br0" timeOffset="14">2542 571 267,'2'-1'62,"3"1"12,-5-1-15,0 1-16,0 0-13,3 0 1,-3 0 20,2 0 13,4 2-9,-1 16-11,2 1-31,1 4-6,5 2 1,-3-5 12,0-4 13,-2-4-15,-3-5-2,-2-3 12,-1-4-9,-2 0-19,0 0-6,0-7-1,0-10 8,0-3 0,3-5 0,-1 0 0,3 0-1,3 6 0,5 3 1,-3 4 13,3 6 20,-1 6 1,6 0-18,0 0-2,3 11-10,-6 8-6,5 2 2,1-1 1,-6 0-1,0-4-7,-2-6-39,-3-1-85,-2-6-165</inkml:trace>
  <inkml:trace contextRef="#ctx0" brushRef="#br0" timeOffset="15">3650 71 405,'8'-3'105,"-6"0"21,1 1-42,-1 1-26,-2 0-4,0 1-13,0 0 0,0 0 15,0 0-3,0 0-9,0 0-14,0 2-20,0 14-11,-15 12-3,2 7 21,-10 11 2,5 9 4,-2 2-8,5 1-4,2-1-4,3-3 6,4-3 4,6-6 8,0-4 0,0-7 0,0-5 0,0-7-5,8-4-3,5-4-1,-3-2-6,3-1-6,2 2 0,3 0 0,3-1-5,-6 1-1,-2-3 4,-1-2-3,-7-5-6,-2-2-33,-3-1-50,0 0-32,0 0-47,0 0-59,0-6-27</inkml:trace>
  <inkml:trace contextRef="#ctx0" brushRef="#br0" timeOffset="16">3933 554 686,'0'-4'108,"0"0"-101,-5 1-18,-13-2 9,-5 2 19,0 3 18,-2 0 18,2 0 15,0 6-5,8 11-4,-1 6-17,9-1-11,4 1-4,3-2-1,0-1 2,3-3-1,12-3-11,3-4-7,5-1-3,-3-4-3,3-4-4,0-1-33,-2 0-33,-1-1-42,-2-12-81,-3 0-112,1 0-188</inkml:trace>
  <inkml:trace contextRef="#ctx0" brushRef="#br0" timeOffset="17">3933 554 523,'136'39'126,"-126"-48"-32,3 2-33,2-2 3,-2 3-9,5 2 5,-3 4 0,0 0-13,1 0-17,-4 7-12,4 12-10,-6 6-5,0 0-1,-5 1 3,-2-2 0,-3-5 3,0-5-6,-8-9-6,-15-5-1,-5 0 3,-3-7 3,3-13-13,5-4-40,3 0-27,12 4-30,8 1-43,0 4-27,8-1-43</inkml:trace>
  <inkml:trace contextRef="#ctx0" brushRef="#br0" timeOffset="18">3933 554 523</inkml:trace>
  <inkml:trace contextRef="#ctx0" brushRef="#br0" timeOffset="19">4357 178 625,'0'0'107,"0"0"-59,0 0-25,0 21 10,13 11-9,2 15-22,1 11 22,4 5 10,-5 0 10,-4-3-7,-4-11-5,-4-10-12,-3-10-15,0-11-6,0-8 0,0-8-2,0-2-2,0 0 0,0-15 8,0-8 0,0-2-1,0-5-3,0 0-8,0 7 3,0 1 8,5 8-2,3 5 1,-1 5 5,1 4-3,2 0 4,5 0 3,-4 18-5,4 6-6,0 6 0,-2 1-2,0-2 6,-8-4-5,0-4 1,-2-6-39,-3-7-87,0-6-100,0-2-97</inkml:trace>
  <inkml:trace contextRef="#ctx0" brushRef="#br0" timeOffset="20">4740 558 577,'18'0'107,"0"-9"6,-3-4-86,-2-1-26,-3-3 1,1 2-3,-6 2 3,0 2 2,-5 4 3,0 1 0,0 1-8,-3 4-5,-12 1 2,-6 0 1,4 0 3,-4 9 1,1 12 1,10 3 1,2 7 20,8 2 43,0 2-8,0-1 11,2-5-15,14-4-24,-9-9-4,1-5-8,-3-7-12,0-4-3,0 0-6,6 0-24,1-3-62,4-9-70,7-1-84,2 0-66</inkml:trace>
  <inkml:trace contextRef="#ctx0" brushRef="#br0" timeOffset="21">4975 659 563,'8'13'95,"-3"-5"-6,0-2-39,-2-4-11,-3-2-32,0 0-15,0-4 1,-3-11 16,-5-6 23,1 0-6,2-3 9,2 3-11,3 1 0,0 3 35,3 2-6,12 3 0,3 3-14,5 3-12,0 3-22,-3 1-5,3 1-1,-7 1-14,1 0-24,-1 0-59,-3 0-84,-1 2-146</inkml:trace>
  <inkml:trace contextRef="#ctx0" brushRef="#br0" timeOffset="22">5233 612 624,'13'0'128,"-3"0"-32,0 0-78,1-11-16,1 0-1,-1-1 7,-1 2 4,-3 4 3,-2-1-8,-2 3-4,-3 3-4,0 0-6,0 1-3,-3 0 6,-7 0 3,-5 0-1,0 0 3,2 13 1,5 2 0,3 4 2,5 0 32,0 3 30,0-2 10,13-1-27,2 1-23,1-3-16,1-6-8,-1-1-1,-4-4-6,-1-5-59,1-1-74,1 0-95,3 0-127</inkml:trace>
  <inkml:trace contextRef="#ctx0" brushRef="#br0" timeOffset="23">5491 605 245,'0'16'124,"0"3"-34,0 1 3,0-3-25,0-4-10,0-5-20,0-4-15,0-4-17,0 0 1,0 0 9,0-7 12,0-13 26,0-8 9,0-5-48,0-3-10,3 3-4,4 4 1,3 7 1,1 9 9,-1 9 18,0 4-5,3 0-13,-3 12-9,3 11-5,0 3 0,-3 2 3,0 0 6,-2-4 11,-1-5-3,-4-6 0,2-5-12,-5-4-3,0-4-3,0 0-15,0 0-58,0-2-56,0-12-84,0-1-13</inkml:trace>
  <inkml:trace contextRef="#ctx0" brushRef="#br0" timeOffset="24">5703 539 711,'15'-4'140,"6"-4"-23,4 3-31,3-1-18,6 2-16,1 2-24,-2 1-20,-2 1-5,-8 0-6,-8 0-13,-4 0-65,-9 0-72,-2-2-152,0-5-325</inkml:trace>
  <inkml:trace contextRef="#ctx0" brushRef="#br0" timeOffset="25">5838 479 797,'5'37'116,"-2"3"-48,-3 4-49,0-5-10,0-6-3,0-6-4,0-10 1,0-6-19,0-7-53,13-4-66,-1 0-127,9 0-249</inkml:trace>
  <inkml:trace contextRef="#ctx0" brushRef="#br0" timeOffset="26">6027 178 548,'18'0'129,"0"0"-18,2 21-65,-2 10-12,3 15-19,2 15 11,-3 12 8,3 8 13,-10 2-14,-5-3-4,-8-8-14,0-14-15,-13-14-4,-15-16-60,0-13-146,2-11-176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0 666,'8'0'174,"0"0"-28,7 0-32,3 0-13,-3 0-20,3 0-31,-3 0-35,-5 0-13,1 0-5,-6 0-70,0 0-113,3 0-195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95 700,'0'0'129,"0"0"-12,5 0-59,5 7-45,3 8-11,3 1-2,1 1 3,4 1 13,-1-5 25,1-1-7,2-3 11,5-2-10,-5 0-17,5-6-14,0 2 1,3-3-5,2 0 3,0 0-1,3 0-5,-3-9 2,8-5-5,-5-1-4,7 1 10,-2 3-1,5 4-2,0 4 1,2 3 1,1 0 0,2 0 1,-3 10-2,1 1 2,-1-1 1,3-3-2,3-1 3,2-4-1,8-2 0,0 0-1,5 0 0,7-6 1,-1-7-3,4-1 4,-3-1 2,3 1 5,-2 0 1,-5 2-4,2 3-4,-11-1 1,1 4 0,-5 2-4,-3-2 2,3 1 0,2 0 1,3 2-2,2 2 1,-2 1-4,8 0 7,-6 0 4,-2 0-1,-5 2-2,-3 0 0,-5-2-4,0 0 1,-5 0 1,0 0 1,-3 0-4,6-5 1,-1 2 1,3-1 0,-2 2-2,2 0 0,3-1-1,-1 2 3,1 0-2,2 0-1,5-1-2,-2 2 2,2 0 1,3 0-1,3 0 3,-6 0 0,5 0 2,-7 9 0,2-2-4,-2-2 0,0-1 1,-3 0-2,5-4 3,1 0 0,-1 0-1,5 0 0,1 0-1,2 0 1,-6-5 0,-1 2 0,-6 0 2,-5 1 4,-3-3-5,-4 2-4,2-2 2,-3-6-3,6 0 4,2 1-4,5-1-1,0 4 2,5 5 2,-2 2 1,2 0-5,-4 9 3,1 7 1,-4 0 1,-3-2-1,-5-2 0,3-2-2,-4-3 2,-1-1-3,-1 2 2,1-1-1,-3 4 2,-6 2-3,1 2-2,0-2 2,-8-1 2,0-1 1,0-4 1,-5-3 1,5-4 0,3 0-6,2 0-1,5 0 3,6-2 3,2-6 0,5 2 0,-3 1-2,3 4-2,0 1 3,3 0 0,-5 0-1,-6 0-2,3 3 6,-3 0-3,3 1 0,0-2-1,-2-1 3,2-1-2,5 0 1,-3 0-1,1 0 1,-3 0 0,0 0 1,-5 0-2,2 0 3,3 0-4,5 0 1,3-7-1,4 5-5,9 1 10,-6 1-2,0 0-2,-5 0-20,-2 8 6,-16-3 2,-10-5-227,-12 0-117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11.41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3851 0 431,'0'0'97,"0"0"-30,0 0-43,0 0-19,-3 0-5,3 0 5,0 0 24,0 0 34,0 0 19,0 0 7,0 0-10,0 0-21,0 0-22,-2 0-19,-6 0-13,-6 0-4,-6 0 6,-2 0 2,-8 0 10,-4 0 4,-8 0-16,3 0 9,-3 0 14,5 0-5,1 0-22,1 0-3,3 0 4,5 0 1,0 0 3,-2 0 2,-1 0 1,1 1 4,-1 4-4,-2-2-3,-2 1-1,2 0 1,-3-1 0,4 0-3,1 0-1,3-2-1,0 2-2,0 0 1,5 0 1,-3-1 2,-2 0 6,0 1-4,-2-1 1,-3-1-1,0 1-2,5-1 2,-3 2-1,3 0 3,3-1-4,4 2-4,-7 0 2,5-1 1,-5 2 9,-3 0 7,1-1-12,-5 1-2,-1 1-2,3-2 0,-2 1-1,-1-2 0,6 2-1,-1 0-1,1-1 1,-1 1-1,1 0 3,-5-1-3,-1 0-1,1-2 3,-6 0 1,4 0-3,-1-2 2,-3 0-1,4 0 0,-1 0 0,2 0 0,3 0 1,0 0-3,3 0 2,2 0-2,0 0 2,5 0-1,0 0 0,0 0-1,-3 0 3,3 0-3,-3 0 2,-2 0 1,0 0-3,0 0 3,0 0-2,0 0-1,3 0 2,-3 0-1,2 0 1,-2 0 0,0 0-2,-5 1 3,2 1-3,-1-2 0,-1 0 3,2 0-3,-2 0 2,3 0-3,4 0 5,-2 0-5,5 0 2,-3 0-2,6 0 2,-1 0-2,-2 0 2,0 0 0,0 0 1,0 0-3,2 0 3,-2-3-1,0-1-1,0 3 1,0-3 0,-1 1-1,1 1 1,-5-2-1,5 2 2,-2-1 0,-1 1 0,3 1-1,-3-3-1,6 2 1,4 1 0,-5 1 0,6-3 0,-1 2 0,-2 0 1,-1-1-1,-1 1 1,-1-1-1,0-1-1,-2 0 1,3 2 0,-3 0 0,4-2 0,1 1 0,2 2 0,3 0 0,-3-1 0,6 0 1,-1 1-3,-3 0 3,4-1 0,-4 1-1,1 0-1,0-1 2,2 1-1,-2-1-1,2 1 2,0 0-1,3 0 1,-6-1-2,3 1 1,-2 0 1,-3 0-2,1 0 1,-1 0-1,0 0 1,3 0 1,2 0 0,3 0 0,2 0 0,0 0 0,2 0 2,3 0 1,0 0 1,0 0-1,0 0-2,0 0 1,0 0-1,0 0-1,0 0-1,0 0 0,0 0 1,0 0 1,0 0 1,0 0 1,0 0-2,0 0 1,0 0-1,0 0-1,0-1 0,0 1-10,0 0-46,3 0-49,14 0-100,5 7-168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0-1 648,'0'0'202,"0"0"-35,0 0-60,0 0-25,0 0 11,16 0 3,6 0-31,7 0-43,1 0 1,1 0-12,-3 0-5,-8 0-7,-2 0 2,-5 0-49,-5 0-83,2 0-79,-5 0-188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4 481,'0'7'53,"0"2"-24,-3-2-21,-2 1 2,5 0 12,-2 2 22,-1-2 17,1 3 6,2 3 15,-3 1-5,3 3-12,0 2-16,0-2-21,0-1-11,0-5-5,0-4-6,0-4-4,0-3-2,0-1-1,0 0-2,0 0 0,0 0 0,0-1 1,0-9 3,0-5 3,0-3-1,0-3 1,3-2-3,4 1-1,6-1 0,-5 0 0,7 7-1,-7 3 2,4 4-1,1 4 2,0 5 3,0 0-6,2 0-7,0 15 1,1 6 2,-4 2 3,1 2 2,-3-2 1,-7-1-3,0-2-1,-3-3-2,0-3 0,0 1-27,0-1-56,5 1-39,5 0-76,0-2-74</inkml:trace>
  <inkml:trace contextRef="#ctx0" brushRef="#br0" timeOffset="1">324 125 692,'0'-3'166,"3"-1"-77,7-1-64,0-2-26,3 2 5,2 0 2,1 0 23,2 3 35,2 0 0,-5 2-15,6 0-10,-3 0-14,2 9-11,-2 8-11,0 5-2,0 1 1,-6 1 2,-4 3-3,-8-5-1,0-3 1,0-6-6,-10-5-3,-13-4 1,-3-4 3,-4 0-2,2-11-21,0-10-11,5-2-27,7-2-29,9 4 9,4-2-12,3 3-5,0-2 11,18 2-49,7 3-48</inkml:trace>
  <inkml:trace contextRef="#ctx0" brushRef="#br0" timeOffset="2">697 56 631,'8'3'93,"-8"0"-33,5 3-48,-3 1-2,4 4 4,1 3 8,-2 2 20,0 0 3,1-3-13,-1-1-9,-5-5-12,0-3-8,0-4-3,0 0-1,0 0 5,0 0-1,0-4 0,0-9 2,2-3 2,3-2-6,0 1 0,3 2 2,0 2 2,-1 3 2,4 4 18,-1 5 14,0 1-8,3 0-6,2 0-5,-2 20-14,5 8-8,-3 1-2,0 3 3,-7-2 7,0-6-3,-3-8-4,-5-7-5,0-6-13,0-3-82,0 0-41,0-2-51,0-15-15,0-3-89</inkml:trace>
  <inkml:trace contextRef="#ctx0" brushRef="#br0" timeOffset="3">1060 100 396,'0'0'73,"-3"0"-5,3 0-23,0 0 24,0 0 63,0 0 24,0 0-1,0 0-11,0 0-3,13 0-11,7 0-42,3 0-74,5 0-13,3 0-2,0 0-11,-6 0-43,-2 0-75,-2 0-65,-1 0-81,-5 0-221</inkml:trace>
  <inkml:trace contextRef="#ctx0" brushRef="#br0" timeOffset="4">1558-100 455,'0'-1'106,"-3"1"-20,3 0-33,-2 0-26,2 0 0,0 0 14,0 0 12,0 0 0,-3 0-6,3 0-9,0 0-7,0 14-10,0 10-6,0 9-5,0 8-8,0 9 2,0 2 2,3-1 2,-3 0 2,5-4 3,-3-8-3,-2-6 7,0-7-6,0-8-1,0-6-6,0-6-3,0-2 0,0-2 1,0-1 4,0-1-1,0 0 0,0 0 1,0 0-1,0 0-3,0 0-1,0 0 0,0 0-1,0 0-1,0 0 1,0 0-2,0 0-5,0 0-23,0 0-31,0-6-57,0 1-84,0-2-126</inkml:trace>
  <inkml:trace contextRef="#ctx0" brushRef="#br0" timeOffset="5">1805 148 839,'0'0'116,"0"0"-65,0 0-42,0 0-17,0 0 2,-5 0 0,0 0 4,-8 0-3,1 0-5,-9 0 16,-4 0-2,-3 1 5,2-1-2,3 0-4,3 0-6,7 0-51,8 0-66,5 0-56,0-3 8,7 3-214</inkml:trace>
  <inkml:trace contextRef="#ctx0" brushRef="#br0" timeOffset="6">1800-66 696,'0'0'129,"0"-1"-66,0 0-50,0 1-16,0-3-2,-2 2 3,2-1 6,0 0 9,0-3 8,0 4 1,0-2 3,0 0-4,0 3-4,0-1-3,0-1-5,0 2-2,0-4-4,0 0-3,0-2-1,0-1-4,0 0 2,0-1-17,0 3 3,0 2 6,0 0 1,0-1 9,0 3 1,0 1 3,0 0 1,0 0 9,0 0 4,2 7 3,3 16-6,0 8-4,6 12-13,1 10 4,-1 7 2,-1 0 1,-2-1 6,-3-9 6,0-8-2,-3-7-6,-2-8 0,0-8-4,0-6 1,0-4-1,0-2-4,0-3-2,0 0-2,0-1 3,0-1 1,0-2-3,0 0-19,0 0-26,0 0-44,0 0-66,0-1-63,0-9 26,0-2-190</inkml:trace>
  <inkml:trace contextRef="#ctx0" brushRef="#br0" timeOffset="7">1938-241 449,'0'0'109,"0"0"-30,0 0-43,0 0-24,0 0-4,0 0-1,0 0 1,0 0-7,0 0-1,0 0-2,0 0 1,0 0-1,0 0 0,0 0 4,0 0 0,0 0 3,0 0 3,0 0 2,0 0 0,0 0 1,0 0-5,0 0-2,0 0-2,0 0-5,0 0-51,0 0-60,0 0-82,0 0-110</inkml:trace>
  <inkml:trace contextRef="#ctx0" brushRef="#br0" timeOffset="8">1989 246 643,'0'0'94,"0"0"-49,0 0-36,0 0 7,0 0 53,0 0 29,13-1-42,7-2-50,-2-1-2,0-2-3,-5 0-1,0 2 0,-6-3-4,-4-1-2,-3 1-14,0 1-23,0 1 3,0 2 10,0 2 10,0 1 7,-10 0 6,-1 1-1,-1 15 5,-4 4 8,1 4 14,2 0 1,3 0-12,5-4 0,5-5 19,0-1 42,0-2 5,0-3-13,13 1-32,7 0-20,1-2-7,4-3-20,1 0-43,2-4-37,0-1-56,-5 0-140,-5 0-124</inkml:trace>
  <inkml:trace contextRef="#ctx0" brushRef="#br0" timeOffset="9">2252 226 498,'3'0'71,"-1"0"-31,1 7-34,2 5-2,0 3 24,0 1 38,0-2 0,-2-4-37,-1-4-4,-2-3-10,0-3-16,0 0-4,0 0-5,0 0-5,0-2 2,0-9 12,0-1 8,0-2 0,0 1 0,0 1 3,0 1 4,6 3 30,4 1 34,0 1-2,3 1-21,2 0-15,3 2-31,-3-1-8,1 3-2,-4-1-27,1 2-46,-3 0-67,3 0-75,0 0-106</inkml:trace>
  <inkml:trace contextRef="#ctx0" brushRef="#br0" timeOffset="10">2541 225 488,'0'6'91,"0"6"-24,0 7-30,0 1-23,0 1 26,2-2-4,1-6-1,-3-3-9,0-7-15,0-3-11,0 0-1,0 0-2,0 0-3,0-8-7,0-8 6,0-5 13,-3 0-1,1-3 2,2 4-5,0 1 2,0 3 3,0 6 2,7 2 11,6 3-3,3 5-9,-4 0-4,4 0 9,-1 0-7,-2 10-3,-1 5-4,1 0-3,-5 0 0,-3-1 3,-2-6-3,-3-1 0,0-6-3,0-1 1,0 0-5,0 0 4,0 0-1,0 0 0,2-8-2,1-9 4,2-2 13,0-3-2,5 1-3,0 3 0,1 2 1,-1 8 5,0 4 1,0 4 9,-2 0 1,-1 0-6,6 14-13,-5 4-2,5 6-2,-3 0 2,-2-1 1,-1-2 6,-4-6-6,-1-4-5,-2-5-3,0-5-72,0-1-51,0 0-32,0 0-44</inkml:trace>
  <inkml:trace contextRef="#ctx0" brushRef="#br0" timeOffset="11">2957 96 595,'0'0'82,"3"6"-4,-1 14-20,-2 4-17,3 5 23,-1 1-24,-2-2-26,3-4-10,-3-6-4,0-5-22,0-7-93,2-6-137,1 0-130</inkml:trace>
  <inkml:trace contextRef="#ctx0" brushRef="#br0" timeOffset="12">2985-66 714,'0'0'74,"0"7"-72,0 6-44,0 4-65,8 3-37,2 0-106</inkml:trace>
  <inkml:trace contextRef="#ctx0" brushRef="#br0" timeOffset="13">3123 132 825,'0'0'129,"0"0"-42,0 0-39,0 0 1,0-1 0,3 0 8,9-1 14,6 0-44,0 2-25,5 0-1,0 0-2,0 0-6,-3 0-53,1 0-50,-3 0-93,-3 0-123,-7 0-177</inkml:trace>
  <inkml:trace contextRef="#ctx0" brushRef="#br0" timeOffset="14">3228-25 500,'0'20'109,"0"8"-53,0 11-27,0 6 29,0 3-9,0-4-7,0-4-17,0-5-11,0-9-12,0-6-2,0-5-18,0-3-100,0-6-91,2-3-75</inkml:trace>
  <inkml:trace contextRef="#ctx0" brushRef="#br0" timeOffset="15">3442-61 578,'0'0'28,"0"13"-33,3 5-58,-1 2-77,8 3-84</inkml:trace>
  <inkml:trace contextRef="#ctx0" brushRef="#br0" timeOffset="16">3452 203 604,'0'23'92,"0"2"-33,0 1-29,0-3-18,-5-6-9,3-5-4,2-8-55,-3-4-94,3 0-71,0-14-90</inkml:trace>
  <inkml:trace contextRef="#ctx0" brushRef="#br0" timeOffset="17">3692 281 605,'0'-6'28,"0"-4"-37,0 0 3,-10-1 2,-3 2 1,3 4 13,0 1 9,2 4 3,1 0 1,-4 0 4,-1 9 24,-1 10 19,3 1-34,-1 2-17,6-2-3,3-3 11,2-2 14,0-3 3,0-2-20,7-5-15,9-1-6,2-4-2,2 0-9,-2 0-27,2 0 6,-2-7-9,-5-6 15,-5-1 11,-3 0-2,-5 4-2,0 3 9,0 1 5,0 2 1,0 4-1,0 0 4,0 0 0,0 0 3,0 0 13,0 0 5,0 0 9,0 0-9,0 9-13,2 2-9,3 1-1,1 3-1,-4-2-7,3-2-13,0 0-32,6-4-47,1 0-81,4-2-96</inkml:trace>
  <inkml:trace contextRef="#ctx0" brushRef="#br0" timeOffset="18">3902 360 509,'2'4'59,"-2"-2"-5,0-2-50,0 0-15,0 0-1,0-2 18,0-13 22,3-4 36,5-5 14,-1-1-23,3 1-21,3 5-13,3 5 7,-6 9 32,3 5-9,-3 0-16,2 5-23,1 16-16,0 5-4,-3 3 2,3 1 2,0-2-1,-6-7-55,1-8-98,0-3-104,2-9-306</inkml:trace>
  <inkml:trace contextRef="#ctx0" brushRef="#br0" timeOffset="19">5133 336 646,'15'-9'63,"0"-2"-10,1 1-44,-1 0 0,-2 3 39,2 3-2,-2 2 9,-1 2-8,1 0-7,-5 6-32,2 16-13,-5 6-9,0 6 0,-5 3 2,0-3 2,0-2 2,0-8 8,-7-7-8,-9-11-7,-4-6 3,-3-2 3,0-20 1,0-5-8,5-4-30,5 2-7,8 5-30,5 7 4,0 5 0,8 7-3,12 5-86</inkml:trace>
  <inkml:trace contextRef="#ctx0" brushRef="#br0" timeOffset="20">5582 317 801,'0'0'57,"0"0"-57,0 0-16,-10 0 1,-3 0 16,-2 4 1,-3 5 0,5 0 0,-2-1 0,7 0-1,3-3-2,2-1-5,3 2 1,0-1 5,0 3 9,3 1-6,10 1-1,-1-1 0,-1 2 5,1-2 27,-4 0 28,0 1-10,-3 3-29,-5 1-21,0 2-12,0-1 3,0 1-1,-13-6-32,-2-5-39,-6-5-35,6 0-38,2-8-44,6-9-110</inkml:trace>
  <inkml:trace contextRef="#ctx0" brushRef="#br0" timeOffset="21">5835 425 615,'0'0'46,"0"0"-42,0 0-19,0 0 8,0 0 14,0 0 43,0 0 32,0 0-16,0 0-37,0 0-23,0 0-7,0 0-7,0 0-5,-8 0 11,0-2 2,-4 0 2,-1-1-2,5 2 1,1 1-3,4 0 2,-2 0-2,5 0 4,-5 0-5,5 0 3,-8 0 2,3 4 0,3 0-3,-1 3 3,0 2 0,3-1 4,0 4 19,0 1 7,0 1-11,0-1-4,0-2-10,0-4-5,0-2-3,0-3-3,0-2-3,0 0 3,0 0 4,0 0 2,0 0 0,0 0 0,0 4 3,0-1 4,0 3 6,6 0-3,-4 2 15,3 0 8,3 2-7,-6 1-5,4 2-8,-1 4-11,-3-1-4,1 1 0,-1-3 0,-2-2 0,0-4-5,0-4-6,-5-3-4,-10-1 9,-3 0 5,0 0 4,0 0-2,5-1-1,3-3-11,5 4-8,3 0 4,2 0 13,0 0-10,0 0-51,2 0-127,16 3-484</inkml:trace>
  <inkml:trace contextRef="#ctx0" brushRef="#br0" timeOffset="22">5804 371 577,'0'-1'115,"0"1"-39,0 0-45,0 0-24,0 0-6,0 0-4,0 0-8,-2 0 11,-9 1 6,-1 7 4,1 3 8,1 1-1,3-4-8,1 3-3,4-1 3,2-1 0,0 1 8,0 2 3,2 1-3,11 1-4,-3 3-2,3-3 6,0-1 18,-3-1 2,-2-5 21,-6-2-9,3-2-34,-5-1-22,0 0-18,0-2-78,-7 1-19,-6-1-3,0 0-54,3 0-70</inkml:trace>
  <inkml:trace contextRef="#ctx0" brushRef="#br0" timeOffset="23">6039 464 686,'13'-3'78,"-5"-2"-39,-6-1-37,1-3-13,-3 2-10,0-4-14,0 4 18,0 0 8,0 3 2,-5 2-1,-8 2 2,-3 0 0,1 0 3,-5 8 2,4 6 4,1 1 0,5 0 1,2 2-1,8-1 29,0 2 60,0 1-12,5-1-31,11-1-27,-1-1-16,0-5-2,6-4-47,2-5-107,2-2-167</inkml:trace>
  <inkml:trace contextRef="#ctx0" brushRef="#br0" timeOffset="24">6317 418 612,'0'-1'46,"0"1"-52,0 0-12,0 0 9,-12 0 2,-1 5 3,3 7 13,2-1 3,-5 1-6,11 3 4,2-3 14,0-1 42,0 2 15,0 2-33,2 4-23,8-2 2,-4 2-5,-1 1-17,-5-1-5,0 0-9,0-4-1,-13-6-23,-2-4-90,-1-5-115,3 0-117</inkml:trace>
  <inkml:trace contextRef="#ctx0" brushRef="#br0" timeOffset="25">6481-74 846,'18'27'82,"-3"13"-36,0 10-32,-2 14-3,2 11 14,1 7 14,-3-1 2,-8-3-5,-5-7-22,0-10-14,-3-13-7,-28-12-16,-4-16-113,-4-12-104,-4-8-147</inkml:trace>
  <inkml:trace contextRef="#ctx0" brushRef="#br0" timeOffset="26">4742-209 589,'0'0'31,"0"0"-34,-15 0-9,-1 4 18,-7 14 29,0 12 48,-5 8 12,3 10-31,-1 8 6,6 7-14,-1 2-5,11 1-11,2-2 11,8-4-6,0-5 5,0-9-18,3-7-18,12-6 10,-2-8 5,-3-8-21,3-2-7,-5-4 1,2-6-6,0-4-33,-5-1-16,8 0-55,-3 0-123,6-4-133</inkml:trace>
  <inkml:trace contextRef="#ctx0" brushRef="#br0" timeOffset="27">4916-49 727,'0'0'113,"0"0"-61,0 5-46,0 20-9,-6 14 10,4 9 26,-3 12 17,0 4-16,0-3-17,-1 0-5,6-10-7,0-7-1,0-10-2,0-5-59,0-8-102,6-10-166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0-4 371,'0'0'93,"0"0"-5,0 0-28,0-1-10,0 1-15,0 0 4,0 0 8,0 0 6,0 0-3,0 0 1,0 0-5,0 0-2,0 0-7,0 0-7,0 0-6,0 8-5,0 12-9,0 9-6,0 10 2,0 9-2,0 4 4,0 1 10,0 1 11,0-3-8,0-6-10,0-6-3,0-8-3,0-9-3,0-6-2,0-8-2,0-3 1,0-4-2,0-1 3,0 0-6,0 0-31,0 0-41,0 0-66,0 0-105,0-5-167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11.43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3 163 384,'0'0'91,"-3"0"-25,3 0 11,-2 0-32,2 0 8,0 0 27,0 0 15,0 0-6,0 0-7,0 0-18,0 0-14,0 0-9,0 0-12,0 0-5,0-8 1,15-1 7,-3-2-25,2-3-4,8 0-5,-2 2 5,2 2-5,0 2 2,0 3-4,-3 1-3,-2 4-2,-2 0-6,-3 0-1,0 6-19,-5 14 12,1 8-4,-6 5-11,-2 4 20,0 2 7,0-2-3,-12-6-3,-10-6 0,0-11-4,-2-3 4,-3-9-5,5-2 13,-2 0 5,4-13-4,1-6 8,4-5 3,8-3 4,4-5 4,3-4 10,0-1 1,10-2-9,14 2-4,6 4 2,4 9-7,0 7 6,5 7 21,-3 10-34,-2 0 4,0 18-14,-4 15 18,-6 11-3,-9 6-8,-8 5 9,-7-1-7,0-3-3,-12-7-8,-15-10-3,-5-8-4,-2-10 6,-2-10 3,4-6 6,0-5 3,6-21-2,4-10 3,7-6 16,5-6-5,10-4 6,0-2 2,8 4-3,16 6-4,3 9-2,7 11 2,5 13 1,0 11-10,-3 1 4,1 28-9,-3 10 14,-12 9-6,-10 3-3,-10 3 2,-2-3-1,-17-6-7,-12-6 4,-10-11-9,-2-8 3,4-13-8,1-7 7,7-1 9,2-22-4,10-10 5,7-4 11,8-6-1,2-1 1,0 2 8,19 1-10,3 7-5,5 9 1,0 8 3,-3 10 4,-2 7-2,-3 0 0,-2 20-15,-7 7 4,-10 8-6,0 2 3,0 0-12,-17-6-5,-12-2-7,-5-8 7,2-8-4,0-10 8,3-3 10,2-1-4,10-22-4,8-5 21,9-6 5,0-2-6,0 0 5,22 5-1,2 7-3,5 7 2,0 10 0,1 7 1,-6 0 3,-7 13-18,-5 14 9,-5 4-10,-7 4 5,0 0-2,-19 1-11,-8-9-7,-2-6-9,-3-9-5,6-9 13,-1-3 1,7-4 8,8-19 2,5-4 23,7-3 1,0 0 4,5-2 12,14 5-1,8 5-9,-3 7-12,3 7 1,-3 7 1,-2 1 14,-7 8-32,-5 18 12,-8 7-5,-2 5-3,0 5 4,-12-3-1,-12-4-4,-1-8-3,-2-6-6,6-10 7,1-8-5,5-4 1,6-1 4,4-19 3,5-5 31,0-4 25,0-3-23,14 3-11,11 6-7,-1 6-2,0 9 2,3 7 3,-7 1-4,-1 1 9,-11 16-10,-4 3-11,-4 2-4,0 3-10,-17 0-20,-9-3-29,-6-1-8,0-8-50,3-5-35,7-8-127</inkml:trace>
  <inkml:trace contextRef="#ctx0" brushRef="#br0" timeOffset="4103.063">297 331 381,'-141'-70'211,"141"59"-6,0-1-49,3-1-37,11-3-40,3-1-13,3 1-20,2 2-23,0 0-4,4 6-11,-6 2-1,-1 6-8,-4 0-9,-3 0 9,-5 7-12,-2 17-11,-5 8 0,0 3 4,0 6 10,-22-3-3,-4-7 1,-6-9 12,-7-10-14,0-10-2,0-2 15,3-6-7,4-17 5,8-2 4,7-5 2,9-2 1,8-3 4,0-3 5,0 1 5,15-2 5,4 8-3,8 5-2,2 9-2,3 8 25,-5 6-13,-3 3-15,-2 0-8,-5 0-7,-5 17 0,-4 8-8,-4 7 4,-4 5-16,0 2-4,-7-1-4,-15-5 6,-5-8 11,1-10 2,-4-9-2,1-6-1,2 0-15,8-21 19,0-12 18,4-5-3,8-4 0,7-5 7,0 0-7,0 0 2,14 9-3,8 6 5,5 12 20,5 11 15,2 9-6,0 0-3,-3 22-14,-4 11-23,0 6 3,-13 6-2,-4 2-3,-10 1 1,0-4-3,-19-6-12,-13-11-41,-9-11 2,-6-15-26,1-1-23,10-15-112,7-13-86</inkml:trace>
  <inkml:trace contextRef="#ctx0" brushRef="#br0" timeOffset="3416.619">297 331 256,'0'15'14,"0"-2"-11,0-5-5,0-1-19,-7-5-26,-3-2-28,-2 0 67,3 0 14,-1-3-22,0-3-59</inkml:trace>
  <inkml:trace contextRef="#ctx0" brushRef="#br0" timeOffset="3479.023">297 331 381</inkml:trace>
  <inkml:trace contextRef="#ctx0" brushRef="#br0" timeOffset="2496.16">3591 190 668,'0'0'119,"0"0"-50,0 0-29,0 0 2,0 0 27,0 0 12,0 0 2,0 0-10,7-5-17,8-2-28,4 0-21,1-1-4,2 2 1,2 6-6,-2 0 2,-5 0-8,0 22-4,-7 8 3,-5 6-19,-5 6 13,0 0 9,-22-3-4,-10-4-7,-2-10 5,-7-8-14,2-10 12,2-7 3,5 0 9,6-18-2,6-10 2,6-6 15,6-7-3,8-1 10,0-1 0,3 1-13,16 2-6,8 6 4,5 8-2,4 9 4,-2 6 0,5 11-12,-7 0 9,-3 9-12,-9 18 2,-8 8 3,-5 4-2,-7 6 2,0 3-8,-19-4-6,-11-7 1,-4-4-9,-2-8-2,-6-10-10,8-11 7,3-4-3,4-3 21,7-24-3,11-8 21,4-9-3,5-4 5,0-5 2,7 1-8,17 5-1,6 9-6,-1 9 0,5 13 10,-5 13-1,0 3-21,-2 9 12,-10 20 5,-2 8-5,-10 6 5,-5 5 0,0 1-3,-22-5 1,-8-5-7,-4-11-13,0-10-5,0-11 5,3-7-5,6-2 23,3-23 3,3-10 10,7-5 10,4-6 19,8-3-20,0-3-1,5 5-7,20 3-5,1 10-2,6 10 5,5 13 16,-3 11 11,0 0-33,-3 25-1,-4 11-5,-5 6 6,-10 5-2,-12 0 0,0-2 1,0-5-3,-22-8-3,-7-9-1,0-11-7,-5-11-1,2-1-3,3-12 13,5-19 4,4-7 8,13-5 0,7-2 4,0-1 0,5 2 3,19 7-3,8 7-5,7 9 2,0 11 6,2 10 3,-5 0-11,1 21 1,-8 12-7,-4 5-1,-11 5 3,-9 0-2,-5 2-6,0-5 0,-19-7 1,-11-7-3,-6-7-12,-1-9-12,-2-10 16,3 0 5,2-14 12,9-12-6,8-5 9,10-3 3,7 0-1,0 0 7,7 0-4,15 4 5,5 6-10,5 10-2,-1 9-1,1 5 2,-3 6-17,-7 22 12,-5 9 3,-10 4-5,-7 1 2,0 0 2,-9-6-7,-18-6-3,-5-8-2,-4-8-5,-1-10 1,3-4 0,3 0 13,9-17 0,5-4-2,7-4 14,7-4 2,3 2 14,0 0 4,20 6-11,7 3-11,2 8 0,0 10 17,-2 0-19,0 7-10,-10 14 6,-8 3 1,-9 1-7,0 0-1,-17-8-14,-12-6-28,-5-9 3,0-2 20,0-5 14,5-18-7,7 0 7,10-1 7,9 1 11,3 6 2,0 6 7,15 8 26,7 3-12,5 1-33,-3 21-9,-5 6 15,-4 3-5,-10 0-5,-5-8-39,-5-9-67,-12-12-106,0-2-73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27.2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 2868 554,'0'0'116,"0"-1"-27,0 1-62,0-1-19,0 0 1,0 1 4,0 0 22,0 0 26,0 0 5,0 0 1,0 0-7,0 0 3,0 0-2,0 0-2,5 0-14,0 0-21,2 0-2,3 0-6,2 3-6,2 2-6,3 0 0,5-1 1,0 5-1,5-3 22,5-1-8,-1 0-8,1 0 3,4 0-7,6 1 6,-3-1 5,-5 1 1,2 1-9,1-2 10,-6 1-6,4-2-9,-6 3 0,2-3 1,1 1 0,0 0 1,4 2-2,-2 0 2,5 0-2,3 2-6,-3-1 6,2 2-5,3-1 3,-3 1-1,3-2 10,-3 2-8,-4-2 6,-1 0-4,-2-3-4,-4 0 9,-4 0 1,1-3-7,0 1 0,2 0-2,0-1 1,8 1-2,-1 1 0,3-2-2,5 2 0,-5-2 0,5 0 0,0 0 1,-3 0 1,1 0-3,-4 1 3,1-1-1,-2 2 1,-5-2 3,-1 0-1,-4-2 0,0 1-2,0-1-2,-1 0 0,1 0 1,0 0 1,0 0-3,2 0 3,0 0-2,5 0 2,-5 0-2,3 0 2,0 0-1,-6 0 1,4 0 0,-1 0 1,0 0-3,-5 0 0,8 0 0,0-1 0,2-1 2,-3 0-2,4 1-1,-1 0 3,-3-1-1,-4 2 1,0 0-2,-5-2 3,0 2-2,-3-1-1,1-1-1,-1 0-1,3 1-1,0-1 1,0 0 1,2 1 2,0 1-2,1 0 1,-3 0 0,0 0-2,-5 0 1,2 0-1,-4 0-2,-3 0-5,2 0 0,-1-1 0,-1 0 0,2-2 8,-1 1 1,-4 1 1,1-3-2,0 3 0,-5-1 1,2 2-2,0 0 1,1-2-18,-1 2-4,3 0 3,-1-1 2,1 0 9,0 1 3,2-1 5,-5 1 0,3-1 3,-3 1-2,1 0-1,-3 0 2,-1 0 0,4 0 0,-1 0-1,3 0-4,-3 0 3,5 0 0,-5 0 1,-2 0 0,0 0 0,0 0 0,-5 0-2,0 0 1,3 0-1,1 0-3,1 0-1,0 0-10,5 0 0,-3 0 6,0 0 2,1 0 3,-1 0 1,-4 0 1,-1 0 0,0 0 1,-2 0-5,0 0-3,0 0-1,0 0 3,0 0 2,0 0 1,0 0 4,0 0 2,0 0 0,0 0 1,0 0 0,0 0 1,0 0 1,0 0 0,0 0 0,0 0-1,0 0 2,3-2-3,-3 2-1,2 0-1,-2-1 3,0-2-2,0-1-1,3-3 0,-1-4-1,-2-4 1,0-4 2,0-2-2,0-3 1,3-1 1,-3 2-1,0 0-1,2 3 2,-2 2-1,0 3-1,2 4 2,-2 2 0,0 3 0,0 5 0,5 1 0,-5 0-2,0 0-3,0 0 0,0 7 1,0 15-5,0 10 3,0 13 6,-5 12 1,-2 8 3,2 5-5,0 0 3,1-4-3,1-7 5,1-11-1,2-7 1,0-13-3,0-12 0,0-6-5,0-8-1,0-2-33,0-5-74,0-16-105,0-8-98,7-5-342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29.5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604 4051 503,'0'0'67,"0"0"-12,0 0-49,0 0 9,0 1 28,0-1 29,0 0 15,0 0-3,0 1-13,0-1-10,0 0-9,0 0-8,0 0-13,0 0-15,0 0 0,3 0-8,1 0-3,1-7-3,0-4-2,0-3 0,-2-3 0,-3-2 0,2-4-3,-2-1 2,0-1-4,0 2 3,-12 0-1,0 0-12,-1 4-9,-1 3 15,2 3 1,-3 3 3,3 5 3,-3 3-6,-2 2-7,-2 0 16,2 0-1,-5 0 4,0 12-2,2 3 1,3 6 7,8 2 0,-1 2-2,7-1 9,3 1-9,0 0 2,0-3-1,0-1-3,13-3-1,-1 0-1,5-6 2,-3-2-3,6-4-1,-1-4-1,3-2-5,5 0-11,0-2-27,0-14 27,-1-4 1,1-7-7,0-5-6,-3-4-26,-2-5 0,0-2-8,-2 2-9,-1 1 27,-7 4 20,3 6 11,-8 4 10,0 5 5,-2 5-4,-5 6 1,3 2 1,-3 4 1,0 3-4,0 1 2,0 0 4,0 0-1,0 20 28,0 9-1,0 10 21,0 12-5,0 8 8,0 2-14,0-1 4,0-2-8,5-11-2,2-8-7,3-10-9,-3-9-11,-5-8-7,3-8 0,0-4-30,2-1-46,3-21-120,2-4-113,3-8-163</inkml:trace>
  <inkml:trace contextRef="#ctx0" brushRef="#br0" timeOffset="249.616">1008 3847 827,'17'0'181,"5"0"-55,0 0-78,5 0-36,-5 0-3,2 0-10,-4 0 0,-3 0 1,-5 0-51,-2 4-51,-6 4-74,-4 4-180</inkml:trace>
  <inkml:trace contextRef="#ctx0" brushRef="#br0" timeOffset="421.227">1072 4002 853,'2'3'201,"15"2"-60,0-3-60,0 1-45,0-3-28,3 0-15,-1 0-39,1 0-65,1 0-72,4-4-79,4-1-261</inkml:trace>
  <inkml:trace contextRef="#ctx0" brushRef="#br0" timeOffset="967.262">1678 4103 206,'-3'-3'138,"-2"2"-24,-4 1-44,-6 0-17,-4 3 33,-8 14 0,-5 5 27,-7 3-25,0 0-41,0-5-24,5-5-20,5-7-4,5-8-2,4 0-60,10 0-122,10-6-116</inkml:trace>
  <inkml:trace contextRef="#ctx0" brushRef="#br0" timeOffset="811.2519">1463 3596 546,'0'-4'132,"0"4"-30,0 0-71,0 0-21,3 0 13,-1 0 35,8 13 8,2 12 23,5 14-53,5 13-21,7 17 14,8 10-4,-1 9 9,3-2 2,0-4 1,-5-10-7,-9-18 16,-6-15-27,-9-17-15,-5-9-3,-5-11-13,0-2-61,-3 0-47,-9-16-28,-5-7 41,3-6-33,-4-2-88,4-1 20,-1 3-25</inkml:trace>
  <inkml:trace contextRef="#ctx0" brushRef="#br0" timeOffset="3182.604">1906 4301 563,'0'0'112,"0"0"-35,0 0-38,0 0-13,0 0-2,0 0 9,0 0 8,0 0 0,0 0-1,0 0-4,0 0-6,0 0-6,0 0-10,0 0 0,0 0-2,3 0-6,4 0 2,0 0 0,1 0-5,-1 0-2,3 0-2,0-4-4,-6-1-11,4-3-14,-3-2 1,-3 0 12,-2-4-8,0-1-11,0 0-3,-5-2 12,-7 3-2,-3 4-10,6 5 14,-4 5-6,-1 0-14,4 12 44,0 14 4,1 4 5,-1 5 7,5-1 3,3-3 17,2-6 16,0-6 2,0-4 12,0-4-8,0-4-10,9-2-19,8-2-18,0-2-5,0-1-3,5 0-12,0 0-4,0 0-13,0 0-21,-2-5-21,-1 0-67,-4 2-70,-1 0-120</inkml:trace>
  <inkml:trace contextRef="#ctx0" brushRef="#br0" timeOffset="3884.649">2216 4326 621,'2'-4'134,"3"1"-47,-5-2-67,0 0-23,0-3 1,-3 0 2,-9-1 3,-2 3 3,-6 1-2,1 3 9,-3 2-1,0 0 9,2 0-14,3 8 3,8 7-1,1 1 4,6 1 22,2 0 0,0-4-14,2-1-7,13-1-7,2-5-5,5-6-8,0 0-11,2 0-34,-4-1 0,2-10 49,-10 3 2,0 0 1,-7 2 0,-3 4 1,-2 2 0,3 0-3,-1 0 4,0 0-7,-2 5-17,8 17 45,-3 11-12,2 6-7,5 13 3,0 3 9,0 5 14,-2-9-9,0-9 19,-8-7 14,-2-10-24,0-11-30,-22-10-12,-4-4 1,-4 0-4,-4 0 12,5-13 3,5 0-2,2 3 9,7 2-3,6 3-4,4 4 3,5-1 1,-3 2 6,3 0 0,0 0-5,0 0-2,0 0-3,0 0-3,0 0-20,0-1-39,0-2-71,0-2-83,0 5-88</inkml:trace>
  <inkml:trace contextRef="#ctx0" brushRef="#br0" timeOffset="8455.742">229 4670 531,'8'-3'142,"-6"3"-35,-2-2-57,0 2-38,0-1-2,0 1 6,0 0 9,0 0 9,0 0-2,-7 2-13,-13 16 13,-7 8 31,-4 9-8,-3 6-26,0 1 5,0 3-5,4-2-10,6 0-1,5 0 6,2-3-3,7-2 2,2-1 7,4 0-12,4-4 1,0-2-10,0-4-4,4-2-2,11-5-1,2-4 2,3-1-3,-1-7-11,-2-3-33,3-4-16,-6-1-54,3 0-55,-2-15-48,-1-6-129</inkml:trace>
  <inkml:trace contextRef="#ctx0" brushRef="#br0" timeOffset="8830.166">388 4787 687,'0'0'138,"0"0"-40,0 0-73,0 0-37,0 7-7,0 18 49,0 10 21,-5 10 21,-5 12-18,3 6-18,-3 1-4,0-3-9,3-7-13,0-10-6,-1-11-4,3-9-1,0-11-32,3-5-50,2-7-37,0-1-30,0 0-31,0-11-28,0-10 18</inkml:trace>
  <inkml:trace contextRef="#ctx0" brushRef="#br0" timeOffset="9126.5849">482 5061 508,'5'0'150,"-2"0"-46,-3 0-55,0 0-41,-5 5-26,-12 8 45,-10 0 28,3 4-11,-1-4 0,6-1-36,4-2 0,3-3-7,10-1 5,2 0 23,0 2 35,0 1 6,12 4-42,5-1-21,7 2 5,1 0 4,-3-2-13,-3 2 0,-2-7-5,-2 0-2,-6-5-20,1-2-49,-3 0-75,6 0-165,-1 0-285</inkml:trace>
  <inkml:trace contextRef="#ctx0" brushRef="#br0" timeOffset="9984.64">887 5250 797,'0'-6'90,"0"-2"-68,0-4-28,0-1 6,-5 0-1,-10 0 7,0 4 2,-6 1 13,-1 4-1,-5 4 10,-2 0 8,-1 7-7,1 12-24,7 5 13,3 3-14,7-2-2,4-1 13,8-2-6,0-2 5,0-6-2,10 1-8,7-5-3,3-3-5,2-6-2,4-1-9,1 0-33,2-20 25,-2-10 6,0-7 0,-3-8-12,-4-2-8,-1-3-7,-7 2 10,3 3 2,-3 5 18,-5 10 5,3 6 2,-5 6 4,-5 7 2,0 7 1,0 4-2,0 0-3,0 0-7,0 11-12,-12 15 48,2 11 33,0 9-12,3 9-5,7 8-12,0-2 15,0 0 8,12-5-4,3-8-14,-3-10-10,0-8-20,0-11-5,-4-8 0,-4-9-32,4-2-75,2-2-99,2-16-240</inkml:trace>
  <inkml:trace contextRef="#ctx0" brushRef="#br0" timeOffset="10390.266">1278 5315 1023,'30'1'100,"-6"-1"-90,-2 0-40,2-6-90,1-7-124,4 3-265</inkml:trace>
  <inkml:trace contextRef="#ctx0" brushRef="#br0" timeOffset="10936.301">1680 5080 707,'22'-11'132,"5"3"-17,-3-1-78,0 0-11,1 4 24,-3 2-14,-3 3-18,1 0-14,-6 0 11,-6 3-2,-4 13-15,-4 5-5,0 9 2,-4 4 0,-18 4-9,-3 4 4,-4-2-18,-7-3-22,1-3-2,6-5 20,3-8 6,4-4 18,9-8 8,4-2 0,6-6 5,3 2 16,0-3 24,0 0 7,0 0 8,0 0 6,10 0 15,14 0-32,8 0-1,7 1 21,2 1-4,6 0-23,-6 2-2,-2 1-29,-3-1-2,-6 1-12,-8-2 0,-3 0-12,-7-3-78,-5 0-40,1 0-70,-1-2-89,-5-11-174</inkml:trace>
  <inkml:trace contextRef="#ctx0" brushRef="#br0" timeOffset="11295.124">1994 5127 690,'0'-1'188,"0"-1"-41,0 1-53,10 0-33,4-1 0,8-1-4,8 1-6,4 0 9,9 2-3,6 0-8,0 0-6,4 0-28,1 0-14,-8 0 4,-2 0-4,-8 1-3,-9 1-2,-10-1-16,-7-1-29,-10 0-24,0 0-77,-7 0-96,-13 0-11,1 0-70</inkml:trace>
  <inkml:trace contextRef="#ctx0" brushRef="#br0" timeOffset="11529.139">2096 5091 649,'0'32'97,"0"9"-28,0 4-20,0 5-21,0-1-7,0 0-4,0-6-5,0-6 2,0-9-4,0-9-8,0-11-4,5-7-36,0-1-120,5 0-186</inkml:trace>
  <inkml:trace contextRef="#ctx0" brushRef="#br0" timeOffset="11778.7549">2255 5186 677,'2'-1'129,"-2"1"-41,0 0-79,0 3-22,0 20 18,0 10 37,0 7 36,-7 8-31,2 0-21,-3-1-9,1-6-14,5-10-4,2-8-43,0-12-88,0-7-120,0-4-205</inkml:trace>
  <inkml:trace contextRef="#ctx0" brushRef="#br0" timeOffset="12106.3748">2615 4895 651,'19'3'132,"-2"24"-20,-2 11-65,-3 13-30,-5 14 3,-7 13 17,0 3-4,0 5 2,-4-4-16,-14-8-10,-6-10-11,-10-12-2,0-11-65,-5-9-74,5-8-161,0-6-219</inkml:trace>
  <inkml:trace contextRef="#ctx0" brushRef="#br0" timeOffset="13775.683">1247 5295 312,'-3'0'15,"1"0"-26,-1 0 4,1 0 2,0 0 19,2 0 80,0 0 56,0 0 13,0 0-38,0 0-28,0 0-27,0 0-13,0 0-11,0 0-10,0 0-4,0 0-1,0 0-3,4 0-6,4 0 1,4 2-1,0 3-4,3-2-6,2 2-1,0 1-7,2-1 2,-2-2-1,3 2 2,-1-1 2,-4 0-2,-1-1 0,-1 2-1,-1-3-3,-5 2-4,-2-1 6,0-2-7,-3 1 1,-2-1 1,3-1-3,-3 1-3,0-1-32,0 1-31,0 0-41,0-1-67,7 4-83,0 1-157</inkml:trace>
  <inkml:trace contextRef="#ctx0" brushRef="#br0" timeOffset="13120.441">1480 5138 444,'8'0'155,"-6"0"-13,3 0-67,-5 0-27,0 0-12,0 0 0,0 0 8,0 0 20,0 0-3,0 0-7,0 0-8,0 1-22,0 0-17,0 0-8,-7 0-2,-10 0 6,-3 1-5,-2 0 4,-4-1-1,1 1 0,3-2 1,-2 0-1,7 0-1,0 0 0,7 0-3,0 0 0,3 0 2,5 0 0,2 0 3,0 0 4,0 0 2,0 1-1,0-1-4,0 0 0,0 0-1,0 0-2,-3 0 0,3 0-2,0 0 1,0 0-1,0 0 2,0 0 0,0 0 5,0 0 0,0 0 9,0 0 9,0 0 4,0 0-5,0 0-9,0 0-9,0 1-4,0-1-4,0 0-22,0 0-61,0 0-83,0 0-209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39.76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0 759,'24'0'163,"3"0"-10,-3 0-88,-2 0-61,-3 0-12,-4 0-2,-5 0-51,-1 0-95,-1 0-164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25.3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-21 2600 552,'0'0'84,"0"-1"-44,0 1-49,0 0 17,0 0 8,0 0 32,0 0 15,0 0 0,0 0-14,0 0-16,0 0-20,0 0-7,0 0-1,0 0 0,0 0 2,0 0 7,0 0-6,0 0 8,0 0-1,0 12-9,0 11-5,0 7 9,0 11-1,-3 8 4,1 1-2,-1 0 9,-2-6 5,3-8-9,-3-7 4,0-8-4,3-5-4,-3-8-5,2-3-4,3-2 1,0-1 0,0 2 2,0 2 5,-2 3 4,0 0-2,-1 2-1,1-1-6,-1-2-1,3-3-2,-2-2-3,2-1-1,0-2 1,0 0-1,0 0-3,0 0-45,0 0-74,2-5-125,10-10-347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27.2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 2868 554,'0'0'116,"0"-1"-27,0 1-62,0-1-19,0 0 1,0 1 4,0 0 22,0 0 26,0 0 5,0 0 1,0 0-7,0 0 3,0 0-2,0 0-2,5 0-14,0 0-21,2 0-2,3 0-6,2 3-6,2 2-6,3 0 0,5-1 1,0 5-1,5-3 22,5-1-8,-1 0-8,1 0 3,4 0-7,6 1 6,-3-1 5,-5 1 1,2 1-9,1-2 10,-6 1-6,4-2-9,-6 3 0,2-3 1,1 1 0,0 0 1,4 2-2,-2 0 2,5 0-2,3 2-6,-3-1 6,2 2-5,3-1 3,-3 1-1,3-2 10,-3 2-8,-4-2 6,-1 0-4,-2-3-4,-4 0 9,-4 0 1,1-3-7,0 1 0,2 0-2,0-1 1,8 1-2,-1 1 0,3-2-2,5 2 0,-5-2 0,5 0 0,0 0 1,-3 0 1,1 0-3,-4 1 3,1-1-1,-2 2 1,-5-2 3,-1 0-1,-4-2 0,0 1-2,0-1-2,-1 0 0,1 0 1,0 0 1,0 0-3,2 0 3,0 0-2,5 0 2,-5 0-2,3 0 2,0 0-1,-6 0 1,4 0 0,-1 0 1,0 0-3,-5 0 0,8 0 0,0-1 0,2-1 2,-3 0-2,4 1-1,-1 0 3,-3-1-1,-4 2 1,0 0-2,-5-2 3,0 2-2,-3-1-1,1-1-1,-1 0-1,3 1-1,0-1 1,0 0 1,2 1 2,0 1-2,1 0 1,-3 0 0,0 0-2,-5 0 1,2 0-1,-4 0-2,-3 0-5,2 0 0,-1-1 0,-1 0 0,2-2 8,-1 1 1,-4 1 1,1-3-2,0 3 0,-5-1 1,2 2-2,0 0 1,1-2-18,-1 2-4,3 0 3,-1-1 2,1 0 9,0 1 3,2-1 5,-5 1 0,3-1 3,-3 1-2,1 0-1,-3 0 2,-1 0 0,4 0 0,-1 0-1,3 0-4,-3 0 3,5 0 0,-5 0 1,-2 0 0,0 0 0,0 0 0,-5 0-2,0 0 1,3 0-1,1 0-3,1 0-1,0 0-10,5 0 0,-3 0 6,0 0 2,1 0 3,-1 0 1,-4 0 1,-1 0 0,0 0 1,-2 0-5,0 0-3,0 0-1,0 0 3,0 0 2,0 0 1,0 0 4,0 0 2,0 0 0,0 0 1,0 0 0,0 0 1,0 0 1,0 0 0,0 0 0,0 0-1,0 0 2,3-2-3,-3 2-1,2 0-1,-2-1 3,0-2-2,0-1-1,3-3 0,-1-4-1,-2-4 1,0-4 2,0-2-2,0-3 1,3-1 1,-3 2-1,0 0-1,2 3 2,-2 2-1,0 3-1,2 4 2,-2 2 0,0 3 0,0 5 0,5 1 0,-5 0-2,0 0-3,0 0 0,0 7 1,0 15-5,0 10 3,0 13 6,-5 12 1,-2 8 3,2 5-5,0 0 3,1-4-3,1-7 5,1-11-1,2-7 1,0-13-3,0-12 0,0-6-5,0-8-1,0-2-33,0-5-74,0-16-105,0-8-98,7-5-342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39.76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0 759,'24'0'163,"3"0"-10,-3 0-88,-2 0-61,-3 0-12,-4 0-2,-5 0-51,-1 0-95,-1 0-164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17.6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246 401 722,'0'-6'80,"0"-1"-39,0-2-39,0-4-3,-12 1-1,-5-5 5,-1 2 7,-1 0-2,-1 1 11,-2 4-3,5 0-3,0 2-8,-3 3-4,5 0-1,0 5-1,6 0 0,-6 0 0,10 9-4,-5 11-3,5 2 1,0 5 19,3-2-7,2 1 4,0-4-8,0-2 6,0-3 3,5-1 16,5-3 2,2-2-17,3-1-4,-3-4 0,0-2-2,0-4-2,3 0-3,0 0-31,0-10 6,-1-8-23,6-7 29,-8-3 12,3-4-1,-3-4 1,-2-2-10,-5-2 0,-2-1-6,-3 2 7,0 0 11,0 4 0,0 4 4,0 4 2,0 4 2,0 8 0,0 1-2,0 6 3,0 4 3,0 3-2,0 1-1,0 0 2,0 0 2,0 3-11,0 15-19,2 4 37,5 9-1,3 8 7,0 4 2,5 1 4,2 2 6,3 1 2,-1-3-7,6-3 4,-5-5-9,2-4 10,-5-8-19,-5-6-10,-2-5-3,-5-7-1,0-4-4,-5-2-56,2 0-63,-2-2-81,8-14-204</inkml:trace>
  <inkml:trace contextRef="#ctx0" brushRef="#br0" timeOffset="1075.215">534 138 406,'0'-1'116,"0"1"-32,0 0-39,0-1-14,0-1 9,0 2 22,0 0 13,0 0 4,0 0-5,0 0-6,0 0-10,0 0-12,0 0-10,0 0-8,0 0-8,0 0-8,9 0 8,6 5-19,5 3 0,7 4 0,0-1-1,2 3 1,1 1-1,-3-1 0,0-1-1,-7 0 2,-6-1-4,-1-3-1,-6-1 1,-2 0-4,-5 0-12,0 0-20,0 1-3,-5 2-1,-12 0 21,0-1 15,-3-2 1,-2-2 3,5-2-1,-1-3-5,9 0-1,1 1 0,8-1 2,-5 1 6,5-2 3,0 0 0,0 0-2,0 0-1,0 0 1,0 0-1,0 0 0,0 0 2,0 0-3,0 0-11,0 0-48,0 0-63,5 0-89,10 0-425</inkml:trace>
  <inkml:trace contextRef="#ctx0" brushRef="#br0" timeOffset="1849.3698">868 95 484,'0'0'164,"0"-1"-67,0 1-46,0 0-24,0-2-6,0 2-1,0 0 9,0 0 19,0 0 16,0 0 5,0 0-11,0 0-12,0 0-12,0 0-9,12 0 0,3 10-10,9 2-16,3 0 2,3 2 1,-3-1 0,0 2 0,-2-2 2,-3 0 2,-3 0-7,-4 1-1,0 1-2,-5-2-1,-3 2-1,-5 0-2,-2-1-5,0-1-14,0-1-13,-14-1 2,-1-1 15,-2-1-3,2-2-4,0 0-13,8 0-20,2-2-22,0 1-17,5-6-7,0 0-69,0 0-107</inkml:trace>
  <inkml:trace contextRef="#ctx0" brushRef="#br0" timeOffset="2426.4852">1224-40 554,'0'0'158,"0"0"-57,0 0-34,0 0-24,0 0-16,0 0 15,3 7 12,16 11-2,8 9-37,13 10 17,4 6 3,7 4-2,6 2 2,-1-1 0,-6-3-3,-4-5-2,-6-6-13,-11-6-9,-4-7-2,-11-4-6,-1-7-3,-8-4-2,-3-3-27,-2-3-27,0 0-31,0 0-45,-7 0-45,-11-1 82,-1-12-26,-6-3-69,6 0-21</inkml:trace>
  <inkml:trace contextRef="#ctx0" brushRef="#br0" timeOffset="2603.5206">1600 336 332,'-2'0'195,"-3"0"-64,-5 7-76,-5 11-12,-5 6 28,-2 5-12,-2 2-5,-1-1-25,3-4-24,5-3-2,2-4-3,5-6-6,3-5-44,2 0-48,5-2-52,0-3-76,0-2-62</inkml:trace>
  <inkml:trace contextRef="#ctx0" brushRef="#br0" timeOffset="4337.8674">1639 415 337,'0'0'53,"0"-1"-33,0 1-25,0 0 3,0 0 1,0 0 4,0 0 7,0 0 40,0 0 12,0 0-10,0 0-12,0 0-9,0 0-3,0 0-4,3 0-1,2 0-9,0 0 3,0 0-3,-1 0-9,-1 0-6,-1 0-1,1 0-17,-1 0-19,-2 0-22,0 0 18,3 0-36,-3 0 25,2-1 43,-2-2 10,0 0 4,0-1 1,0 1-2,0-2-5,0 2 3,0 1-1,0 1 2,0 1 0,0 0 2,0 0 19,0 0 31,0 0-5,0 0-1,0 0-22,5 0 13,2 2 3,1 7-25,4 2-9,3 3 20,0 1-5,-3 2-8,5 0 24,-2-2-4,-3-1-20,0-1 14,1-2-7,-6-1-8,0-2 3,3 0 2,-5-1-3,0-3-5,-2-1-1,-1 0-2,-2-2-8,0 0 0,0-1-1,0 0-2,0 0 2,0 0-3,0 0 0,2 0-1,3 3 0,-2 2 3,-1-4-22,1 3 9,-1-3 3,-2-1-30,0 0-67,0-5-129,0-10-190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7:13.5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5757-750 593,'0'2'167,"0"-2"-64,0 0-58,0 0-34,0 0 0,0 0 13,0 0 19,0 0 25,0 0 9,0 0 0,0 0-11,0 0-11,0 0-11,0 0-9,0 0-13,10 0-9,2 0-12,7 0-4,6 0 2,4 0 0,5 0 0,0 0-8,-2 0-2,2-2-11,-5-7-18,-2-6 22,-3-1-1,-4-5-5,-3-4 7,-5 0 2,0-3 1,-2 3-4,-8 1-2,1 3-6,-3 2 3,0 1-3,0 2-9,-3 3 1,-9 1-6,0 5 5,-3 3 17,1 4 8,-3 0 5,0 8 9,-3 13 7,3 5 7,0 4 1,0 4 3,5 1-5,2-2 2,5 0 5,3-3 16,2-2 5,0-4-5,0-2-2,12-2 3,2-2 3,6-4-23,2 0-9,2-5-3,5-3-12,1-5-1,4-1-31,-3 0-43,3 0-18,1-3-34,-4-4-88,3 2-268</inkml:trace>
  <inkml:trace contextRef="#ctx0" brushRef="#br0" timeOffset="405.6259">6390-1173 913,'5'-2'167,"4"1"-77,1 1-36,2 0-11,1-2-23,1 1-7,1 1-9,-3-3-5,5 2-7,0 1-49,-2-1-68,4 0-127,1 1-281</inkml:trace>
  <inkml:trace contextRef="#ctx0" brushRef="#br0" timeOffset="842.454">6701-1125 747,'0'0'146,"0"0"-66,8 0-81,-3-5 2,4-7-1,4-4-3,-1-2-1,0 1 4,0-2 3,0 2-4,-2 0-1,2 1 0,-5 0-7,-4 0-2,2 1 0,-3 2-4,-2-1 7,0 4 6,0 2 0,0 4 3,0 4-1,0 0 3,0 0-1,0 0-13,0 5 8,0 9-4,0 1-2,0 2 19,0 0 0,0 0 0,0-4-6,5 1-2,0-2 2,5 1 1,2 1-32,10 0-70,2-2-145</inkml:trace>
  <inkml:trace contextRef="#ctx0" brushRef="#br0" timeOffset="1045.267">6901-1564 939,'0'0'55,"0"-2"-52,0 2-32,0 0-93,0 0-87,0 0-10,0 7-153</inkml:trace>
  <inkml:trace contextRef="#ctx0" brushRef="#br0" timeOffset="1669.307">7030-1319 556,'0'0'100,"-2"0"-34,2 0-18,-3 7-15,1 12-6,-1 2 24,3 2-15,-2-1 0,2-2 8,0-6-1,0-5-10,0-3-12,0-4-8,2 1-9,6-3-1,6 0-5,-2 0-20,8 0-32,-3-6-13,0-4 24,-2 3 25,-6 1 23,-4 3 2,0 3 2,0 0-8,-3 0-13,6 3 21,-4 4-5,1-1-1,0-1 5,0-3 23,0-2 6,0 0-10,2 0-6,3 0-20,2 0 11,3-5 8,-3-1-5,2-1-4,-4 2 3,0-2-6,-8-5-8,1 0-5,-3-4-4,0-1 1,0-1-11,0-1-24,-3 3 9,-2 4-26,1 1-22,4 4-53,0 5-71,0 2-43</inkml:trace>
  <inkml:trace contextRef="#ctx0" brushRef="#br0" timeOffset="2574.165">7721-1304 955,'0'-3'85,"-9"-5"-82,-25-6-36,-8-3 33,-14-3 5,-2-2-1,-1 0 2,3 2-1,13 5-2,8 4-1,9 4 0,6 2 1,10 3-74,10 2-72,0 0-103</inkml:trace>
  <inkml:trace contextRef="#ctx0" brushRef="#br0" timeOffset="2308.948">7390-1191 709,'8'0'124,"-4"0"-38,-4 0-62,5 0-31,-2 0 7,2 0 4,0 0 8,2-6-6,3-2-2,-3-6-1,5-3-3,-2-5-4,2-5 1,-2-3 3,-1-1-4,-1-4 3,-1 2-2,-2 1-3,2 3 4,-2 3-8,2 2-8,1 3-1,-6 5 2,1 4 1,-3 3 13,0 6 2,0 0 3,0 3 0,0 0 2,0 0 1,2 0-11,-2 0 17,0 11 10,0 7-14,0 5 6,0 7 5,0 4-6,0 3-1,-2 2 2,-1-1 8,3-2 13,0-6 4,0-3-3,0-5 1,0-5 0,5-4-2,5-1 2,-1-1-4,6 1-5,2 0-11,-2 2-4,4-2-9,-4 1-3,-1-2 2,-1 0-2,-4-4-4,-1-4-29,-1 1-40,-2-3-52,4-1-73,-1 0-252</inkml:trace>
  <inkml:trace contextRef="#ctx0" brushRef="#br1" timeOffset="-53438.658">10328-1249 918,'0'0'174,"0"0"-52,15 0-55,-3 0-21,5 0-33,0 0-8,3 0-4,2 0-8,-3 0-1,1 0-59,4 0-55,3 0-101,2 0-204</inkml:trace>
  <inkml:trace contextRef="#ctx0" brushRef="#br1" timeOffset="-53033.032">10630-1139 837,'0'0'103,"7"0"-61,1-3-33,-1-9-15,5-5 0,-2-4-2,5-2 8,-1-2 4,3-1-4,-2 0 4,-3 4-5,-2 2 3,-3 2-3,-2 1-2,-3 5 0,1 2-12,-3 2-6,0 5 15,0 2 4,0 1 4,0 0 1,0 0 1,0 3-15,2 14 39,3 1-8,-2 2 4,4 3-16,-2-2 0,-3-6-3,3-7 0,0-2-4,-3-6-11,6 0-56,-6-2-65,5-18-179,3-8-98</inkml:trace>
  <inkml:trace contextRef="#ctx0" brushRef="#br1" timeOffset="-52908.2211">10857-1601 460,'0'0'111,"0"0"-85,0 0-36,0 4-106,7 9-167</inkml:trace>
  <inkml:trace contextRef="#ctx0" brushRef="#br1" timeOffset="-52315.386">10952-1345 666,'0'0'86,"0"0"-44,0 0-41,-5 3-2,5 10 7,-3 4 50,1-2 3,2 2-6,-3-4-16,3-2-10,0-3 2,0 0-1,3 0-10,9-3-11,3-1-7,-1-2-7,6-2-11,-3 0-21,-3 0-14,-2-8 15,-2 1 7,-3 1 23,-4 3 5,-1 3-2,1 0 3,-3 0 0,7 0-10,0 1 12,6 9 15,1-1-8,1 2-3,2-2 10,2-5 18,-4-3-2,4-1-19,-4 0-2,-3-18 2,-2-8-3,-5-7-9,-3-2 1,-2 2 0,0 7-1,0 8-1,0 6-37,-7 7-38,4 4-63,1 1-100,2 0-56</inkml:trace>
  <inkml:trace contextRef="#ctx0" brushRef="#br1" timeOffset="-51722.548">11346-1202 578,'0'0'137,"0"0"-70,0 0-38,5 0-22,2-6 9,0-5-11,8-4-1,0-7 3,-1-4-6,1-6 0,-1-3-1,-1-2-1,-4 2 1,-1 4 0,-1 7 1,-2 6 2,0 7-1,-3 5 2,0 4 0,-2 2-1,0 0-5,0 0-1,0 0 0,0 0 2,0 0 2,0 0 3,0 0 12,0 0 6,0 0 5,0 0 3,0 0-9,0 12 1,0 7-4,0 2 14,0 9-3,0 0-5,0 4 7,0-3 6,0 1 9,0-4-19,3-2 1,2-3 4,4-1 3,-1-4-8,2-2-6,2-2-10,0-1 0,0-2 6,3-3-1,-1 0-10,3-2-11,0-1-2,-2-2-26,2 1-48,0-2-85,2-1-122,1 1-335</inkml:trace>
  <inkml:trace contextRef="#ctx0" brushRef="#br1" timeOffset="-51504.134">11662-1298 1091,'0'0'139,"0"0"-67,-24 0-90,-8 0-19,-9-2 45,-8-1-2,-4-1-4,2-3-3,4-1-5,6 1-51,9-2-43,3 2-36,10 6-48,6 0-111</inkml:trace>
  <inkml:trace contextRef="#ctx0" brushRef="#br1" timeOffset="-53735.077">9832-788 886,'0'0'116,"2"-1"-46,8-5-45,2-5-9,8-3-7,-1-3-1,3-6 3,2-1 5,3-3 4,-7 0-9,1 2-9,-3 0-1,-6 6-2,-3 0 1,-6 2-4,-3 3-10,0 1-19,0 2 2,-3 0 2,-6 5 1,-6 5-4,0 1 5,1 0-6,-1 9 30,1 15 3,1 5 4,1 6 8,10 4 17,2 2 8,0-3 20,0-1 1,7 0-1,8-7 2,2-2-16,2-5-19,3-5-13,0-3-5,5-6-7,0-5-31,7-4-64,2 0-85,6-9-117,-1-14-258</inkml:trace>
  <inkml:trace contextRef="#ctx0" brushRef="#br2" timeOffset="-119601.7146">10253 372 668,'0'0'119,"0"0"-50,0 0-29,0 0 2,0 0 27,0 0 12,0 0 2,0 0-10,7-5-17,8-2-28,4 0-21,1-1-4,2 2 1,2 6-6,-2 0 2,-5 0-8,0 22-4,-7 8 3,-5 6-19,-5 6 13,0 0 9,-22-3-4,-10-4-7,-2-10 5,-7-8-14,2-10 12,2-7 3,5 0 9,6-18-2,6-10 2,6-6 15,6-7-3,8-1 10,0-1 0,3 1-13,16 2-6,8 6 4,5 8-2,4 9 4,-2 6 0,5 11-12,-7 0 9,-3 9-12,-9 18 2,-8 8 3,-5 4-2,-7 6 2,0 3-8,-19-4-6,-11-7 1,-4-4-9,-2-8-2,-6-10-10,8-11 7,3-4-3,4-3 21,7-24-3,11-8 21,4-9-3,5-4 5,0-5 2,7 1-8,17 5-1,6 9-6,-1 9 0,5 13 10,-5 13-1,0 3-21,-2 9 12,-10 20 5,-2 8-5,-10 6 5,-5 5 0,0 1-3,-22-5 1,-8-5-7,-4-11-13,0-10-5,0-11 5,3-7-5,6-2 23,3-23 3,3-10 10,7-5 10,4-6 19,8-3-20,0-3-1,5 5-7,20 3-5,1 10-2,6 10 5,5 13 16,-3 11 11,0 0-33,-3 25-1,-4 11-5,-5 6 6,-10 5-2,-12 0 0,0-2 1,0-5-3,-22-8-3,-7-9-1,0-11-7,-5-11-1,2-1-3,3-12 13,5-19 4,4-7 8,13-5 0,7-2 4,0-1 0,5 2 3,19 7-3,8 7-5,7 9 2,0 11 6,2 10 3,-5 0-11,1 21 1,-8 12-7,-4 5-1,-11 5 3,-9 0-2,-5 2-6,0-5 0,-19-7 1,-11-7-3,-6-7-12,-1-9-12,-2-10 16,3 0 5,2-14 12,9-12-6,8-5 9,10-3 3,7 0-1,0 0 7,7 0-4,15 4 5,5 6-10,5 10-2,-1 9-1,1 5 2,-3 6-17,-7 22 12,-5 9 3,-10 4-5,-7 1 2,0 0 2,-9-6-7,-18-6-3,-5-8-2,-4-8-5,-1-10 1,3-4 0,3 0 13,9-17 0,5-4-2,7-4 14,7-4 2,3 2 14,0 0 4,20 6-11,7 3-11,2 8 0,0 10 17,-2 0-19,0 7-10,-10 14 6,-8 3 1,-9 1-7,0 0-1,-17-8-14,-12-6-28,-5-9 3,0-2 20,0-5 14,5-18-7,7 0 7,10-1 7,9 1 11,3 6 2,0 6 7,15 8 26,7 3-12,5 1-33,-3 21-9,-5 6 15,-4 3-5,-10 0-5,-5-8-39,-5-9-67,-12-12-106,0-2-73</inkml:trace>
  <inkml:trace contextRef="#ctx0" brushRef="#br1" timeOffset="-61067.547">10426-150 675,'0'-2'127,"0"2"-76,0-1-35,-3 1 3,3 0 9,0 0 0,0 0 11,-2 0 2,-5 0-19,-8 15-21,-2 3 5,-10 5 18,0-1-16,-2 1-3,5-6-4,4-4-2,8-6-1,5-4 4,4-1 1,3-2 6,0 0 7,0 0 23,0 0-4,10-2-12,10-15-1,6-3-22,8-8-1,5-2-4,3-2 4,-1 3-3,-2 3 2,-7 6 4,-3 6-1,-7 6 0,-7 3 4,-6 5-9,1 0 3,0 0-10,2 17 5,2 6 8,4 4-3,-4 3 7,6-1-2,-8-6-3,-2-7-1,-3-8-35,-2-8-134,-3-2-241</inkml:trace>
  <inkml:trace contextRef="#ctx0" brushRef="#br1" timeOffset="-61675.986">10433-83 474,'2'-3'62,"-2"1"-35,0-1 8,0 0 33,0 1 36,0 0 15,0 0-18,0 2-31,0 0-33,0-1-24,0 1-10,0 0-3,0 0-2,0 0 2,0 0-3,0 0 3,0 0 2,0 0-1,0 0 3,0 0 4,0 0-1,0 0-2,0 0-1,0 0 0,0 0 0,0 0-5,0 1-8,0 18 0,0 8-7,0 14 12,0 11 32,-4 15-26,-4 11 6,3 7-8,1 6 7,-1-2 1,0-1 5,0-4-7,-2-7 3,-1-10-6,1-9-2,-3-9 1,-2-10-3,7-12 5,0-8 3,3-8 9,2-5 3,0-6-3,0 0-6,0 0 0,0 0-4,0 0-3,0 0-7,0-1-8,0-15-9,0-6-52,0-6-115,7-1-101,5 1-267</inkml:trace>
  <inkml:trace contextRef="#ctx0" brushRef="#br1" timeOffset="14165.708">10557-325 516,'0'0'97,"0"0"-20,0 0-58,0 0-22,0 0 11,0 0 1,0 0 5,0 0 8,0 0 8,0 0-7,0 0-9,0 0-3,0 0 0,0 0 13,0 0-1,0 0-9,0 0-6,-2-1-9,2 0 0,-3 0-1,3-2 3,0 1 0,0 1 0,-2 0 2,2 1-1,0 0 4,0 0 5,0 0 16,0 0 7,0-1-1,0 1 3,0 0 6,0 0-6,0 0-1,0 0-5,0 0-5,0 0-7,0 0 4,2 0 0,8-2-12,-3-1 0,8 1 3,0-1-1,-1 0 0,1 2-6,-3 0 5,3 0-2,-3 1 1,-3 0-6,-1 0-2,1 0 1,-1 0 2,-1 0 0,-2 0 2,0 0-1,2 0 2,-2 0 1,2 0 0,3 0-3,-3 0-2,3 0 0,-5 0-2,2 0 0,-2 0 3,0 0 0,0 0 1,-5 0-1,5 0-3,-3 0 3,3 0-4,-5 0 1,7 0 1,-4 1-2,2 0 0,2 3 1,0-1-3,1-1 1,-4 1-1,1-2 1,-2 1 4,-1-2-3,1 2-2,-3-1 5,2 0-6,0 2 6,1-2-3,-1 1-1,3 1 2,0-1 2,0 1 0,0 1 0,0 0 0,2-1 0,-2 2-2,2-1-2,-2-1 3,0 0 0,0 0 4,-3 1 0,3-3 1,0 4 2,2-2-2,-2 2-1,2 0-5,1 1 1,-1-1-3,0 1-1,-2 0 2,2 0-1,1-1 2,-1 1-4,-2-3 6,0 1-4,-3 1 1,6-3 0,-6 2 0,3-1-1,-3 2-1,1-3 1,-1 3-1,3-2 0,-3 0 2,3 1-4,-2-1 6,-1 1-3,3-2-1,-3 1 1,1 0 1,-1 0 0,1 0 0,-1 2-1,3-1 2,-2 1-2,1-2 1,-4 3-1,5-2 0,-5-1 1,5 0-1,-2-1 1,-3 2-1,4-4 2,-4 4-2,3-1 1,-3-1-1,5 3 1,-3-3-4,1 1 4,-1 0 0,0 0 0,-2 0-1,5 2 1,-5-1 0,3 1-3,2 0 4,-5-1-2,5 2 1,-3-3-1,0 1 1,-2-1-1,3-1 0,-3 2 1,2-3-4,1 1 6,-1 1-4,-2-1 4,3 2-2,-1-1-2,0 2 2,1-1-4,-1 1 6,1 0-5,2 0 3,-5 0 2,4 0-3,-1-2-2,-3 1 5,2 1-5,1-2 1,-1 3 3,1 0-2,-1 1 0,0 1-3,1 0 3,-1 0 2,3 1-1,-2-2-1,-1 1 1,1-1 1,-1 1-3,-2-2 5,0-2-2,5 0 1,-5 2-4,2 0 6,3 0-3,-5 0-1,3 1 0,1 2-1,-4-2 1,3 0-3,2 0 6,-3 0-3,1 1-3,-3-3 7,4 1-4,-4 2-2,3-4 3,-3 1-2,5 0-1,-3 1 1,-2 0 0,3-2-3,-1 3 6,1 0-2,-3 1-4,2 2 5,0 1-3,3-2 2,-2 2-1,-1-1 1,1-1-4,-1 1 6,-2-1-2,2 0 0,-2 4-2,5-1 2,-2 0-2,-1 1 1,-2-4-2,5 4 3,-3-5 0,-2 1-1,0 1-4,0 0 7,5-1-1,-5 0-3,3-1 4,-3 0-2,2-3-2,-2 0 1,3 2 1,-1-3-1,-2 0 1,0 1 1,5 1-1,-5 1 0,2-1 0,3 2-1,-5 0 5,8 0-5,-6 1 5,3-1-2,0 1-1,0 1-2,-1-1 6,1-1-8,-2 0 7,2 0-6,-1-1 4,-1-1-1,2 1-3,-3-2 6,1 0-3,-1 0-1,1 2 0,-1 1 1,3 0-4,0 3 7,2 0-5,-2 1 1,2-1 0,0 0 0,-2-2 0,3-1-3,-6-1 6,3 1-3,0-2 1,0 0 1,0 1 0,2 4-2,3 3-1,2 0 1,-3 3 0,4-3-2,-6 1 2,3-3-1,-5-5 1,-1 0-2,-4-4 1,3 1 1,-3-3 0,2 0 1,1 1 0,-1 1 0,3 1 2,0 2-2,2 2 0,1 0-2,-4 1 1,4-3 0,-3-1 0,-1 1-2,-1-5 3,-1 3 0,-2-2-1,3 0 1,-1 1 1,3 2 2,0 1 1,5 1-3,-1 0 5,4 2-3,-6-1-3,3-2-5,-1 1 7,-1-3-2,-1 0 1,3 1 2,2 1-4,5 1 5,2 3-2,-2 0-4,5-1 0,-7 1-1,0-4 1,-8-2 1,-2-1-1,-3-3 0,1 0-3,-1 0 0,0 0 3,3 0 1,7 0 3,-2 0 0,2 0-1,1 0 0,-4 0 0,-1 0-2,-4 0-4,1 0 3,-2 0-3,-1 0-1,5 0 2,3-1 1,0-7 0,5 0 2,-1 0 1,1-1 1,-1 2-3,-1 2 2,-1-1 0,0-1-2,0 0 0,-5-1-4,8-3 2,-5 0-2,4-1 1,1-1 2,-3-1 0,0 0 2,3 1-1,-3-3-1,0-1 0,3 0 0,-3-3-4,5 0 0,-5 0-9,3 2 4,-3-3 4,3 2-2,-3-1 2,-3-1 6,4-1-5,-4 0 2,1 0 2,2 0 0,-4 1 0,4 0 0,-5 0-3,3 0 1,-5 1-6,2 0 0,0-1 1,-2 1-4,0-1 6,2-3 5,-2 1-1,2 1 2,1 0 4,-1 2-6,0 2 4,-2 2-2,0-2-1,2 1-1,1-2 2,-1 1 0,3-2-4,-3 2 6,0-2-3,3 2 2,0 1-1,0-1 1,2 1-3,-3 0 4,6-1-7,-3-1 3,-2 0-6,2 0-4,0 0 7,1 3 5,-1 2-2,-3 2 2,1 1 0,0 1 1,0 1 0,-1-1-3,-1-3 5,1 2-4,1-1-1,-3-1-1,3 2 0,-3-2 0,3 2 3,-2 1-2,-4-4 2,9 2 1,-6-2-3,0 0 1,3 0 0,0 0-1,-3-3 5,0 3-5,1 1 0,-1-4 1,0 0-1,3 0-5,0-2-4,-3 3 7,5 0 3,-5 2 5,6 1-3,-6 2 4,3 4 2,-3-2-5,0 4-1,1-2-1,-1 2 0,-2 1-2,-3-1 2,5 0-2,-2-2 1,3 2 1,-1-1 1,5-1 0,-2-1 0,0 3 5,-3-2-3,3 1 2,-1 1-4,-1 0 1,-1-1-4,3 1 3,-1 2-5,4-4 6,-4 1-2,6-1-3,0 1 4,2 2 1,0-1-4,0 3 2,2-1 3,3 1-1,-2 2 0,1 0-5,-4 0 3,3 0-1,-5 0 5,-3 0-1,2 0-1,-2 0 0,1 0 6,4 0-5,0 0 3,2 0-3,3 0-4,0 0-1,2 3 1,-4 1 1,-1 0-1,-2-2 5,-4 1-2,-4-1 1,-1-2 0,-6 1 0,0-1-1,1 1 0,2 0 0,0 0-1,-1 2 0,4-1-2,1 2 0,-1-2 2,-1 0-3,0 2 6,-2-1-3,-2-3 3,4 2 0,-5 0-3,1 1 2,-1-2-1,1-1-1,2 1 2,-3 0-1,0 1 0,1 0-4,-1-1 5,-2-1-2,3 1-1,-3 0-1,0-1-2,0 0 2,0 0 2,0 0-7,0 0 6,0 0-4,0 0 6,0 0-1,0 0-1,0 0-1,0 0-1,0 0-5,0 0 1,0 0-3,0 0-23,0 0-25,0 0-30,0 1-39,0 6-39,-3 1 0,3 2-117,0 2-286</inkml:trace>
  <inkml:trace contextRef="#ctx0" brushRef="#br0" timeOffset="-12012.77">10399-508 343,'0'0'51,"0"0"-46,0-2-8,0-1-4,0 2 14,0 0-1,0 1-1,0 0 4,0 0 19,0 0 8,0 0 28,0 0 23,0 0-2,0 0-24,0 0-17,0 0-15,0 0-10,0 0-6,0 0 1,0 0 2,0 0 4,0 0 2,0 0 4,0 0 6,0 0 5,0 0-4,0 0 3,0 0-9,0 0-2,0 0-4,0 0-2,0 0-2,0 0 0,0 0 2,0 0 4,5 0 2,-3 0-2,6 0-14,-4 0-4,4 0-1,-1 0-3,-2 0 1,0 0-1,-5 0 2,5 0 5,-3 0 4,5 0 2,-2 0 1,3 0-1,-1 0-3,3 0-3,-1 0 0,-1 0-1,1 0-2,-1 0 0,-1 0 1,0 0-2,1 0-1,-1 0 1,-2 0 1,2 0-2,0 0-1,1 0-1,-1 0 1,0 0-1,-2 0 0,2 0 0,-2 0-1,0 0 1,0 0 2,0 0-1,2 0 0,0 0 0,1 0-1,2 0 1,-1 0-3,1 0-1,0 0 1,-3 2 0,5 0 2,-7-1-2,2 0 2,-2-1 1,-2 1-2,2-1 0,-3 0 1,-2 0 1,2 0-3,1 0 3,-1 0-2,1 1 1,2 0 0,-1 0 0,1 0 0,3 0-3,-3-1 3,-1 1 0,-1 0-1,-1-1 1,1 2 1,-1-2 0,1 1-2,-1-1 4,3 1-2,0-1 1,0 1 0,2-1-1,0 1-2,-2 1 1,2-1-2,1 1 3,-1-1-3,-2 1 1,2-1 0,-2 0-2,2 0 1,-2 1 0,0-2-1,0 0 5,-3 2-3,3-1 1,-2 0-1,4 2 1,-2-1-1,2 2-1,0-2-3,1 3-1,1-1 1,-1 2 3,-1 1-1,0 1 1,1-1-1,-1 0 1,0 0 0,-2 1 0,2-1 0,-2 0 2,0-4-1,0 2 1,-5-3-1,5 1 0,-5-1 0,2 0 0,3 0 0,-5 2 0,3-1 1,2 1-2,-3 1 0,3-1 1,-3 1-1,1 0-1,-1-3 1,1 3 2,-1-2 0,-2 0-2,2 1 2,1-3-1,-1 1 0,1 2 1,-3-3-2,2 2 2,1-2-1,-3 1 1,0-1-3,0 0 2,2 1 0,-2-1 0,2 1-1,-2-1 3,0 2-2,3-2 0,-1 0 0,1 2 1,-3-3 0,0 2-1,2 0 0,1 1 0,-3-1 0,2 2 0,-2-1 0,5 3 0,-3-2 2,3 2-5,0 1 3,-2-1 0,1 1 1,-1-1-3,4 2 1,-4-1 2,-1-3-2,0 1 1,3-1 0,-5-2 1,0 1-1,0-2 0,0 0 1,3 0-1,-3 0 0,0 2-1,0-2 2,5 0-1,-5 0-1,0 1 1,0 0-1,2-1 3,-2 0-2,0-1 0,0 1 0,0 0 0,0-1 0,0 0 0,0 0 1,0 1-1,0-1 0,0 1 0,0-1 0,0 0 1,0 0-2,0 0 2,0 0-2,3 1 1,-1 0 0,-2 2 0,0-3 0,0 0-1,0 1 2,0 0-1,0 0 1,2-1-2,-2 3 1,3-1 2,-3-2-3,2 1 1,-2 1 0,0-1 0,0 0 0,0-1 0,0 0 0,0 0 0,0 0-1,0 0 2,0 0-1,0 0-1,0 1 2,0 0-1,0-1 0,0 1-1,0 1 2,3 0-2,-1 1 1,-2-3 0,0 2 1,0-1-1,3 0 0,-3 1 0,2 0 0,-2 1 1,2 0-1,-2 0 1,5 1-1,-2 2 0,2-2 0,-3 2 0,3-4-1,-5 2 2,2-3-2,-2 0 1,3-1-2,-3 0 4,0 1-2,0-1 1,0 1-1,0-1 1,0 2-1,0-2 0,0 0 0,0 0 0,0 0 1,0 0-2,0 0 1,0 0 0,0 0 0,0 0 2,0 0-3,0 0 2,0 0-1,0 0 1,0 0-1,0 1 0,0-1 0,0 0 0,0 1-1,2-1 1,-2 0 1,0 0-1,0 0 2,0 0-2,0 0-1,0 0 3,0 0-2,3 0 1,-3 1 0,2 1-1,-2 1 1,2 1-2,-2-1 2,3 2-1,-1-1 0,-2-1 0,3 1 1,-1-2-1,1 3-1,-3-4 1,5 2 0,-3 1-1,-2-2 1,2 0 0,1 0 0,-3-1 0,0 2 0,0-2 1,0 0 0,2 2-1,1-3 1,-1 2-2,-2-1 3,3 2-3,1-1 1,-4 2-1,3-3 0,-3 1 2,2 2-1,1-3 0,-3 3 0,0 0-1,2-2 2,1 1-2,-1 0 2,0 0-1,1 0 0,-1-2 0,-2 1 1,0-1 0,3 2 0,-1-1-1,1 0 2,-1 1-1,1-1-1,-1 2 0,0-2 1,1 0-2,-3 0 2,2 1-1,1 0 0,2 3 0,-3-3 1,3 2-1,0 2 1,2-1 0,-2 3 0,0-2-1,2 1 0,0 0 0,1-1 1,-3 0-2,-3-2 2,3-3 0,-5 1-1,0 0 1,2-2-2,1 2 1,-3-1 0,2 0 1,3 3-1,-3-2 1,1 1 0,-1 0 1,3 2-1,-2-2 0,-1 1-1,0 0 0,3 0 1,-2 0-1,-1-1 0,1-1-1,-1 0 0,-2-1 2,3 1-1,-1 1 1,0-1-1,1 1-1,-1 3 1,6 1 1,-4-1-2,-1 1 2,4 1-2,-2 0 1,-3-2-1,3-1 0,-5 0 0,3 0-1,2-1 1,-5-2 0,0 2 2,2 0-1,1 1 0,-1 0 1,-2 3-1,2-1 0,1 1 0,-1 0 0,3-1 0,-5 1 0,5-1-1,-3 1 1,-2-1 0,3 3 0,-1-3-1,1 3 1,-3-1-1,0 0 1,2 0 1,1-2-1,-3 0 0,4 2 1,-1 2-2,-1-1 2,3 1-1,-2 2 1,-1 0-2,0-1 2,-2-2-2,5 3 1,-5-5 1,3 3-2,2-1 1,-5 0 1,5 2-2,-3-1 1,-2 0 1,7 2 0,-7 2-1,5 0 0,0 0 1,-3 0-1,6-3-1,-8-1 1,2-3 0,-2-3 0,3 0 1,-3-3 0,0 1-2,2 2 2,0-2 0,1 5 1,2 0-2,-3-1 1,6 1-1,-6-1 1,3-1 1,-3-1-1,1-3-1,-1 1 3,1 1-1,-1 1 2,5 0 0,1 5-1,4 0 2,-2 1-7,-1 1 4,6-1-2,-8 0 0,0-5 0,-2-1 0,0-1 1,-2-4 0,-3-1-3,2 1 2,-2 0 1,2-1-1,1 2 4,2 1 0,-3 0-1,6 1 0,-1-1-3,0 0 1,-2 2 1,0-5 0,2 4-1,-4-3 2,-1 0-1,0 0 1,3 0-2,-5 1 1,8-1-2,-6 1 2,3 0-1,-3-1 0,3-1 0,-2 1 0,-1-1 0,-2 0-1,0 0-1,0 0-1,0 0 1,0 0-1,0 0 2,3 0-1,-3 0 2,0 0-2,0 0-2,0 1-25,0 0-42,0 2-62,0-3-134,0 0-400</inkml:trace>
  <inkml:trace contextRef="#ctx0" brushRef="#br2" timeOffset="35320.664">14917-598 586,'0'0'149,"0"0"-43,0 0-39,0 0-24,0 0 5,0 0 11,2 0 5,-2 0 0,0 0 0,0 0-8,3 0-13,2 0-8,-1 0-3,6 0-13,2 0-16,0 0-4,3 0 2,-3 0 2,3 0 2,-3 0-3,3 0-1,2 9-2,-3 0 0,1 2 2,4 1-6,1 1 9,-3 3-6,0 2 5,2-1-1,-4 3-5,0 0 7,-3 1-5,-3 1-2,-1 4-7,2 3 11,-3 3-1,-2-1 0,2-1 2,0-6 0,-4-2-1,-1-4 2,-2-1 0,0 3-3,0 2-2,0 1 5,0 1-3,0 2-2,-5-1 4,-4-1-3,-1-2 2,-2-4 0,-1 0-2,1-3-2,-5-1 1,3-2 1,-1 4 1,-2 1 0,2-4 2,1 0 3,-1 1-1,1-4-4,-1-1 4,3-3-5,-3-1-3,1-1-2,-1-2 2,3-1 0,-5-1 2,0 0 4,2 0-3,-2 0 7,3 0-3,-1 0-3,3 0 2,2 0 1,0 0-1,3 0 1,2 0-1,3 0-2,-3 0 4,5 0 2,0 0 1,0 0-3,0 0-1,0 0 0,-3 0-1,-2 0-2,-2 0-2,0 0 6,-5 0-4,2 0-3,0 0 2,5 0 0,3 0 0,2 0 3,0 0 0,0 0 3,0 0 6,0 0-23,22 0-84,12-7-228,10-4-549</inkml:trace>
  <inkml:trace contextRef="#ctx0" brushRef="#br2" timeOffset="34259.7931">14897-547 598,'0'0'112,"0"0"-45,0 0-40,0 0-28,0 0 0,0-6-1,0 3 7,3 3 27,2 0 17,-3 0 5,3 0-18,-3 0-10,1 0-6,-3 0-4,0 0 2,2 2-1,-2-2-2,0 2 0,0 3-5,0 4-8,0 9-1,0 9 8,-10 10-1,1 11 2,-3 10 7,2 8 5,-2 2 1,-1-2 2,4-2-4,-1-7 0,3-10 3,-1-10-5,4-10 2,-1-11-11,2-10 3,3-4-1,0-2-7,-2 0 3,-1 0-2,3 0-4,-2 0 5,2 0-7,0 0 1,0 0 1,0 0-3,0 0-4,0 0-2,0 0-48,0-2-62,0-20-123,2-6-269</inkml:trace>
  <inkml:trace contextRef="#ctx0" brushRef="#br2" timeOffset="37489.2028">15073 60 723,'0'0'45,"-15"19"-49,-17 6 46,-7 4-26,-2 1-6,2 4-10,5-4-208,7-5-245</inkml:trace>
  <inkml:trace contextRef="#ctx0" brushRef="#br2" timeOffset="37333.1928">15109 15 477,'-22'23'146,"0"2"-18,-9 3-77,-3 2-38,9-3-37,8-4-162,10-5-152</inkml:trace>
  <inkml:trace contextRef="#ctx0" brushRef="#br2" timeOffset="37177.183">15160-181 555,'-19'25'159,"-1"6"-8,-9 4-93,-3 2-50,6 1-4,4-3-87,10-6-123,12-5-111</inkml:trace>
  <inkml:trace contextRef="#ctx0" brushRef="#br2" timeOffset="36880.7625">15119-485 900,'0'18'77,"-5"3"-55,-15 2-18,-9 3-9,-2 3 6,4 0 5,5-6-6,7-5-13,10-4-59,5-4-59,0-3-96,32-5-284</inkml:trace>
  <inkml:trace contextRef="#ctx0" brushRef="#br2" timeOffset="37021.1729">15160-313 489,'-7'11'62,"-13"12"71,1 6-28,-10 5-67,-3 0-27,8-4-8,9-2-80,10-5-114,5-10-51</inkml:trace>
  <inkml:trace contextRef="#ctx0" brushRef="#br2" timeOffset="36287.926">15328-166 903,'0'1'98,"0"1"-50,0-2-45,0 0-10,0 0-14,0 0-7,0 0 19,0 0 4,0 0-6,3 0 20,1 0 25,4 0-2,4-7 2,0-5-29,8-5 3,-1-2 12,3 2 2,0 1-3,5 2-9,-3 4 0,5 3-2,0 6 2,-2 1 1,-5 0-8,-2 7-10,-1 10 11,-4 1-4,-3 2-1,0 0-1,-5-5 6,1-2 2,-1-2-3,0-5 1,5-1 2,-4-2 2,6-1-6,3-2-8,5 0 8,3 0-5,4 0-10,-2-6-5,4-3 17,-2-1 1,-4 4 3,-6 1 2,1 5-4,-3 0 2,-5 0 2,0 0-10,-2 8-7,2 14 8,0 2 8,3 1-5,-6-2 4,1-4 3,-2-5-5,-6-9 10,3-4 1,0-1-6,2 0-4,12 0-4,3 0 1,5-5-13,5-4-1,-3 0 15,3 2 3,-6 2-2,-6 5 4,-1 0-1,-2 0 0,0 1-5,1 10-3,-1-1 6,2 1 4,8-3-3,2-1-1,3 0-3,2-1-13,-3-1-12,-6-1-57,-8 1-147,-12 0-379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6:02.74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6 794,'0'-2'118,"0"0"-31,0 1-68,0 0-19,0 1 12,0-1 2,0 1 18,0-2 27,0 2 12,0 0-3,0 0-8,0 0-15,0 0-17,0 0-11,0 0-9,0 0-4,0 6-5,3 10-3,-1 4 1,3 9 4,-3 3 3,1 4-3,2-1 0,-5-4 0,0-2 1,0-6-1,0-5-1,0-7 1,0-5-1,0-1 0,0-5 1,0 0 2,0 0-2,0 0 2,0 0-2,0 0 1,0 0-2,0 0 0,0 0 0,0 0 0,0 0-1,0 0-4,0 0-30,0 0-23,0 0-26,0 6-28,2 5-57,10 1-48,3 0-286</inkml:trace>
  <inkml:trace contextRef="#ctx0" brushRef="#br0" timeOffset="655.242">212 139 552,'0'0'88,"0"0"-28,0 4-43,0 11-15,0 2 5,0 4 11,0-1 38,0 2-2,-3-1-8,1-1-13,2-1-11,0-1 0,0-1-6,0-3-3,0-1 2,0-2-5,0-3-4,0-3-1,0-3-3,0-2-4,0 0-3,0 0-3,0 0-14,0-8 22,0-7 23,0-3 16,0-5-14,0-5-5,0 2-9,0-4-5,12 2-9,-2 2 11,2 5-9,0 3 5,-2 6 6,0 3 11,-1 4-5,1 5 3,0 0-18,2 2-1,3 17-1,-1 5 7,1 7-5,-3 2 5,-2 0 3,-3-3-5,-2-8-1,0-6-4,-5-6 2,0-5-5,2-5-13,-2 0-64,0 0-78,0-11-98,13-6-44</inkml:trace>
  <inkml:trace contextRef="#ctx0" brushRef="#br0" timeOffset="4461.886">44-216 847,'0'0'144,"0"0"-52,0 0-54,0 0-19,0 0 1,0 0 4,0 0 1,0 4-11,0 1-16,0-1 0,0 4-2,0-3-53,0-2-68,0-3-99,7 0-196</inkml:trace>
  <inkml:trace contextRef="#ctx0" brushRef="#br0" timeOffset="1404.09">935 153 697,'0'-1'129,"0"1"-69,0 0-56,0 0-8,0 0 2,0 0 9,-3 0 14,3 13 26,0 19-2,0 14 5,0 15-16,0 15-17,0 2-2,0-1 2,3-5-6,4-14 0,-7-12 2,0-16-4,3-9-4,-3-12-4,0-6-4,0-3-7,0-3-8,0-22-6,0-11 27,0-15 1,-5-11 2,-3-11-4,4-3-3,4-2 4,0 2 0,0 8-10,14 9 5,3 15 2,5 10-1,0 13 7,2 9 1,-2 10-3,3 2-11,-3 0 9,-3 14-3,-2 9-7,-2 5 8,-3 4-6,-7 0 5,-5-3 3,0-4-1,-8-5-9,-14-9-11,-4-10-28,-4-1-50,1-10-27,5-14-44,9-2-73</inkml:trace>
  <inkml:trace contextRef="#ctx0" brushRef="#br0" timeOffset="1965.726">1256-309 586,'0'-3'96,"0"3"-42,0 0-42,0 0 0,0 0 19,5 6-13,2 17 44,1 11-10,4 15-37,0 14 2,-2 13 3,-1 3-8,-4 1 1,-2-7-10,-3-12 2,0-15-2,0-15-3,0-14 0,0-8-3,0-7-6,0-2-11,0-6 1,0-16 11,0-9 21,0-9 0,0-6-9,9 1-2,9 1 4,-4 7-8,3 9 2,0 10 4,3 10 6,-3 8-5,0 0-16,-3 14 1,6 15 6,-6 5 13,1 6-7,0 1 2,-3-2 1,-5-8-2,-4-8 0,-1-7-5,-2-9-14,0-7-80,0 0-89,0 0-35,0-16-6</inkml:trace>
  <inkml:trace contextRef="#ctx0" brushRef="#br0" timeOffset="2433.756">1843 118 651,'2'-6'108,"-2"-2"-21,0-2-87,-7 0-1,-13-1 2,-1 2 10,-4 5-9,1 4-1,0 0 16,2 13-1,2 11 10,8 4-12,5 2 15,7-1 0,0-5-14,0-5-9,2-3 1,10-7-4,8-4-2,-6-5-25,6 0-25,-3-8-28,0-14 39,-5-2 6,0 1 12,-4 4 17,-1 4 8,-5 5 1,1 7 18,-1 3 19,3 0-7,2 8-20,3 12 24,0 8-34,4 2-3,1 3 2,-3-4 2,0-6 2,-2-5-6,-3-10-5,1-7-33,-1-1-78,3 0-125</inkml:trace>
  <inkml:trace contextRef="#ctx0" brushRef="#br0" timeOffset="2761.377">2120 76 713,'5'-2'129,"-5"1"-61,0 0-84,-7 1 2,-15 0 4,-2 0 11,-3 4 2,3 9-3,6 0 5,1-2-1,8 0-1,9-2 2,0 3 2,0 1 32,0 4 19,19 4-28,6 7-8,-1 2 6,3 1 29,-8-4-42,-2 0 8,-7-4-16,-10-6-9,0-7-11,0-4-24,-17-6-36,-3 0-32,1-10-55,2-9-46,7-3-128</inkml:trace>
  <inkml:trace contextRef="#ctx0" brushRef="#br0" timeOffset="3104.599">2254 245 596,'27'0'74,"-3"-5"2,-9-4-51,-3-3-4,-2-3-9,-8 0-11,-2-3 0,0 1 0,0 0-1,-12 4-1,-3 4 2,3 2-1,0 7-3,-2 0-8,-1 3 15,3 19 5,2 6 29,3 5 29,4 4-3,3-1-5,0-2 12,8-2-17,6-5-20,1-5-16,-1-7-11,6-3-8,-6-10-3,8-2-78,5 0-122,10-1-253</inkml:trace>
  <inkml:trace contextRef="#ctx0" brushRef="#br0" timeOffset="3323.013">2617-42 943,'0'0'107,"0"0"-70,0 0-47,-5 0-16,5 5-76,0 11-59,0 4-27,0 6-126</inkml:trace>
  <inkml:trace contextRef="#ctx0" brushRef="#br0" timeOffset="3447.821">2617 214 950,'10'5'103,"-1"-2"-52,-4 1-47,-5-3-62,0-1-137,0 0-255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6:39.9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519-590 57,'-5'-3'70,"5"1"-36,-5-1-1,5 3 3,0 0 2,0-1 24,0 1-2,0-1-26,0 1-23,0 0-7,0 0-4,0 0 3,0 0 14,0 0 16,0 0 25,0 0 21,0 0 0,0 0-14,0 0-15,0 0 2,0 0-7,0 0 0,0 0 4,0 0-4,0-1-6,0 0-6,0 1-4,0 0 0,0 0-5,0 0-3,0 0-2,0 0-3,0 0-5,0 0-3,0 0 5,0 0 3,0 0 3,0 0 0,0 0-2,0 0-1,0 0-1,0 0 0,0 0-3,0 0 2,0 0-4,0 0-2,0 0 5,0 0-1,0 0 4,5 0-5,-5 0-2,5 0-2,-3 0 0,1-1-7,-1 1 5,1-1-3,2 1-2,-3-1 8,3 1-1,0-1 1,2 0 1,0 0 1,-2-1-1,3 2-2,-1 0-2,0-1-6,3 0 3,0 1-2,-1-1 0,1 0 0,2-1 1,3 1 0,-5-1 1,2 2 3,0-1-4,3-2 0,-3 2-1,0 1 3,0 0-1,3 0-3,-3 0 2,2 0-1,1 0-2,-5 0 2,4 0 0,-4 0-1,2 0 0,0 0 1,-2 0 1,2 0-1,1 0-1,-1 0 2,-3 0-3,-1 0-2,-1 0 7,0 0-4,-2 1 0,0 0 1,0 2 0,-3-3 1,6 0-1,-1 2 0,3 2-1,-1 1 1,6 0-3,2 3-1,-2 0 3,4 0 0,-2 0-1,-5-1 3,1-1-1,-1 0 0,-5-3 0,3 2-1,-5-1 1,4-1 0,-1 3 0,-1 0-1,3 2 1,2 1 0,0 2-1,3 1 1,-3 0-1,2 1 1,-1-2-3,-1 1 3,-2 0 2,2-2-2,-5-2 1,-2-1-2,2 0 2,3-1-2,-3 0 1,3 0-1,-3 1 2,5 2 0,3 1-1,-3 1 0,5 0 0,0 3 0,-2-3-2,-3 1 1,-5-4-3,1 0 5,-3-2-1,-1-3-1,-1 1 0,-1-1 0,1 2 3,2 2-4,-1-1 1,1 1 1,0 2-2,2-2 2,-2 3 0,0-1 0,0 1-1,2 0 1,-2-1-1,-2-1 3,4-1-4,-7-1 2,5 2 2,0-1-4,-3 0 1,1 3 1,1-2 0,-1 2 0,-1-3 0,3 1 0,-2 1 0,-1-1 0,3 0 1,-3 2-1,3-1-1,0 2 2,-2-2-1,-1 0-1,0 1 3,1-1-3,-1 0 0,1 0 0,-1 1 2,1-1-2,-1 2 2,0-1-1,1-1 0,2 2 1,-3-1-1,1-1 1,1 2-1,-4-1-1,3-1 1,-1 1-1,-2-1-1,3 2 1,-1 1 2,1-1-1,-3 4 2,5-1-4,-3-1 3,0-1 0,-2 0 0,3-4-1,-1-2 1,-2-1-1,3 1-1,2 1 2,-5 3 1,4 0-4,-1-1 3,2 5 2,-3-2-4,1-3 3,-1-1-4,0 0 2,1-4 0,-3 1 0,0-2 1,2 2-1,-2 1 0,5 2 3,0 4-3,0-2-1,2 3 1,-2-2 4,0-2-5,0 0 0,-3-2 1,3-2 0,-2-2 1,-3 0 1,2 1-5,0 0 4,1 1-1,2 1 3,-5 1-3,7 0-2,-5 1 2,3-1 0,-2-3 2,2 1-4,-5-2 5,0-1-5,2-1-2,-2 1 6,0 1-2,3-1-2,-3 2 5,4 2-4,-1 0 3,2 1-2,0 0 0,-1 2 0,1 1-1,3 0 1,-4-3 1,-1 0 0,2-1 0,-3-2 3,3 2-6,-2-1 4,1-1 2,4 4-3,-1 0 0,5 1 1,-2 0-2,0-1 2,2 1-5,-2-3 4,-1-1 0,-4-2-3,2-1 6,-2-1-4,5 1 2,0 2 0,2-1-2,-2 0 3,2 1-3,0-2 2,0-1 1,-4 0-7,-4-1-1,1 0-3,3 0-2,-4 0 14,6 0 0,0 0-6,2 0 5,-2 0-1,4-1 2,-1 0 0,-1 0 0,-3 1-2,1-1-2,-5 0-1,0 0 1,0-3 2,0 3-2,2-1 0,5-3-1,0 1 0,1 1 2,-1-1 2,0-1-5,0 2 5,0-1-5,-2 0 2,0 1 2,-3-3-6,3 2 3,-1-1-3,1-1 5,0-2-3,0 1 3,2-2-4,-2-3 5,-1 1-6,3-2 0,-2-2 5,0 0-7,0 1 7,-3-1 0,3 3-1,-1-1-1,-1 2 3,1-2-2,-1-2 2,-1 1-4,0 0-1,3-1 3,0 0 0,-3-1-3,3 3 5,0-2 0,2 0-3,-2 1 1,-3-1 1,3 2 2,-1 4-2,-4-3-1,3 1 0,-1 0-1,0 2 1,0-5-2,1 4 0,-3-2 1,-1 2 4,4-1-3,-1 2 2,-2-1-2,2 1 0,1-1-1,-4-1 2,1 2 0,3-2-1,-1 0-1,0 0 2,-4-1-3,4 2 5,0-3-4,1 0 2,-4 0-3,4 1 2,-1-2 0,3 0 2,-1-1-4,-1 0 3,2 2 2,-3-1-2,0 0-1,0 2-2,1-1-1,-1 0 4,-2 0-2,2 1 1,0 0 1,1 2 0,-6 1 0,3 0-1,2 1 1,-2-1-1,3 0 1,-4 0-5,4 0 8,-1 1-4,-2-1 0,2 1 0,-2-1 0,2 1 1,-2 1 0,3 0-3,-4 2 1,1-2 4,0 1-3,0 1-2,-3-1 2,6 0 3,-3 0-2,2-1 1,0-1-4,-2 0 3,2 0 0,1-1-4,-3 1 1,2 0 1,3 0 2,-3 0 0,0 1 2,1-2-5,4 2 3,-7 0 3,4 0-5,-1 0 2,1-1-1,1 0 0,0 1 1,-3 0 0,5 0-1,-2 1 2,-5-1-1,2 0-1,0 4 0,-2-3-1,0 2 0,0-2 0,2 1 1,1-2 0,1 1 1,-1 0 2,-1 0-1,-2 2 3,0-1-2,-3 1-5,6-1 3,-6 2 0,3-2-4,2 0 2,-2-1 0,2 1 1,1-1 0,1-1 1,1 0 3,-3 2-5,-2-1 1,3 0 1,-1 0-1,-2 2 3,2-1-3,0 0 1,1-1-1,1 2 4,-1-1-5,-1-2 3,-2 4-5,2-2 0,-2 1 3,0 0 3,2-1-4,-2 3 5,-3-2-2,3 1-1,0 1-3,-2-1 3,2 1 0,-1-2-4,1 1 2,0-2 2,2 3-1,1-2 1,-1 2 3,-2 1-5,0-2 2,-3 3 1,3-1 0,-2-1-1,-1 1 2,3-2-5,0 0 0,0 0 4,-1 1-3,4-1 1,-1 2 0,-2-1 2,2 1 1,-2-2-4,2 2 1,-2 0-1,3-3 2,-1 1-2,0 1 1,5-1 0,-4-1-1,-1 2 1,0-2 0,1 2 1,-4-1-2,1 1 1,3 2 0,-4-2-1,1 1 0,3-2 0,-1 2-1,0 0 1,1-2 0,-4 2 0,1-1 2,3 2-1,-4 0 0,4-1 0,-6-1 0,3 2-1,2-1 2,1 1-4,1-1 2,-1 1-1,4-1 0,0 1 2,-2-2 0,2 2 0,-2 0 4,-1-1-6,-4 1 4,3 0-3,-4 0 2,1 0-1,0 0-1,0 0-1,-3 0 1,6 0-5,-3 0 4,-3 0 2,3 0 1,-3 0 2,3 0-2,-5 0-1,5 0 3,-2 0-5,1 0 1,-1 0-2,-1 0-1,3 0 0,-2 0 2,-1 0 0,-2 0 2,2 0 2,-2 0 0,0 0 0,0 0-2,0 0 0,0 0 0,0 0-6,0 0-25,0 3-49,0 5-76,0 0-109,0 0-128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6:10.3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205-523 954,'0'0'128,"0"-2"-59,-2 2-59,-1 0-17,-4 0-5,-5 0 3,-3 7 2,-7 8 21,-2 3 22,-5 1-8,2 3-5,2-4-5,6-5-13,4-3-3,3-3-1,7-4 2,3-2-1,2-1 5,0 0 3,0 0 7,0 0 7,0 0 3,5-1 2,14-12 2,8-4-18,2-3-15,8-1 1,-1 4 1,-2 0 2,-2 6-1,-3 3-4,-7 4-5,-5 2 9,-5 2 0,-4 0 1,-6 0-2,3 0-4,2 6 1,3 15 2,2 4 3,3 6-3,2 3 4,-3-2-1,-1-7 0,-4-8-30,6-10-130,-3-7-188</inkml:trace>
  <inkml:trace contextRef="#ctx0" brushRef="#br0" timeOffset="-686.444">227-450 508,'0'0'99,"0"0"-26,0 0-31,0 0-14,0-2 8,0 1 7,0 1 26,0 0-5,0 0 4,0 0-10,0 0-10,0 0-8,0 0-12,0 0-4,0 0-7,0 0-5,0 0 0,0 0 1,0 0-3,0 0-5,0 0 0,0 0-1,0 0-1,0 0 1,0 16 0,0 6-1,0 12 7,0 9-1,0 6-5,0 4-6,0 2 5,0 0-3,0-2 1,0-3 3,0-2 0,0-1-2,-3-4 2,-1-3-3,4-1 2,-3-2 1,1 0-2,2-1 3,0-4 1,0-1 0,0-4 0,0-3-1,-3-4-5,1-1 0,-1 0 0,1-3 0,-3-2 1,3 1 3,-1-2 4,1-4 1,-1-3-1,3-1 1,-2-1 2,2-1 0,0 2 2,0 4-4,-3 3 2,3 3 3,-2 3-4,0-1-5,2-3-1,0-3 2,-3-4 0,3-3 0,-2-3-5,2-1 2,-3 0-2,3 1 2,0-1-1,0 0 0,0 3-2,0 1-3,0-2-3,0 1 7,0-1 0,0-1-2,0-1-2,0 0-6,0 0-30,0 0-35,0-8-55,0-10-83,3-7-78,11-9-500</inkml:trace>
  <inkml:trace contextRef="#ctx0" brushRef="#br1" timeOffset="43454.018">290-426 592,'0'-2'137,"0"2"-72,0 0-40,0-1-11,0 1-2,0 0 15,0 0 9,0 0-1,0-1-1,0 1-21,0 0-8,-2 0-2,2 0-2,-3 0 0,3 0 1,-2 0-1,-1 0 1,-4 0-1,0 1 3,-3 9 13,-2 2-1,-3-3-5,3 1-6,-2-1-3,1 0-4,-1-3 3,2 3 1,-1 1 7,-1 0-2,2-1 4,-3 2 3,5-2-3,-2-1-11,2-4 2,6 0-3,-4 0-2,1-1 4,0 0-1,-1-1 1,3 2 0,-2 0 0,5-1 1,-3 1 2,2-1-2,1-1 6,-3 1-3,3-2 0,2-1-4,-3 1 2,3-1 0,0 0 0,-2 3-1,-1 0 3,1-1-5,-3 0 3,3 0-2,-1-1-1,1-1 1,2 0-3,0 0 6,0 0-3,0 0 4,0 0 1,0 0 2,0 0 0,0 0-5,0 0-1,0 0-2,0 0-2,0 0 0,0 0-1,0 0 2,0 0-3,0 0 1,0 0 1,0 0 1,0 0 3,0 0 1,0 0 1,0 0 6,0 0 19,0 0 16,0 0 6,7-6-11,5-1-20,0-4 3,5-1-8,-2-1-5,5-1-4,-3 1-4,2-2 0,0 0 0,-1 0 1,1 2-1,-2-1-3,0 2 4,-2 1 0,-3 2-1,0 3-2,-5-1 0,1 3-1,-3-1-1,-1 1 0,-1 1 0,-3 2 1,2 1 0,1 0 0,-1 0 1,-2 0 1,0 0 0,0 0-1,0 0 2,0 0-1,0 0-2,0 0 0,0 0 0,0 0-1,0 0 1,0 0 0,0 0 0,0 0 0,0 0 0,3 0 0,-3 0 2,4 0 1,-4 0-1,3 0-11,2 0 5,0 6-5,2 8 7,0 2 0,3 5-1,2 3 5,-2 2 4,4-1-2,1 3-1,0-2 3,-1-3-9,-2-1 4,-2-6 4,-3-5-4,-2-5-1,-5-3 1,0-3-2,0 0-8,0 0-5,0 0-5,0 0 6,0-5 9,0-6 3,0-1 4,-7-6 1,-5-2-1,0-3-4,0-1 0,-3 2-2,3 2-4,-3 0 3,8 1 2,-5 2 0,-3-1-1,3 0 2,2 0 0,0 4-10,1 2-2,4 2 3,-2 3 8,7 6 3,-3-1 2,1 2 0,2 0-1,0 0 0,0 0-3,0 0-2,0 0-3,0 0-5,0 0-1,0 0 5,0 0-1,-5 0 0,0 0 4,-2 0 9,-3 2-5,-5 2 3,3 4-1,-5-1-1,2 2 0,1 3 2,-1-1-2,1 0 2,1-1 1,1-1 0,3-2-2,1-1-1,-1-2 3,1-1-8,3 1 5,0 0 0,1 0 2,-1 3-2,-3-2 2,4 0 1,1 1 0,-4-2 0,4-1 0,1-2 0,0 2-3,-1-1 2,-2 0-7,0 0 3,-2 0 2,2 1-3,3-1 3,-3 0 1,5 0 0,0-2 0,0 0 2,0 1 5,0-1 0,0 0 12,0 2 10,0-2-7,0 3-9,0-3-10,0 0-1,0 0-1,0 0-1,0 0 1,0 0 1,0 0 1,0 0 3,0 0 1,0 0 6,10 0 9,4-7-21,1-2-9,7-2 6,0 1 2,-3-2 1,3 1-3,0-1 3,-3-1-2,3 0-1,-2-1 1,-1 0-1,-2 2-2,0-1-2,0 3-1,-2 2 6,-3 0 1,0 3 0,0 1-2,1 1-4,-1 0 2,0 3 2,-2-1-1,-5 1 0,2 0 0,-5 0 1,3 0-2,-5 0-2,0 0 0,0 0 1,5 0-1,0 0-1,2 7 8,3 9-6,0 4 5,4 6-1,1 2 2,-3 1-3,-2-4 1,0-2 1,-3-7-3,-5-4 4,3-2-5,-2-3-7,1 1-20,1 1-23,3 0-36,1 0-69,4-1-127,1-1-301</inkml:trace>
  <inkml:trace contextRef="#ctx0" brushRef="#br2" timeOffset="-58892.9906">3 163 384,'0'0'91,"-3"0"-25,3 0 11,-2 0-32,2 0 8,0 0 27,0 0 15,0 0-6,0 0-7,0 0-18,0 0-14,0 0-9,0 0-12,0 0-5,0-8 1,15-1 7,-3-2-25,2-3-4,8 0-5,-2 2 5,2 2-5,0 2 2,0 3-4,-3 1-3,-2 4-2,-2 0-6,-3 0-1,0 6-19,-5 14 12,1 8-4,-6 5-11,-2 4 20,0 2 7,0-2-3,-12-6-3,-10-6 0,0-11-4,-2-3 4,-3-9-5,5-2 13,-2 0 5,4-13-4,1-6 8,4-5 3,8-3 4,4-5 4,3-4 10,0-1 1,10-2-9,14 2-4,6 4 2,4 9-7,0 7 6,5 7 21,-3 10-34,-2 0 4,0 18-14,-4 15 18,-6 11-3,-9 6-8,-8 5 9,-7-1-7,0-3-3,-12-7-8,-15-10-3,-5-8-4,-2-10 6,-2-10 3,4-6 6,0-5 3,6-21-2,4-10 3,7-6 16,5-6-5,10-4 6,0-2 2,8 4-3,16 6-4,3 9-2,7 11 2,5 13 1,0 11-10,-3 1 4,1 28-9,-3 10 14,-12 9-6,-10 3-3,-10 3 2,-2-3-1,-17-6-7,-12-6 4,-10-11-9,-2-8 3,4-13-8,1-7 7,7-1 9,2-22-4,10-10 5,7-4 11,8-6-1,2-1 1,0 2 8,19 1-10,3 7-5,5 9 1,0 8 3,-3 10 4,-2 7-2,-3 0 0,-2 20-15,-7 7 4,-10 8-6,0 2 3,0 0-12,-17-6-5,-12-2-7,-5-8 7,2-8-4,0-10 8,3-3 10,2-1-4,10-22-4,8-5 21,9-6 5,0-2-6,0 0 5,22 5-1,2 7-3,5 7 2,0 10 0,1 7 1,-6 0 3,-7 13-18,-5 14 9,-5 4-10,-7 4 5,0 0-2,-19 1-11,-8-9-7,-2-6-9,-3-9-5,6-9 13,-1-3 1,7-4 8,8-19 2,5-4 23,7-3 1,0 0 4,5-2 12,14 5-1,8 5-9,-3 7-12,3 7 1,-3 7 1,-2 1 14,-7 8-32,-5 18 12,-8 7-5,-2 5-3,0 5 4,-12-3-1,-12-4-4,-1-8-3,-2-6-6,6-10 7,1-8-5,5-4 1,6-1 4,4-19 3,5-5 31,0-4 25,0-3-23,14 3-11,11 6-7,-1 6-2,0 9 2,3 7 3,-7 1-4,-1 1 9,-11 16-10,-4 3-11,-4 2-4,0 3-10,-17 0-20,-9-3-29,-6-1-8,0-8-50,3-5-35,7-8-127</inkml:trace>
  <inkml:trace contextRef="#ctx0" brushRef="#br1" timeOffset="40770.646">249-313 481,'0'0'72,"0"0"-48,0-2-24,0-1 5,0 2-3,0 0 19,-3 1 31,3 0 3,0 0-6,0 0-5,0 0-15,0 0-19,0-1-2,0-4-5,0 2-2,0-3 12,0 0 5,0-2-3,0 1 1,0-1-11,0 2 0,0 1 3,0 0 0,0-1-1,0-1-2,0-1 2,0-4-5,0 2-1,3-1 6,-1 2 0,1 3 5,-3 1 4,0 3 7,5 1 1,-5 1-5,0 0-4,0 0-6,0-1-7,0 1-5,0 0 4,0 0-2,0 0 4,0 0-5,0 0 6,0 0-5,0 0 0,0 0-5,0 0-1,0 0 5,0 1 1,0 6 2,0-1-10,0 2 5,0 4 5,0-1 6,0 2 1,0-2-8,0 1 4,0 0-1,0-2-6,0 6 4,0 1-5,0 1 5,0-1 7,0 2-8,-5-3 3,5 0-5,-3-4 7,1-1-6,2-2 6,0-2-5,-3 2 2,3 0-1,0 2 4,0-2 0,0 5-2,0-3 3,0 1-10,0-3 4,0 0-1,0-1 6,-2-3-7,2 1 4,0 0 1,0 0 2,0 2 3,0-1 1,0 2-3,0 0 0,0 1-9,0-1 3,0-1 3,0 0 0,0-1-3,-3 0 1,1 0-1,2 2 0,0-1 0,0 2 1,-2-1 1,2 1 1,0 1-1,0-2 1,0 2 2,0 0 1,0 0 2,0-1-2,0 0-1,0-1-5,0-1 1,0-2-2,0-1 1,0-1-1,0 1 0,0 1 3,0 1-4,0-1 3,0 3 1,0-3 1,0 0 0,0-3-1,0 3-1,0-4 0,0 1-1,0 0 1,0-1-1,0 3 0,0-1 0,-3 0 4,3 2-5,-2 0 5,2-1-5,0 0 2,0 0 2,0 0-3,0 1 4,-3-1-1,3 1-2,0 0-1,-2-2-2,-1 2 2,3-2-1,-2 1 1,0 1 3,2 2-4,0 2 2,-3 1 1,3 1 2,-2 1 2,-1 1-4,3-2-2,0-2 0,-2-3 0,2-1 2,0-2-4,0-2 2,0-1 2,0 1 2,0 1 0,-3 2 5,3 1-2,0 1-4,0-1 1,-2 0-3,2-1 1,0-2 2,0-2-3,0 0-1,0-1 4,0 2 2,0 0 4,0 2 0,0 1-3,0 0 0,0 0-1,0 0-2,0-1 0,0-2-2,0-2 0,0 3 2,0-3-2,0 1-4,0 1 6,0 1-1,0 3-1,0-3 4,0 3-2,0-2-3,0-1 0,0-2 0,0-1-1,0 0 0,0 0 3,0 0 1,0 1 2,0 1 3,0 0-1,0 2 2,0-2-9,0 1 1,0-1-2,0 1 1,0-2 0,0-1 1,0 0-2,0 0 1,0 0 2,0 2 1,0 2 0,0 2-4,0-1 5,0 2-6,0 0 1,0-1 1,0-4 0,0-1-3,0 1 1,0-2-1,0 0 0,0 0 2,0 2 4,0 0-5,0 1 2,0 2-3,0-1 3,0 3 0,0-4 1,0-1-2,0 1 0,0-3 2,0 0-2,0 0-2,0 0 3,0 0-1,0 0 2,0 0-2,0 1 0,0-1-1,0 2-4,0 2 3,0-3 3,0 1 0,0-2 1,0 0-3,0 1 0,0-1 1,0 1 0,2 2 3,-2 1-6,0 1 0,3 1 1,-3-2 3,0 0-1,0 0 0,0-3-1,0-1-1,0 0-2,0 0 0,0 0 0,0 0 0,0 0 5,0 0 0,0 0 1,0 0-4,0 0 1,0 0-7,2 0-29,-2 0-31,5-8-50,0-5-52,2-3-226</inkml:trace>
  <inkml:trace contextRef="#ctx0" brushRef="#br2" timeOffset="-45008.885">-21 2600 552,'0'0'84,"0"-1"-44,0 1-49,0 0 17,0 0 8,0 0 32,0 0 15,0 0 0,0 0-14,0 0-16,0 0-20,0 0-7,0 0-1,0 0 0,0 0 2,0 0 7,0 0-6,0 0 8,0 0-1,0 12-9,0 11-5,0 7 9,0 11-1,-3 8 4,1 1-2,-1 0 9,-2-6 5,3-8-9,-3-7 4,0-8-4,3-5-4,-3-8-5,2-3-4,3-2 1,0-1 0,0 2 2,0 2 5,-2 3 4,0 0-2,-1 2-1,1-1-6,-1-2-1,3-3-2,-2-2-3,2-1-1,0-2 1,0 0-1,0 0-3,0 0-45,0 0-74,2-5-125,10-10-347</inkml:trace>
  <inkml:trace contextRef="#ctx0" brushRef="#br2" timeOffset="-54789.9276">297 331 381,'-141'-70'211,"141"59"-6,0-1-49,3-1-37,11-3-40,3-1-13,3 1-20,2 2-23,0 0-4,4 6-11,-6 2-1,-1 6-8,-4 0-9,-3 0 9,-5 7-12,-2 17-11,-5 8 0,0 3 4,0 6 10,-22-3-3,-4-7 1,-6-9 12,-7-10-14,0-10-2,0-2 15,3-6-7,4-17 5,8-2 4,7-5 2,9-2 1,8-3 4,0-3 5,0 1 5,15-2 5,4 8-3,8 5-2,2 9-2,3 8 25,-5 6-13,-3 3-15,-2 0-8,-5 0-7,-5 17 0,-4 8-8,-4 7 4,-4 5-16,0 2-4,-7-1-4,-15-5 6,-5-8 11,1-10 2,-4-9-2,1-6-1,2 0-15,8-21 19,0-12 18,4-5-3,8-4 0,7-5 7,0 0-7,0 0 2,14 9-3,8 6 5,5 12 20,5 11 15,2 9-6,0 0-3,-3 22-14,-4 11-23,0 6 3,-13 6-2,-4 2-3,-10 1 1,0-4-3,-19-6-12,-13-11-41,-9-11 2,-6-15-26,1-1-23,10-15-112,7-13-86</inkml:trace>
  <inkml:trace contextRef="#ctx0" brushRef="#br2" timeOffset="-55413.9676">297 331 381</inkml:trace>
  <inkml:trace contextRef="#ctx0" brushRef="#br2" timeOffset="-55476.3716">297 331 256,'0'15'14,"0"-2"-11,0-5-5,0-1-19,-7-5-26,-3-2-28,-2 0 67,3 0 14,-1-3-22,0-3-59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29.5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604 4051 503,'0'0'67,"0"0"-12,0 0-49,0 0 9,0 1 28,0-1 29,0 0 15,0 0-3,0 1-13,0-1-10,0 0-9,0 0-8,0 0-13,0 0-15,0 0 0,3 0-8,1 0-3,1-7-3,0-4-2,0-3 0,-2-3 0,-3-2 0,2-4-3,-2-1 2,0-1-4,0 2 3,-12 0-1,0 0-12,-1 4-9,-1 3 15,2 3 1,-3 3 3,3 5 3,-3 3-6,-2 2-7,-2 0 16,2 0-1,-5 0 4,0 12-2,2 3 1,3 6 7,8 2 0,-1 2-2,7-1 9,3 1-9,0 0 2,0-3-1,0-1-3,13-3-1,-1 0-1,5-6 2,-3-2-3,6-4-1,-1-4-1,3-2-5,5 0-11,0-2-27,0-14 27,-1-4 1,1-7-7,0-5-6,-3-4-26,-2-5 0,0-2-8,-2 2-9,-1 1 27,-7 4 20,3 6 11,-8 4 10,0 5 5,-2 5-4,-5 6 1,3 2 1,-3 4 1,0 3-4,0 1 2,0 0 4,0 0-1,0 20 28,0 9-1,0 10 21,0 12-5,0 8 8,0 2-14,0-1 4,0-2-8,5-11-2,2-8-7,3-10-9,-3-9-11,-5-8-7,3-8 0,0-4-30,2-1-46,3-21-120,2-4-113,3-8-163</inkml:trace>
  <inkml:trace contextRef="#ctx0" brushRef="#br0" timeOffset="249.616">1008 3847 827,'17'0'181,"5"0"-55,0 0-78,5 0-36,-5 0-3,2 0-10,-4 0 0,-3 0 1,-5 0-51,-2 4-51,-6 4-74,-4 4-180</inkml:trace>
  <inkml:trace contextRef="#ctx0" brushRef="#br0" timeOffset="421.227">1072 4002 853,'2'3'201,"15"2"-60,0-3-60,0 1-45,0-3-28,3 0-15,-1 0-39,1 0-65,1 0-72,4-4-79,4-1-261</inkml:trace>
  <inkml:trace contextRef="#ctx0" brushRef="#br0" timeOffset="967.262">1678 4103 206,'-3'-3'138,"-2"2"-24,-4 1-44,-6 0-17,-4 3 33,-8 14 0,-5 5 27,-7 3-25,0 0-41,0-5-24,5-5-20,5-7-4,5-8-2,4 0-60,10 0-122,10-6-116</inkml:trace>
  <inkml:trace contextRef="#ctx0" brushRef="#br0" timeOffset="811.2519">1463 3596 546,'0'-4'132,"0"4"-30,0 0-71,0 0-21,3 0 13,-1 0 35,8 13 8,2 12 23,5 14-53,5 13-21,7 17 14,8 10-4,-1 9 9,3-2 2,0-4 1,-5-10-7,-9-18 16,-6-15-27,-9-17-15,-5-9-3,-5-11-13,0-2-61,-3 0-47,-9-16-28,-5-7 41,3-6-33,-4-2-88,4-1 20,-1 3-25</inkml:trace>
  <inkml:trace contextRef="#ctx0" brushRef="#br0" timeOffset="3182.604">1906 4301 563,'0'0'112,"0"0"-35,0 0-38,0 0-13,0 0-2,0 0 9,0 0 8,0 0 0,0 0-1,0 0-4,0 0-6,0 0-6,0 0-10,0 0 0,0 0-2,3 0-6,4 0 2,0 0 0,1 0-5,-1 0-2,3 0-2,0-4-4,-6-1-11,4-3-14,-3-2 1,-3 0 12,-2-4-8,0-1-11,0 0-3,-5-2 12,-7 3-2,-3 4-10,6 5 14,-4 5-6,-1 0-14,4 12 44,0 14 4,1 4 5,-1 5 7,5-1 3,3-3 17,2-6 16,0-6 2,0-4 12,0-4-8,0-4-10,9-2-19,8-2-18,0-2-5,0-1-3,5 0-12,0 0-4,0 0-13,0 0-21,-2-5-21,-1 0-67,-4 2-70,-1 0-120</inkml:trace>
  <inkml:trace contextRef="#ctx0" brushRef="#br0" timeOffset="3884.649">2216 4326 621,'2'-4'134,"3"1"-47,-5-2-67,0 0-23,0-3 1,-3 0 2,-9-1 3,-2 3 3,-6 1-2,1 3 9,-3 2-1,0 0 9,2 0-14,3 8 3,8 7-1,1 1 4,6 1 22,2 0 0,0-4-14,2-1-7,13-1-7,2-5-5,5-6-8,0 0-11,2 0-34,-4-1 0,2-10 49,-10 3 2,0 0 1,-7 2 0,-3 4 1,-2 2 0,3 0-3,-1 0 4,0 0-7,-2 5-17,8 17 45,-3 11-12,2 6-7,5 13 3,0 3 9,0 5 14,-2-9-9,0-9 19,-8-7 14,-2-10-24,0-11-30,-22-10-12,-4-4 1,-4 0-4,-4 0 12,5-13 3,5 0-2,2 3 9,7 2-3,6 3-4,4 4 3,5-1 1,-3 2 6,3 0 0,0 0-5,0 0-2,0 0-3,0 0-3,0 0-20,0-1-39,0-2-71,0-2-83,0 5-88</inkml:trace>
  <inkml:trace contextRef="#ctx0" brushRef="#br0" timeOffset="8455.742">229 4670 531,'8'-3'142,"-6"3"-35,-2-2-57,0 2-38,0-1-2,0 1 6,0 0 9,0 0 9,0 0-2,-7 2-13,-13 16 13,-7 8 31,-4 9-8,-3 6-26,0 1 5,0 3-5,4-2-10,6 0-1,5 0 6,2-3-3,7-2 2,2-1 7,4 0-12,4-4 1,0-2-10,0-4-4,4-2-2,11-5-1,2-4 2,3-1-3,-1-7-11,-2-3-33,3-4-16,-6-1-54,3 0-55,-2-15-48,-1-6-129</inkml:trace>
  <inkml:trace contextRef="#ctx0" brushRef="#br0" timeOffset="8830.166">388 4787 687,'0'0'138,"0"0"-40,0 0-73,0 0-37,0 7-7,0 18 49,0 10 21,-5 10 21,-5 12-18,3 6-18,-3 1-4,0-3-9,3-7-13,0-10-6,-1-11-4,3-9-1,0-11-32,3-5-50,2-7-37,0-1-30,0 0-31,0-11-28,0-10 18</inkml:trace>
  <inkml:trace contextRef="#ctx0" brushRef="#br0" timeOffset="9126.5849">482 5061 508,'5'0'150,"-2"0"-46,-3 0-55,0 0-41,-5 5-26,-12 8 45,-10 0 28,3 4-11,-1-4 0,6-1-36,4-2 0,3-3-7,10-1 5,2 0 23,0 2 35,0 1 6,12 4-42,5-1-21,7 2 5,1 0 4,-3-2-13,-3 2 0,-2-7-5,-2 0-2,-6-5-20,1-2-49,-3 0-75,6 0-165,-1 0-285</inkml:trace>
  <inkml:trace contextRef="#ctx0" brushRef="#br0" timeOffset="9984.64">887 5250 797,'0'-6'90,"0"-2"-68,0-4-28,0-1 6,-5 0-1,-10 0 7,0 4 2,-6 1 13,-1 4-1,-5 4 10,-2 0 8,-1 7-7,1 12-24,7 5 13,3 3-14,7-2-2,4-1 13,8-2-6,0-2 5,0-6-2,10 1-8,7-5-3,3-3-5,2-6-2,4-1-9,1 0-33,2-20 25,-2-10 6,0-7 0,-3-8-12,-4-2-8,-1-3-7,-7 2 10,3 3 2,-3 5 18,-5 10 5,3 6 2,-5 6 4,-5 7 2,0 7 1,0 4-2,0 0-3,0 0-7,0 11-12,-12 15 48,2 11 33,0 9-12,3 9-5,7 8-12,0-2 15,0 0 8,12-5-4,3-8-14,-3-10-10,0-8-20,0-11-5,-4-8 0,-4-9-32,4-2-75,2-2-99,2-16-240</inkml:trace>
  <inkml:trace contextRef="#ctx0" brushRef="#br0" timeOffset="10390.266">1278 5315 1023,'30'1'100,"-6"-1"-90,-2 0-40,2-6-90,1-7-124,4 3-265</inkml:trace>
  <inkml:trace contextRef="#ctx0" brushRef="#br0" timeOffset="10936.301">1680 5080 707,'22'-11'132,"5"3"-17,-3-1-78,0 0-11,1 4 24,-3 2-14,-3 3-18,1 0-14,-6 0 11,-6 3-2,-4 13-15,-4 5-5,0 9 2,-4 4 0,-18 4-9,-3 4 4,-4-2-18,-7-3-22,1-3-2,6-5 20,3-8 6,4-4 18,9-8 8,4-2 0,6-6 5,3 2 16,0-3 24,0 0 7,0 0 8,0 0 6,10 0 15,14 0-32,8 0-1,7 1 21,2 1-4,6 0-23,-6 2-2,-2 1-29,-3-1-2,-6 1-12,-8-2 0,-3 0-12,-7-3-78,-5 0-40,1 0-70,-1-2-89,-5-11-174</inkml:trace>
  <inkml:trace contextRef="#ctx0" brushRef="#br0" timeOffset="11295.124">1994 5127 690,'0'-1'188,"0"-1"-41,0 1-53,10 0-33,4-1 0,8-1-4,8 1-6,4 0 9,9 2-3,6 0-8,0 0-6,4 0-28,1 0-14,-8 0 4,-2 0-4,-8 1-3,-9 1-2,-10-1-16,-7-1-29,-10 0-24,0 0-77,-7 0-96,-13 0-11,1 0-70</inkml:trace>
  <inkml:trace contextRef="#ctx0" brushRef="#br0" timeOffset="11529.139">2096 5091 649,'0'32'97,"0"9"-28,0 4-20,0 5-21,0-1-7,0 0-4,0-6-5,0-6 2,0-9-4,0-9-8,0-11-4,5-7-36,0-1-120,5 0-186</inkml:trace>
  <inkml:trace contextRef="#ctx0" brushRef="#br0" timeOffset="11778.7549">2255 5186 677,'2'-1'129,"-2"1"-41,0 0-79,0 3-22,0 20 18,0 10 37,0 7 36,-7 8-31,2 0-21,-3-1-9,1-6-14,5-10-4,2-8-43,0-12-88,0-7-120,0-4-205</inkml:trace>
  <inkml:trace contextRef="#ctx0" brushRef="#br0" timeOffset="12106.3748">2615 4895 651,'19'3'132,"-2"24"-20,-2 11-65,-3 13-30,-5 14 3,-7 13 17,0 3-4,0 5 2,-4-4-16,-14-8-10,-6-10-11,-10-12-2,0-11-65,-5-9-74,5-8-161,0-6-219</inkml:trace>
  <inkml:trace contextRef="#ctx0" brushRef="#br0" timeOffset="13775.683">1247 5295 312,'-3'0'15,"1"0"-26,-1 0 4,1 0 2,0 0 19,2 0 80,0 0 56,0 0 13,0 0-38,0 0-28,0 0-27,0 0-13,0 0-11,0 0-10,0 0-4,0 0-1,0 0-3,4 0-6,4 0 1,4 2-1,0 3-4,3-2-6,2 2-1,0 1-7,2-1 2,-2-2-1,3 2 2,-1-1 2,-4 0-2,-1-1 0,-1 2-1,-1-3-3,-5 2-4,-2-1 6,0-2-7,-3 1 1,-2-1 1,3-1-3,-3 1-3,0-1-32,0 1-31,0 0-41,0-1-67,7 4-83,0 1-157</inkml:trace>
  <inkml:trace contextRef="#ctx0" brushRef="#br0" timeOffset="13120.441">1480 5138 444,'8'0'155,"-6"0"-13,3 0-67,-5 0-27,0 0-12,0 0 0,0 0 8,0 0 20,0 0-3,0 0-7,0 0-8,0 1-22,0 0-17,0 0-8,-7 0-2,-10 0 6,-3 1-5,-2 0 4,-4-1-1,1 1 0,3-2 1,-2 0-1,7 0-1,0 0 0,7 0-3,0 0 0,3 0 2,5 0 0,2 0 3,0 0 4,0 0 2,0 1-1,0-1-4,0 0 0,0 0-1,0 0-2,-3 0 0,3 0-2,0 0 1,0 0-1,0 0 2,0 0 0,0 0 5,0 0 0,0 0 9,0 0 9,0 0 4,0 0-5,0 0-9,0 0-9,0 1-4,0-1-4,0 0-22,0 0-61,0 0-83,0 0-209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7:54.53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14296 513 1064,'17'0'128,"0"0"-3,-10 0-75,-4 0-46,-3 0-17,0 0-1,0 0 6,0 0 7,0 0 8,0 0 20,0 0 20,0 0 6,0 0-13,0 2-20,0 1-14,-7 1-9,-13-1-1,-4 2 6,-8 0-2,-2-2-1,-5 1 1,3-4-1,-1 0 0,5 0-2,6 0-2,4 0-4,5 0 3,7-1 4,3 0-1,2-1 5,5 2 0,0 0 1,0 0-1,0 0-1,0 0-1,0 0-1,0 0-3,-5 2-4,2 10 2,-4 4 14,5 8-3,-3 7-2,2 12-3,1 9 0,2 3 6,0 5-4,0-4 5,0-3-9,0-11 9,0-12-1,0-11-2,0-5-4,0-10 1,0-4-4,0 0-2,0 0-22,0-3-64,0-9-62,0-2-106,0-4-218</inkml:trace>
  <inkml:trace contextRef="#ctx0" brushRef="#br0" timeOffset="280.818">13965 783 1138,'12'0'141,"0"0"-31,-2 0-82,5-9-27,2 2 0,2-1 6,3 2 24,2 0 38,-2 4 0,-2 2-11,-1-1-26,-4 1-18,-3 0-12,-2 0-10,-5 0-73,2 0-71,-2 0-65,2 0-89,5 2-183</inkml:trace>
  <inkml:trace contextRef="#ctx0" brushRef="#br0" timeOffset="499.232">14320 827 812,'13'24'132,"-1"11"-40,2 2-51,-9-1-20,0-4-17,-5-6-1,0-5-18,0-9-72,0-11-156,0-1-301</inkml:trace>
  <inkml:trace contextRef="#ctx0" brushRef="#br0" timeOffset="639.641">14352 649 1107,'12'6'43,"-7"5"-67,0 0-203,7 6-359</inkml:trace>
  <inkml:trace contextRef="#ctx0" brushRef="#br0" timeOffset="1029.666">14505 857 949,'22'7'127,"0"-1"-47,-5-4-43,3-1-18,-6-1-13,3 0-10,-2 0 3,-3 0 0,-5-3-2,-2-3-3,-5-2-1,0-1-17,0 1-17,-9 2 19,-13 1 8,0 5 6,-3 0 8,-1 3-4,4 20 11,5 7 17,5 3 4,9 1 21,3-1 17,0-3-4,17-10-12,5-2-34,7-6-12,0-5-6,6-4-77,3-3-87,4 0-102,-1-12-278</inkml:trace>
  <inkml:trace contextRef="#ctx0" brushRef="#br0" timeOffset="1232.479">14824 565 803,'0'21'129,"0"12"-73,0 7-49,0 8-4,0 7 10,0 9 11,0-4 2,0-3-6,3-9-13,2-5-4,-1-6-49,6-6-149,5-2-226</inkml:trace>
  <inkml:trace contextRef="#ctx0" brushRef="#br0" timeOffset="1747.312">15141 1035 868,'2'-3'57,"-2"-4"-51,0-1-19,-7 1 11,-8 1 5,-7 5 4,3 1 16,-3 0 24,-2 7 4,4 8-14,6 2-2,1 0-18,6-1-13,7-1 12,0-3 3,0 0 1,22-2-8,5-7-22,4-3-35,3-3-31,3-24-8,-3-8-2,-5-11 27,-7-11-15,-5-7-17,-7-10 22,-8 0 4,-2 3 38,0 11 24,-2 11 7,-5 18 2,2 18 10,0 13 9,2 0 27,1 11 29,2 21 14,-5 15 11,5 10-61,0 13 8,0 4-5,3 4 8,9-7 2,2-11-16,3-12-24,-2-8-12,0-10-18,-1-15-160,3-9-416</inkml:trace>
  <inkml:trace contextRef="#ctx0" brushRef="#br0" timeOffset="10025.0446">16107 886 850,'0'0'134,"0"0"-68,0 0-62,0 0-14,0 0 6,0 0 15,0 0 37,0 0 26,0 0-3,0 3-20,0 6-15,0 5-13,0 6 4,0 8-9,0 3 2,0 1-4,0-1-3,0-5-8,3-7-1,-3-9-4,2-6 1,0-2-3,1-2-12,-3 0-39,0 0-33,2 0-53,1 0-103,9-5-304</inkml:trace>
  <inkml:trace contextRef="#ctx0" brushRef="#br0" timeOffset="10477.4736">16363 840 1033,'7'0'123,"-7"0"-79,0 0-57,0 0-5,-7 0 8,-8 6 10,-4 5 2,-1 1-1,6 0 7,1-1 0,4-4-1,1-1-6,6-5 0,2-1 1,0 0 6,0 2 0,0 6 4,7 2 8,3 5-13,5 3 0,-3 2 5,0-3 9,-2-3 31,-3-2-20,-2-4-10,-5-2-18,0 0-13,0-1-9,-12-2-39,-15-2-84,2-1-100,4 0-293</inkml:trace>
  <inkml:trace contextRef="#ctx0" brushRef="#br0" timeOffset="12942.4316">16197 684 850,'5'0'142,"2"0"-51,-7 0-59,0 0-27,0 0 10,0 2 12,0 1 15,0 2-8,0-5-14,0 0-6,0 0-11,0 0-8,0 0-5,0 0-7,0 0 11,0-2 0,3-1-1,-1 2 9,-2 1 6,3 0 5,-3 0 6,0 0 2,2 0-15,1 0-10,4 0-128,7 6-464</inkml:trace>
  <inkml:trace contextRef="#ctx0" brushRef="#br0" timeOffset="11460.3365">17064 595 895,'0'-1'168,"7"-1"-49,-2 0-57,2-4-21,3 1 9,5-3-15,9-1 13,0-1 5,5 1-22,3 4-9,-3 2-1,-4 3-16,-3 0-6,-3 0-1,-7 19-7,-5 10-9,-2 10-10,-5 8-3,0 9-3,-17 4 8,-14-1-5,-6-5 4,-7-5 9,1-9-5,-1-6-8,5-7 13,7-6 9,8-4 7,9-6 2,3-3 0,10-3 8,2-4 22,0-1 26,0 0 2,0 0 9,4 0 7,16 0-4,4 0-46,10 0-2,0 0 15,5 3-1,3 1-15,-8-1-13,0 0-5,-5-1-3,-7-2-8,0 0-46,-3 0-64,-2 0-73,0 0-66,3-3-214</inkml:trace>
  <inkml:trace contextRef="#ctx0" brushRef="#br0" timeOffset="12021.9725">17714 799 817,'0'0'179,"-5"6"-100,-15 14-59,-4 5-4,-5 8 65,-8 13-31,1 0-28,-1 0-13,8-8-7,0-7-16,2-14-97,12-7-130,11-7-320</inkml:trace>
  <inkml:trace contextRef="#ctx0" brushRef="#br0" timeOffset="11819.1595">17492 802 914,'0'0'141,"0"0"-55,0 0-42,0 0-1,0 0 7,0 0 2,10 0 2,0 3-17,4 13-8,6 7-13,6 8-9,1 8 7,2 6-9,3 1 9,-5-1-6,-3-8 1,-7-7-7,-2-10-2,-5-7-7,-8-6-83,-2-3-72,0-4-78,5 0-158</inkml:trace>
  <inkml:trace contextRef="#ctx0" brushRef="#br0" timeOffset="15298.1826">18461 414 879,'0'0'72,"2"0"-66,-2 8-17,5 13-1,-5 11 21,0 13 5,0 14 34,0 8 11,0 6-16,0-1-8,0-4 6,0-8-11,0-11-16,0-9 3,0-15-8,0-6 0,0-12-1,0-7-7,0 0 0,0 0-7,3-11-12,-1-9 13,1-5 6,1-5 2,1-6-3,3-2 4,1 2-4,4 1 2,1 8 3,-2 5-1,8 8 2,-6 8 2,6 6 0,-1 0-7,1 10-5,-6 14 7,-1 5-1,-6 5 7,-5-1 11,-2-2-9,0-4-5,-17-7-9,-5-4 0,0-8-5,3-3 0,4-5-30,3 0-50,2 0-54,10 0-73,0 0-116</inkml:trace>
  <inkml:trace contextRef="#ctx0" brushRef="#br0" timeOffset="15657.0056">18802 623 1143,'14'3'110,"-6"10"-90,-8-1-53,0 3-148,0 5-114,0 5-237</inkml:trace>
  <inkml:trace contextRef="#ctx0" brushRef="#br0" timeOffset="15500.9955">18831 874 843,'12'33'83,"0"3"-41,-7 0-27,-5-5-14,0-2-1,0-9-35,-2-8-119,-3-9-165</inkml:trace>
  <inkml:trace contextRef="#ctx0" brushRef="#br0" timeOffset="16171.8386">19150 967 876,'0'-8'145,"0"0"-96,0 5-47,0-6-1,-17 2 0,-3 5 3,-2 2 1,5 0 3,-2 14 2,7 5 1,0 0-4,7-2-1,0-6 5,5-6 0,0-5-20,0 0-29,2-1-50,13-15-112,2-1-28,2 1 118,-2 2 54,-2 8 63,-5 6 63,-1 0-1,-4 11 10,-2 12-20,-3 8-1,0 7 30,0 5 12,-10 5 12,-2 2-15,-3-2-20,1-10-24,1-8-17,4-10-24,1-8-9,4-10-4,-1-2-11,0 0-32,-2-8-84,-3-15-9,5-2-85,5-2-244</inkml:trace>
  <inkml:trace contextRef="#ctx0" brushRef="#br0" timeOffset="16639.8686">19396 915 1025,'0'0'34,"0"0"-31,-20 0 0,-4 0 3,-3 5 11,3 6 1,7 5-11,2 2 5,10-2-3,5-1 4,0-1 0,5-4-5,15-4-17,1-5-45,6-1-32,0 0-1,-3-2 21,-2-8 38,-7-2 11,-3 6 13,-5 4 13,1 2 48,-3 0 3,-3 15-19,3 21-26,-5 8 19,0 8 17,0 5 2,0-2-19,-7-6-10,-11-13-5,4-10-20,-1-12-3,1-12-8,-3-2-9,2-8-38,-4-21-39,9-7-105,7-6-385</inkml:trace>
  <inkml:trace contextRef="#ctx0" brushRef="#br0" timeOffset="16967.4896">19605 916 843,'29'-4'47,"-7"-1"-17,-7-3-32,-10-3-8,-5 0-9,0-1 9,0 3 5,-3 0 3,-11 4 3,-3 4 9,-1 1 7,-3 0 13,4 4-1,2 10-7,0 4-4,8 2 5,5 1 18,2-2 22,0 0-3,0 0-33,14 3-13,1-3-7,4-2-8,-2-2-8,0-1-72,5-7-90,3-4-223</inkml:trace>
  <inkml:trace contextRef="#ctx0" brushRef="#br0" timeOffset="17232.7066">19861 957 818,'0'2'95,"0"-2"-89,0 0-18,0-8 9,0-9 10,4-2 29,9-2 59,6 0 22,10 2-10,5 1-36,8 4-4,2 3-31,-3 4-16,-5 2-17,-14 4-52,-7 0-112,-10 0-156</inkml:trace>
  <inkml:trace contextRef="#ctx0" brushRef="#br0" timeOffset="19120.4276">13911 2546 725,'0'0'148,"0"0"-17,0 0-41,0 0 0,0 0 19,5 0 5,5 0-4,10 0-12,9 0-38,7 0-7,11 7-24,1 0 0,3 1-3,-2 1-8,-3 1-13,-4-2-2,-3-1-18,-10 0-65,-5-2-95,-2-4-124,-10-1-234</inkml:trace>
  <inkml:trace contextRef="#ctx0" brushRef="#br0" timeOffset="19323.2406">14184 2277 1079,'0'34'77,"3"14"-34,-3 7-35,0 9-3,0 5 1,0-1 2,2-7 14,3-11 7,0-12-19,-3-15-10,3-9-20,0-12-117,2-2-184</inkml:trace>
  <inkml:trace contextRef="#ctx0" brushRef="#br0" timeOffset="19760.0686">14401 2219 957,'0'0'135,"0"7"-34,2 20-83,3 16-24,2 17 8,1 14 1,1 12 2,-4 1 9,0-6 29,-2-12-7,-3-17-16,0-19-13,0-16-5,0-11-1,2-6-6,0-1-10,3-24-1,5-7 8,0-1 7,2-6-7,3 2-3,2 7 0,-3 8 5,-2 9 12,3 7 5,-3 6 5,3 0 0,-3 7-12,5 18-5,5 6-2,-5 7 3,0-2 5,-2-2-4,-6-9-1,-4-9-7,0-9-67,-3-7-101,6 0-153,6-13-392</inkml:trace>
  <inkml:trace contextRef="#ctx0" brushRef="#br0" timeOffset="20181.2956">14914 2648 964,'0'0'67,"0"0"-62,-14-3-14,-8 1 14,-5 2 11,0 0 20,5 1 11,8 18-21,6 5-1,6 0 9,2 0-9,0-1-10,0-8-2,15-5-4,4-8-33,5-2-23,1 0-26,-1-6 45,0-13 12,-6-2 3,-9-3 10,-1 3-2,-6 5 1,0 4 3,-2 6 0,0 3 2,0 3 8,3 0 26,-1 6 8,6 13-9,-4 3-17,6 2-10,0-1-5,0 1-2,2-9-47,-5-5-84,3-9-120,2-1-245</inkml:trace>
  <inkml:trace contextRef="#ctx0" brushRef="#br0" timeOffset="20493.3154">15077 2806 642,'0'1'80,"3"1"-25,-3-2-36,0 0 14,7 0 45,0-7 14,1-8-22,4-4-28,0-3-29,3-1-9,-3 0-4,3 5 2,-8 4-4,-2 5 5,2 4 3,0 5 32,5 0 16,-4 11-28,4 14-33,3 2 7,-1 1 5,-4-1-1,0-7-1,-6-5-2,-4-11-19,0-4-113,0 0-203,8 0-374</inkml:trace>
  <inkml:trace contextRef="#ctx0" brushRef="#br0" timeOffset="21132.9566">16037 2704 996,'-5'0'54,"-8"-1"-45,-13-3-10,-6 2 10,-4 2 3,-1 0 1,10 0-3,5 2-6,13 4 0,1-3 0,8-2 10,0-1 29,0 0 22,10 0-11,7 0-26,0 7-25,7 5-4,3 2 1,0 5-1,-3 2 16,-4 0 14,-8 1-3,-10-2-8,-2-3-21,-2-1-8,-22-4-14,-10-5-50,4-7-12,-4 0-20,5-3-51,14-13-60,15-2-107</inkml:trace>
  <inkml:trace contextRef="#ctx0" brushRef="#br0" timeOffset="21491.7794">16117 2423 939,'5'5'44,"0"10"-48,-3-1-173,5 4-194</inkml:trace>
  <inkml:trace contextRef="#ctx0" brushRef="#br0" timeOffset="21351.3704">16141 2747 897,'0'41'42,"3"0"-12,-3-3-24,0-11-3,0-12-51,0-15-170,0 0-276</inkml:trace>
  <inkml:trace contextRef="#ctx0" brushRef="#br0" timeOffset="21850.6024">16280 2866 791,'10'4'77,"-5"-4"-56,-3 0-40,0 0-9,1-12 52,4-6 44,0-4 4,3-1-48,2-5-12,5 1-5,-2 1 0,2 5-3,0 10 3,0 5 3,0 6-1,-2 0-10,-3 14 6,0 11-5,0 6-1,-4 0 6,-1 1 3,-2-7-3,0-5-1,-3-8-5,3-9-3,-3-3-38,1 0-100,7 0-175</inkml:trace>
  <inkml:trace contextRef="#ctx0" brushRef="#br0" timeOffset="22287.4306">16742 2748 817,'0'-1'81,"0"-4"-71,0 1-6,-7-4 20,-15 6-4,3 2-6,2 0 7,5 13-8,-1 5 4,8 1-4,5-2 0,0-3 4,0-5-4,0-5-11,13-4-49,4 0-55,0 0-12,2-3 5,3-8 35,-2 0 79,-3 6 50,2 5 28,-2 0-36,0 10-16,-2 22-23,-5 9 4,-3 12-7,-2 7 6,-5 8 31,0 0-3,0-7-3,0-9 14,-15-13-5,-4-16-35,-6-19-17,-2-4-17,-2-20 16,-7-16 12,2-8-5,0-5-75,0-2-44,7 5-76,7 2-69</inkml:trace>
  <inkml:trace contextRef="#ctx0" brushRef="#br0" timeOffset="22583.8494">16854 2321 761,'3'0'117,"2"1"-39,-5 12-42,0 12-7,2 15 23,3 14 14,2 13-8,1 7-19,6-4-22,-2-5-6,-2-11-9,0-12-16,-8-10-85,3-10-101,0-8-249</inkml:trace>
  <inkml:trace contextRef="#ctx0" brushRef="#br0" timeOffset="22880.2686">17076 2758 903,'36'0'91,"-2"0"-15,-2 0-36,-10 0-39,-5-14-5,-2-4-3,-8-2-21,-5 2-1,-2 0 8,0 3 6,-2 1 5,-15 6-1,-3 6 9,-4 2-3,2 0 0,3 22 3,4 7 11,8 1 11,7 0 61,0 5 36,27 1 0,9-1-53,3-3-8,5-5-56,0-5-8,-10-15-81,0-7-84,0-15-224</inkml:trace>
  <inkml:trace contextRef="#ctx0" brushRef="#br0" timeOffset="23753.9246">18054 2769 782,'5'-11'72,"-5"3"-25,0-1-16,-2 1 7,-15-2 2,-3 3-4,-6 5 2,-1 2-9,0 0 10,0 7 0,3 19-5,7 5-4,5 4-14,9 1-1,3-3 1,0-4-3,8-11 1,13-6-7,6-6-2,5-6-23,2 0-38,7-18 13,-7-12-3,-2-13 10,-5-12 12,-8-13-9,-9-9-5,-5-4 7,-5 0-1,0 6 18,0 12 3,0 17 11,0 19 0,0 11 15,0 12 18,0 4 37,0 0 1,0 14-22,0 18-22,0 15-15,0 16 0,0 14 8,2 9 2,11 0-4,-4-8 16,3-13-5,-2-16-2,0-16-21,-3-12-2,1-11-12,-1-9-56,3-1-71,2 0-135,5-13-159</inkml:trace>
  <inkml:trace contextRef="#ctx0" brushRef="#br0" timeOffset="23909.9346">18339 2775 637,'3'1'102,"2"10"-29,-5 3-17,2 10-13,3 5-4,2 5 3,-4 2-19,1 0-11,-4-8-12,0-15-64,0-13-252</inkml:trace>
  <inkml:trace contextRef="#ctx0" brushRef="#br0" timeOffset="24034.7426">18373 2457 862,'10'12'13,"-8"5"-67,1 2-237,4 6-72</inkml:trace>
  <inkml:trace contextRef="#ctx0" brushRef="#br0" timeOffset="24487.1714">18527 2903 835,'2'62'69,"8"16"15,-3 11-36,-4 5-15,-3-7 0,0-10 1,0-15 4,0-18-15,0-21 1,0-14-23,0-9-10,0-5-25,0-26-15,0-12 47,0-15 9,0-14-2,0-14-3,0-7 3,0-4 0,0 8-2,12 11 0,5 17-1,2 19 0,6 20 18,-1 20 9,0 2-12,3 4-9,-5 18-6,-5 3 0,-5 1-3,-12 3-1,0-2-1,-7 1 0,-15-5-9,-7-8-37,-3-3-42,-2-11-55,10-1-143,9 0-84</inkml:trace>
  <inkml:trace contextRef="#ctx0" brushRef="#br0" timeOffset="24845.9946">18860 2880 675,'17'-7'38,"3"1"48,-1-3-32,-7 0 6,3-1 9,2 5 0,0 1-17,-2 1 1,2 3-19,-3 0-13,1 0-12,-3 7 1,0 9 4,-5 3-2,-2 8-6,-2 1-7,-3 3 7,0 0-7,-8-5 4,-9-10-7,-9-12-9,-6-4-13,-2-19 1,-5-16-10,0-10-32,10-2-66,12 4-60,10 9-103</inkml:trace>
  <inkml:trace contextRef="#ctx0" brushRef="#br0" timeOffset="25158.0146">19162 2385 694,'0'15'146,"0"16"-75,5 14-48,-3 17-14,3 14 14,-2 9 5,4-2 1,-2-10-2,-3-16-8,3-18-14,0-19-2,-3-12-7,-2-8-53,0 0-155,0-10-227</inkml:trace>
  <inkml:trace contextRef="#ctx0" brushRef="#br0" timeOffset="25516.8376">19349 2775 853,'27'7'122,"2"-1"8,-4-5-50,-3-1-38,0 0-23,-3 0-5,1-7-13,-3-10-8,-3-6-3,-7 1-8,1-1-14,-8 2 11,0 6-5,0 3 1,-17 9 8,-8 3 0,-9 5 8,0 25 3,-2 9 3,7 5 0,9 1 4,13-1 4,7-6 34,0-9 69,24-4-21,-2-7-33,5-2-20,0-6-19,-3-3-12,-2-6-13,0-1-73,2 0-135,3 0-277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8:05.1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1241,'8'0'95,"-8"0"-71,0 0-148,0-3-303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27.2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 2868 554,'0'0'116,"0"-1"-27,0 1-62,0-1-19,0 0 1,0 1 4,0 0 22,0 0 26,0 0 5,0 0 1,0 0-7,0 0 3,0 0-2,0 0-2,5 0-14,0 0-21,2 0-2,3 0-6,2 3-6,2 2-6,3 0 0,5-1 1,0 5-1,5-3 22,5-1-8,-1 0-8,1 0 3,4 0-7,6 1 6,-3-1 5,-5 1 1,2 1-9,1-2 10,-6 1-6,4-2-9,-6 3 0,2-3 1,1 1 0,0 0 1,4 2-2,-2 0 2,5 0-2,3 2-6,-3-1 6,2 2-5,3-1 3,-3 1-1,3-2 10,-3 2-8,-4-2 6,-1 0-4,-2-3-4,-4 0 9,-4 0 1,1-3-7,0 1 0,2 0-2,0-1 1,8 1-2,-1 1 0,3-2-2,5 2 0,-5-2 0,5 0 0,0 0 1,-3 0 1,1 0-3,-4 1 3,1-1-1,-2 2 1,-5-2 3,-1 0-1,-4-2 0,0 1-2,0-1-2,-1 0 0,1 0 1,0 0 1,0 0-3,2 0 3,0 0-2,5 0 2,-5 0-2,3 0 2,0 0-1,-6 0 1,4 0 0,-1 0 1,0 0-3,-5 0 0,8 0 0,0-1 0,2-1 2,-3 0-2,4 1-1,-1 0 3,-3-1-1,-4 2 1,0 0-2,-5-2 3,0 2-2,-3-1-1,1-1-1,-1 0-1,3 1-1,0-1 1,0 0 1,2 1 2,0 1-2,1 0 1,-3 0 0,0 0-2,-5 0 1,2 0-1,-4 0-2,-3 0-5,2 0 0,-1-1 0,-1 0 0,2-2 8,-1 1 1,-4 1 1,1-3-2,0 3 0,-5-1 1,2 2-2,0 0 1,1-2-18,-1 2-4,3 0 3,-1-1 2,1 0 9,0 1 3,2-1 5,-5 1 0,3-1 3,-3 1-2,1 0-1,-3 0 2,-1 0 0,4 0 0,-1 0-1,3 0-4,-3 0 3,5 0 0,-5 0 1,-2 0 0,0 0 0,0 0 0,-5 0-2,0 0 1,3 0-1,1 0-3,1 0-1,0 0-10,5 0 0,-3 0 6,0 0 2,1 0 3,-1 0 1,-4 0 1,-1 0 0,0 0 1,-2 0-5,0 0-3,0 0-1,0 0 3,0 0 2,0 0 1,0 0 4,0 0 2,0 0 0,0 0 1,0 0 0,0 0 1,0 0 1,0 0 0,0 0 0,0 0-1,0 0 2,3-2-3,-3 2-1,2 0-1,-2-1 3,0-2-2,0-1-1,3-3 0,-1-4-1,-2-4 1,0-4 2,0-2-2,0-3 1,3-1 1,-3 2-1,0 0-1,2 3 2,-2 2-1,0 3-1,2 4 2,-2 2 0,0 3 0,0 5 0,5 1 0,-5 0-2,0 0-3,0 0 0,0 7 1,0 15-5,0 10 3,0 13 6,-5 12 1,-2 8 3,2 5-5,0 0 3,1-4-3,1-7 5,1-11-1,2-7 1,0-13-3,0-12 0,0-6-5,0-8-1,0-2-33,0-5-74,0-16-105,0-8-98,7-5-342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39.76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0 759,'24'0'163,"3"0"-10,-3 0-88,-2 0-61,-3 0-12,-4 0-2,-5 0-51,-1 0-95,-1 0-164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7:13.5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5757-750 593,'0'2'167,"0"-2"-64,0 0-58,0 0-34,0 0 0,0 0 13,0 0 19,0 0 25,0 0 9,0 0 0,0 0-11,0 0-11,0 0-11,0 0-9,0 0-13,10 0-9,2 0-12,7 0-4,6 0 2,4 0 0,5 0 0,0 0-8,-2 0-2,2-2-11,-5-7-18,-2-6 22,-3-1-1,-4-5-5,-3-4 7,-5 0 2,0-3 1,-2 3-4,-8 1-2,1 3-6,-3 2 3,0 1-3,0 2-9,-3 3 1,-9 1-6,0 5 5,-3 3 17,1 4 8,-3 0 5,0 8 9,-3 13 7,3 5 7,0 4 1,0 4 3,5 1-5,2-2 2,5 0 5,3-3 16,2-2 5,0-4-5,0-2-2,12-2 3,2-2 3,6-4-23,2 0-9,2-5-3,5-3-12,1-5-1,4-1-31,-3 0-43,3 0-18,1-3-34,-4-4-88,3 2-268</inkml:trace>
  <inkml:trace contextRef="#ctx0" brushRef="#br0" timeOffset="405.6259">6390-1173 913,'5'-2'167,"4"1"-77,1 1-36,2 0-11,1-2-23,1 1-7,1 1-9,-3-3-5,5 2-7,0 1-49,-2-1-68,4 0-127,1 1-281</inkml:trace>
  <inkml:trace contextRef="#ctx0" brushRef="#br0" timeOffset="842.454">6701-1125 747,'0'0'146,"0"0"-66,8 0-81,-3-5 2,4-7-1,4-4-3,-1-2-1,0 1 4,0-2 3,0 2-4,-2 0-1,2 1 0,-5 0-7,-4 0-2,2 1 0,-3 2-4,-2-1 7,0 4 6,0 2 0,0 4 3,0 4-1,0 0 3,0 0-1,0 0-13,0 5 8,0 9-4,0 1-2,0 2 19,0 0 0,0 0 0,0-4-6,5 1-2,0-2 2,5 1 1,2 1-32,10 0-70,2-2-145</inkml:trace>
  <inkml:trace contextRef="#ctx0" brushRef="#br0" timeOffset="1045.267">6901-1564 939,'0'0'55,"0"-2"-52,0 2-32,0 0-93,0 0-87,0 0-10,0 7-153</inkml:trace>
  <inkml:trace contextRef="#ctx0" brushRef="#br0" timeOffset="1669.307">7030-1319 556,'0'0'100,"-2"0"-34,2 0-18,-3 7-15,1 12-6,-1 2 24,3 2-15,-2-1 0,2-2 8,0-6-1,0-5-10,0-3-12,0-4-8,2 1-9,6-3-1,6 0-5,-2 0-20,8 0-32,-3-6-13,0-4 24,-2 3 25,-6 1 23,-4 3 2,0 3 2,0 0-8,-3 0-13,6 3 21,-4 4-5,1-1-1,0-1 5,0-3 23,0-2 6,0 0-10,2 0-6,3 0-20,2 0 11,3-5 8,-3-1-5,2-1-4,-4 2 3,0-2-6,-8-5-8,1 0-5,-3-4-4,0-1 1,0-1-11,0-1-24,-3 3 9,-2 4-26,1 1-22,4 4-53,0 5-71,0 2-43</inkml:trace>
  <inkml:trace contextRef="#ctx0" brushRef="#br0" timeOffset="2574.165">7721-1304 955,'0'-3'85,"-9"-5"-82,-25-6-36,-8-3 33,-14-3 5,-2-2-1,-1 0 2,3 2-1,13 5-2,8 4-1,9 4 0,6 2 1,10 3-74,10 2-72,0 0-103</inkml:trace>
  <inkml:trace contextRef="#ctx0" brushRef="#br0" timeOffset="2308.948">7390-1191 709,'8'0'124,"-4"0"-38,-4 0-62,5 0-31,-2 0 7,2 0 4,0 0 8,2-6-6,3-2-2,-3-6-1,5-3-3,-2-5-4,2-5 1,-2-3 3,-1-1-4,-1-4 3,-1 2-2,-2 1-3,2 3 4,-2 3-8,2 2-8,1 3-1,-6 5 2,1 4 1,-3 3 13,0 6 2,0 0 3,0 3 0,0 0 2,0 0 1,2 0-11,-2 0 17,0 11 10,0 7-14,0 5 6,0 7 5,0 4-6,0 3-1,-2 2 2,-1-1 8,3-2 13,0-6 4,0-3-3,0-5 1,0-5 0,5-4-2,5-1 2,-1-1-4,6 1-5,2 0-11,-2 2-4,4-2-9,-4 1-3,-1-2 2,-1 0-2,-4-4-4,-1-4-29,-1 1-40,-2-3-52,4-1-73,-1 0-252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38.4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0 183,'0'0'7,"-2"0"9,-1 0 4,3 0 15,0 0-2,0 0 26,0 0 16,0 0-5,0 0 2,0 0-4,0 0-10,0 0-29,0 0-27,0 0-2,0 0-6,0 0-9,0 0-8,0 0-10,0 0-45,0-2-51,3 1-3,1 0-27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6:39.9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519-590 57,'-5'-3'70,"5"1"-36,-5-1-1,5 3 3,0 0 2,0-1 24,0 1-2,0-1-26,0 1-23,0 0-7,0 0-4,0 0 3,0 0 14,0 0 16,0 0 25,0 0 21,0 0 0,0 0-14,0 0-15,0 0 2,0 0-7,0 0 0,0 0 4,0 0-4,0-1-6,0 0-6,0 1-4,0 0 0,0 0-5,0 0-3,0 0-2,0 0-3,0 0-5,0 0-3,0 0 5,0 0 3,0 0 3,0 0 0,0 0-2,0 0-1,0 0-1,0 0 0,0 0-3,0 0 2,0 0-4,0 0-2,0 0 5,0 0-1,0 0 4,5 0-5,-5 0-2,5 0-2,-3 0 0,1-1-7,-1 1 5,1-1-3,2 1-2,-3-1 8,3 1-1,0-1 1,2 0 1,0 0 1,-2-1-1,3 2-2,-1 0-2,0-1-6,3 0 3,0 1-2,-1-1 0,1 0 0,2-1 1,3 1 0,-5-1 1,2 2 3,0-1-4,3-2 0,-3 2-1,0 1 3,0 0-1,3 0-3,-3 0 2,2 0-1,1 0-2,-5 0 2,4 0 0,-4 0-1,2 0 0,0 0 1,-2 0 1,2 0-1,1 0-1,-1 0 2,-3 0-3,-1 0-2,-1 0 7,0 0-4,-2 1 0,0 0 1,0 2 0,-3-3 1,6 0-1,-1 2 0,3 2-1,-1 1 1,6 0-3,2 3-1,-2 0 3,4 0 0,-2 0-1,-5-1 3,1-1-1,-1 0 0,-5-3 0,3 2-1,-5-1 1,4-1 0,-1 3 0,-1 0-1,3 2 1,2 1 0,0 2-1,3 1 1,-3 0-1,2 1 1,-1-2-3,-1 1 3,-2 0 2,2-2-2,-5-2 1,-2-1-2,2 0 2,3-1-2,-3 0 1,3 0-1,-3 1 2,5 2 0,3 1-1,-3 1 0,5 0 0,0 3 0,-2-3-2,-3 1 1,-5-4-3,1 0 5,-3-2-1,-1-3-1,-1 1 0,-1-1 0,1 2 3,2 2-4,-1-1 1,1 1 1,0 2-2,2-2 2,-2 3 0,0-1 0,0 1-1,2 0 1,-2-1-1,-2-1 3,4-1-4,-7-1 2,5 2 2,0-1-4,-3 0 1,1 3 1,1-2 0,-1 2 0,-1-3 0,3 1 0,-2 1 0,-1-1 0,3 0 1,-3 2-1,3-1-1,0 2 2,-2-2-1,-1 0-1,0 1 3,1-1-3,-1 0 0,1 0 0,-1 1 2,1-1-2,-1 2 2,0-1-1,1-1 0,2 2 1,-3-1-1,1-1 1,1 2-1,-4-1-1,3-1 1,-1 1-1,-2-1-1,3 2 1,-1 1 2,1-1-1,-3 4 2,5-1-4,-3-1 3,0-1 0,-2 0 0,3-4-1,-1-2 1,-2-1-1,3 1-1,2 1 2,-5 3 1,4 0-4,-1-1 3,2 5 2,-3-2-4,1-3 3,-1-1-4,0 0 2,1-4 0,-3 1 0,0-2 1,2 2-1,-2 1 0,5 2 3,0 4-3,0-2-1,2 3 1,-2-2 4,0-2-5,0 0 0,-3-2 1,3-2 0,-2-2 1,-3 0 1,2 1-5,0 0 4,1 1-1,2 1 3,-5 1-3,7 0-2,-5 1 2,3-1 0,-2-3 2,2 1-4,-5-2 5,0-1-5,2-1-2,-2 1 6,0 1-2,3-1-2,-3 2 5,4 2-4,-1 0 3,2 1-2,0 0 0,-1 2 0,1 1-1,3 0 1,-4-3 1,-1 0 0,2-1 0,-3-2 3,3 2-6,-2-1 4,1-1 2,4 4-3,-1 0 0,5 1 1,-2 0-2,0-1 2,2 1-5,-2-3 4,-1-1 0,-4-2-3,2-1 6,-2-1-4,5 1 2,0 2 0,2-1-2,-2 0 3,2 1-3,0-2 2,0-1 1,-4 0-7,-4-1-1,1 0-3,3 0-2,-4 0 14,6 0 0,0 0-6,2 0 5,-2 0-1,4-1 2,-1 0 0,-1 0 0,-3 1-2,1-1-2,-5 0-1,0 0 1,0-3 2,0 3-2,2-1 0,5-3-1,0 1 0,1 1 2,-1-1 2,0-1-5,0 2 5,0-1-5,-2 0 2,0 1 2,-3-3-6,3 2 3,-1-1-3,1-1 5,0-2-3,0 1 3,2-2-4,-2-3 5,-1 1-6,3-2 0,-2-2 5,0 0-7,0 1 7,-3-1 0,3 3-1,-1-1-1,-1 2 3,1-2-2,-1-2 2,-1 1-4,0 0-1,3-1 3,0 0 0,-3-1-3,3 3 5,0-2 0,2 0-3,-2 1 1,-3-1 1,3 2 2,-1 4-2,-4-3-1,3 1 0,-1 0-1,0 2 1,0-5-2,1 4 0,-3-2 1,-1 2 4,4-1-3,-1 2 2,-2-1-2,2 1 0,1-1-1,-4-1 2,1 2 0,3-2-1,-1 0-1,0 0 2,-4-1-3,4 2 5,0-3-4,1 0 2,-4 0-3,4 1 2,-1-2 0,3 0 2,-1-1-4,-1 0 3,2 2 2,-3-1-2,0 0-1,0 2-2,1-1-1,-1 0 4,-2 0-2,2 1 1,0 0 1,1 2 0,-6 1 0,3 0-1,2 1 1,-2-1-1,3 0 1,-4 0-5,4 0 8,-1 1-4,-2-1 0,2 1 0,-2-1 0,2 1 1,-2 1 0,3 0-3,-4 2 1,1-2 4,0 1-3,0 1-2,-3-1 2,6 0 3,-3 0-2,2-1 1,0-1-4,-2 0 3,2 0 0,1-1-4,-3 1 1,2 0 1,3 0 2,-3 0 0,0 1 2,1-2-5,4 2 3,-7 0 3,4 0-5,-1 0 2,1-1-1,1 0 0,0 1 1,-3 0 0,5 0-1,-2 1 2,-5-1-1,2 0-1,0 4 0,-2-3-1,0 2 0,0-2 0,2 1 1,1-2 0,1 1 1,-1 0 2,-1 0-1,-2 2 3,0-1-2,-3 1-5,6-1 3,-6 2 0,3-2-4,2 0 2,-2-1 0,2 1 1,1-1 0,1-1 1,1 0 3,-3 2-5,-2-1 1,3 0 1,-1 0-1,-2 2 3,2-1-3,0 0 1,1-1-1,1 2 4,-1-1-5,-1-2 3,-2 4-5,2-2 0,-2 1 3,0 0 3,2-1-4,-2 3 5,-3-2-2,3 1-1,0 1-3,-2-1 3,2 1 0,-1-2-4,1 1 2,0-2 2,2 3-1,1-2 1,-1 2 3,-2 1-5,0-2 2,-3 3 1,3-1 0,-2-1-1,-1 1 2,3-2-5,0 0 0,0 0 4,-1 1-3,4-1 1,-1 2 0,-2-1 2,2 1 1,-2-2-4,2 2 1,-2 0-1,3-3 2,-1 1-2,0 1 1,5-1 0,-4-1-1,-1 2 1,0-2 0,1 2 1,-4-1-2,1 1 1,3 2 0,-4-2-1,1 1 0,3-2 0,-1 2-1,0 0 1,1-2 0,-4 2 0,1-1 2,3 2-1,-4 0 0,4-1 0,-6-1 0,3 2-1,2-1 2,1 1-4,1-1 2,-1 1-1,4-1 0,0 1 2,-2-2 0,2 2 0,-2 0 4,-1-1-6,-4 1 4,3 0-3,-4 0 2,1 0-1,0 0-1,0 0-1,-3 0 1,6 0-5,-3 0 4,-3 0 2,3 0 1,-3 0 2,3 0-2,-5 0-1,5 0 3,-2 0-5,1 0 1,-1 0-2,-1 0-1,3 0 0,-2 0 2,-1 0 0,-2 0 2,2 0 2,-2 0 0,0 0 0,0 0-2,0 0 0,0 0 0,0 0-6,0 0-25,0 3-49,0 5-76,0 0-109,0 0-128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15.539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297 331 381,'-141'-70'211,"141"59"-6,0-1-49,3-1-37,11-3-40,3-1-13,3 1-20,2 2-23,0 0-4,4 6-11,-6 2-1,-1 6-8,-4 0-9,-3 0 9,-5 7-12,-2 17-11,-5 8 0,0 3 4,0 6 10,-22-3-3,-4-7 1,-6-9 12,-7-10-14,0-10-2,0-2 15,3-6-7,4-17 5,8-2 4,7-5 2,9-2 1,8-3 4,0-3 5,0 1 5,15-2 5,4 8-3,8 5-2,2 9-2,3 8 25,-5 6-13,-3 3-15,-2 0-8,-5 0-7,-5 17 0,-4 8-8,-4 7 4,-4 5-16,0 2-4,-7-1-4,-15-5 6,-5-8 11,1-10 2,-4-9-2,1-6-1,2 0-15,8-21 19,0-12 18,4-5-3,8-4 0,7-5 7,0 0-7,0 0 2,14 9-3,8 6 5,5 12 20,5 11 15,2 9-6,0 0-3,-3 22-14,-4 11-23,0 6 3,-13 6-2,-4 2-3,-10 1 1,0-4-3,-19-6-12,-13-11-41,-9-11 2,-6-15-26,1-1-23,10-15-112,7-13-86</inkml:trace>
  <inkml:trace contextRef="#ctx0" brushRef="#br0" timeOffset="-624.04">297 331 381</inkml:trace>
  <inkml:trace contextRef="#ctx0" brushRef="#br0" timeOffset="-686.444">297 331 256,'0'15'14,"0"-2"-11,0-5-5,0-1-19,-7-5-26,-3-2-28,-2 0 67,3 0 14,-1-3-22,0-3-59</inkml:trace>
  <inkml:trace contextRef="#ctx0" brushRef="#br1" timeOffset="54789.9276">205-523 954,'0'0'128,"0"-2"-59,-2 2-59,-1 0-17,-4 0-5,-5 0 3,-3 7 2,-7 8 21,-2 3 22,-5 1-8,2 3-5,2-4-5,6-5-13,4-3-3,3-3-1,7-4 2,3-2-1,2-1 5,0 0 3,0 0 7,0 0 7,0 0 3,5-1 2,14-12 2,8-4-18,2-3-15,8-1 1,-1 4 1,-2 0 2,-2 6-1,-3 3-4,-7 4-5,-5 2 9,-5 2 0,-4 0 1,-6 0-2,3 0-4,2 6 1,3 15 2,2 4 3,3 6-3,2 3 4,-3-2-1,-1-7 0,-4-8-30,6-10-130,-3-7-188</inkml:trace>
  <inkml:trace contextRef="#ctx0" brushRef="#br1" timeOffset="54103.4836">227-450 508,'0'0'99,"0"0"-26,0 0-31,0 0-14,0-2 8,0 1 7,0 1 26,0 0-5,0 0 4,0 0-10,0 0-10,0 0-8,0 0-12,0 0-4,0 0-7,0 0-5,0 0 0,0 0 1,0 0-3,0 0-5,0 0 0,0 0-1,0 0-1,0 0 1,0 16 0,0 6-1,0 12 7,0 9-1,0 6-5,0 4-6,0 2 5,0 0-3,0-2 1,0-3 3,0-2 0,0-1-2,-3-4 2,-1-3-3,4-1 2,-3-2 1,1 0-2,2-1 3,0-4 1,0-1 0,0-4 0,0-3-1,-3-4-5,1-1 0,-1 0 0,1-3 0,-3-2 1,3 1 3,-1-2 4,1-4 1,-1-3-1,3-1 1,-2-1 2,2-1 0,0 2 2,0 4-4,-3 3 2,3 3 3,-2 3-4,0-1-5,2-3-1,0-3 2,-3-4 0,3-3 0,-2-3-5,2-1 2,-3 0-2,3 1 2,0-1-1,0 0 0,0 3-2,0 1-3,0-2-3,0 1 7,0-1 0,0-1-2,0-1-2,0 0-6,0 0-30,0 0-35,0-8-55,0-10-83,3-7-78,11-9-500</inkml:trace>
  <inkml:trace contextRef="#ctx0" brushRef="#br0" timeOffset="9781.0426">-21 2600 552,'0'0'84,"0"-1"-44,0 1-49,0 0 17,0 0 8,0 0 32,0 0 15,0 0 0,0 0-14,0 0-16,0 0-20,0 0-7,0 0-1,0 0 0,0 0 2,0 0 7,0 0-6,0 0 8,0 0-1,0 12-9,0 11-5,0 7 9,0 11-1,-3 8 4,1 1-2,-1 0 9,-2-6 5,3-8-9,-3-7 4,0-8-4,3-5-4,-3-8-5,2-3-4,3-2 1,0-1 0,0 2 2,0 2 5,-2 3 4,0 0-2,-1 2-1,1-1-6,-1-2-1,3-3-2,-2-2-3,2-1-1,0-2 1,0 0-1,0 0-3,0 0-45,0 0-74,2-5-125,10-10-347</inkml:trace>
  <inkml:trace contextRef="#ctx0" brushRef="#br2" timeOffset="98243.9454">290-426 592,'0'-2'137,"0"2"-72,0 0-40,0-1-11,0 1-2,0 0 15,0 0 9,0 0-1,0-1-1,0 1-21,0 0-8,-2 0-2,2 0-2,-3 0 0,3 0 1,-2 0-1,-1 0 1,-4 0-1,0 1 3,-3 9 13,-2 2-1,-3-3-5,3 1-6,-2-1-3,1 0-4,-1-3 3,2 3 1,-1 1 7,-1 0-2,2-1 4,-3 2 3,5-2-3,-2-1-11,2-4 2,6 0-3,-4 0-2,1-1 4,0 0-1,-1-1 1,3 2 0,-2 0 0,5-1 1,-3 1 2,2-1-2,1-1 6,-3 1-3,3-2 0,2-1-4,-3 1 2,3-1 0,0 0 0,-2 3-1,-1 0 3,1-1-5,-3 0 3,3 0-2,-1-1-1,1-1 1,2 0-3,0 0 6,0 0-3,0 0 4,0 0 1,0 0 2,0 0 0,0 0-5,0 0-1,0 0-2,0 0-2,0 0 0,0 0-1,0 0 2,0 0-3,0 0 1,0 0 1,0 0 1,0 0 3,0 0 1,0 0 1,0 0 6,0 0 19,0 0 16,0 0 6,7-6-11,5-1-20,0-4 3,5-1-8,-2-1-5,5-1-4,-3 1-4,2-2 0,0 0 0,-1 0 1,1 2-1,-2-1-3,0 2 4,-2 1 0,-3 2-1,0 3-2,-5-1 0,1 3-1,-3-1-1,-1 1 0,-1 1 0,-3 2 1,2 1 0,1 0 0,-1 0 1,-2 0 1,0 0 0,0 0-1,0 0 2,0 0-1,0 0-2,0 0 0,0 0 0,0 0-1,0 0 1,0 0 0,0 0 0,0 0 0,0 0 0,3 0 0,-3 0 2,4 0 1,-4 0-1,3 0-11,2 0 5,0 6-5,2 8 7,0 2 0,3 5-1,2 3 5,-2 2 4,4-1-2,1 3-1,0-2 3,-1-3-9,-2-1 4,-2-6 4,-3-5-4,-2-5-1,-5-3 1,0-3-2,0 0-8,0 0-5,0 0-5,0 0 6,0-5 9,0-6 3,0-1 4,-7-6 1,-5-2-1,0-3-4,0-1 0,-3 2-2,3 2-4,-3 0 3,8 1 2,-5 2 0,-3-1-1,3 0 2,2 0 0,0 4-10,1 2-2,4 2 3,-2 3 8,7 6 3,-3-1 2,1 2 0,2 0-1,0 0 0,0 0-3,0 0-2,0 0-3,0 0-5,0 0-1,0 0 5,0 0-1,-5 0 0,0 0 4,-2 0 9,-3 2-5,-5 2 3,3 4-1,-5-1-1,2 2 0,1 3 2,-1-1-2,1 0 2,1-1 1,1-1 0,3-2-2,1-1-1,-1-2 3,1-1-8,3 1 5,0 0 0,1 0 2,-1 3-2,-3-2 2,4 0 1,1 1 0,-4-2 0,4-1 0,1-2 0,0 2-3,-1-1 2,-2 0-7,0 0 3,-2 0 2,2 1-3,3-1 3,-3 0 1,5 0 0,0-2 0,0 0 2,0 1 5,0-1 0,0 0 12,0 2 10,0-2-7,0 3-9,0-3-10,0 0-1,0 0-1,0 0-1,0 0 1,0 0 1,0 0 1,0 0 3,0 0 1,0 0 6,10 0 9,4-7-21,1-2-9,7-2 6,0 1 2,-3-2 1,3 1-3,0-1 3,-3-1-2,3 0-1,-2-1 1,-1 0-1,-2 2-2,0-1-2,0 3-1,-2 2 6,-3 0 1,0 3 0,0 1-2,1 1-4,-1 0 2,0 3 2,-2-1-1,-5 1 0,2 0 0,-5 0 1,3 0-2,-5 0-2,0 0 0,0 0 1,5 0-1,0 0-1,2 7 8,3 9-6,0 4 5,4 6-1,1 2 2,-3 1-3,-2-4 1,0-2 1,-3-7-3,-5-4 4,3-2-5,-2-3-7,1 1-20,1 1-23,3 0-36,1 0-69,4-1-127,1-1-301</inkml:trace>
  <inkml:trace contextRef="#ctx0" brushRef="#br0" timeOffset="-4103.063">3 163 384,'0'0'91,"-3"0"-25,3 0 11,-2 0-32,2 0 8,0 0 27,0 0 15,0 0-6,0 0-7,0 0-18,0 0-14,0 0-9,0 0-12,0 0-5,0-8 1,15-1 7,-3-2-25,2-3-4,8 0-5,-2 2 5,2 2-5,0 2 2,0 3-4,-3 1-3,-2 4-2,-2 0-6,-3 0-1,0 6-19,-5 14 12,1 8-4,-6 5-11,-2 4 20,0 2 7,0-2-3,-12-6-3,-10-6 0,0-11-4,-2-3 4,-3-9-5,5-2 13,-2 0 5,4-13-4,1-6 8,4-5 3,8-3 4,4-5 4,3-4 10,0-1 1,10-2-9,14 2-4,6 4 2,4 9-7,0 7 6,5 7 21,-3 10-34,-2 0 4,0 18-14,-4 15 18,-6 11-3,-9 6-8,-8 5 9,-7-1-7,0-3-3,-12-7-8,-15-10-3,-5-8-4,-2-10 6,-2-10 3,4-6 6,0-5 3,6-21-2,4-10 3,7-6 16,5-6-5,10-4 6,0-2 2,8 4-3,16 6-4,3 9-2,7 11 2,5 13 1,0 11-10,-3 1 4,1 28-9,-3 10 14,-12 9-6,-10 3-3,-10 3 2,-2-3-1,-17-6-7,-12-6 4,-10-11-9,-2-8 3,4-13-8,1-7 7,7-1 9,2-22-4,10-10 5,7-4 11,8-6-1,2-1 1,0 2 8,19 1-10,3 7-5,5 9 1,0 8 3,-3 10 4,-2 7-2,-3 0 0,-2 20-15,-7 7 4,-10 8-6,0 2 3,0 0-12,-17-6-5,-12-2-7,-5-8 7,2-8-4,0-10 8,3-3 10,2-1-4,10-22-4,8-5 21,9-6 5,0-2-6,0 0 5,22 5-1,2 7-3,5 7 2,0 10 0,1 7 1,-6 0 3,-7 13-18,-5 14 9,-5 4-10,-7 4 5,0 0-2,-19 1-11,-8-9-7,-2-6-9,-3-9-5,6-9 13,-1-3 1,7-4 8,8-19 2,5-4 23,7-3 1,0 0 4,5-2 12,14 5-1,8 5-9,-3 7-12,3 7 1,-3 7 1,-2 1 14,-7 8-32,-5 18 12,-8 7-5,-2 5-3,0 5 4,-12-3-1,-12-4-4,-1-8-3,-2-6-6,6-10 7,1-8-5,5-4 1,6-1 4,4-19 3,5-5 31,0-4 25,0-3-23,14 3-11,11 6-7,-1 6-2,0 9 2,3 7 3,-7 1-4,-1 1 9,-11 16-10,-4 3-11,-4 2-4,0 3-10,-17 0-20,-9-3-29,-6-1-8,0-8-50,3-5-35,7-8-127</inkml:trace>
  <inkml:trace contextRef="#ctx0" brushRef="#br2" timeOffset="95560.5736">249-313 481,'0'0'72,"0"0"-48,0-2-24,0-1 5,0 2-3,0 0 19,-3 1 31,3 0 3,0 0-6,0 0-5,0 0-15,0 0-19,0-1-2,0-4-5,0 2-2,0-3 12,0 0 5,0-2-3,0 1 1,0-1-11,0 2 0,0 1 3,0 0 0,0-1-1,0-1-2,0-1 2,0-4-5,0 2-1,3-1 6,-1 2 0,1 3 5,-3 1 4,0 3 7,5 1 1,-5 1-5,0 0-4,0 0-6,0-1-7,0 1-5,0 0 4,0 0-2,0 0 4,0 0-5,0 0 6,0 0-5,0 0 0,0 0-5,0 0-1,0 0 5,0 1 1,0 6 2,0-1-10,0 2 5,0 4 5,0-1 6,0 2 1,0-2-8,0 1 4,0 0-1,0-2-6,0 6 4,0 1-5,0 1 5,0-1 7,0 2-8,-5-3 3,5 0-5,-3-4 7,1-1-6,2-2 6,0-2-5,-3 2 2,3 0-1,0 2 4,0-2 0,0 5-2,0-3 3,0 1-10,0-3 4,0 0-1,0-1 6,-2-3-7,2 1 4,0 0 1,0 0 2,0 2 3,0-1 1,0 2-3,0 0 0,0 1-9,0-1 3,0-1 3,0 0 0,0-1-3,-3 0 1,1 0-1,2 2 0,0-1 0,0 2 1,-2-1 1,2 1 1,0 1-1,0-2 1,0 2 2,0 0 1,0 0 2,0-1-2,0 0-1,0-1-5,0-1 1,0-2-2,0-1 1,0-1-1,0 1 0,0 1 3,0 1-4,0-1 3,0 3 1,0-3 1,0 0 0,0-3-1,0 3-1,0-4 0,0 1-1,0 0 1,0-1-1,0 3 0,0-1 0,-3 0 4,3 2-5,-2 0 5,2-1-5,0 0 2,0 0 2,0 0-3,0 1 4,-3-1-1,3 1-2,0 0-1,-2-2-2,-1 2 2,3-2-1,-2 1 1,0 1 3,2 2-4,0 2 2,-3 1 1,3 1 2,-2 1 2,-1 1-4,3-2-2,0-2 0,-2-3 0,2-1 2,0-2-4,0-2 2,0-1 2,0 1 2,0 1 0,-3 2 5,3 1-2,0 1-4,0-1 1,-2 0-3,2-1 1,0-2 2,0-2-3,0 0-1,0-1 4,0 2 2,0 0 4,0 2 0,0 1-3,0 0 0,0 0-1,0 0-2,0-1 0,0-2-2,0-2 0,0 3 2,0-3-2,0 1-4,0 1 6,0 1-1,0 3-1,0-3 4,0 3-2,0-2-3,0-1 0,0-2 0,0-1-1,0 0 0,0 0 3,0 0 1,0 1 2,0 1 3,0 0-1,0 2 2,0-2-9,0 1 1,0-1-2,0 1 1,0-2 0,0-1 1,0 0-2,0 0 1,0 0 2,0 2 1,0 2 0,0 2-4,0-1 5,0 2-6,0 0 1,0-1 1,0-4 0,0-1-3,0 1 1,0-2-1,0 0 0,0 0 2,0 2 4,0 0-5,0 1 2,0 2-3,0-1 3,0 3 0,0-4 1,0-1-2,0 1 0,0-3 2,0 0-2,0 0-2,0 0 3,0 0-1,0 0 2,0 0-2,0 1 0,0-1-1,0 2-4,0 2 3,0-3 3,0 1 0,0-2 1,0 0-3,0 1 0,0-1 1,0 1 0,2 2 3,-2 1-6,0 1 0,3 1 1,-3-2 3,0 0-1,0 0 0,0-3-1,0-1-1,0 0-2,0 0 0,0 0 0,0 0 0,0 0 5,0 0 0,0 0 1,0 0-4,0 0 1,0 0-7,2 0-29,-2 0-31,5-8-50,0-5-52,2-3-226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29.5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604 4051 503,'0'0'67,"0"0"-12,0 0-49,0 0 9,0 1 28,0-1 29,0 0 15,0 0-3,0 1-13,0-1-10,0 0-9,0 0-8,0 0-13,0 0-15,0 0 0,3 0-8,1 0-3,1-7-3,0-4-2,0-3 0,-2-3 0,-3-2 0,2-4-3,-2-1 2,0-1-4,0 2 3,-12 0-1,0 0-12,-1 4-9,-1 3 15,2 3 1,-3 3 3,3 5 3,-3 3-6,-2 2-7,-2 0 16,2 0-1,-5 0 4,0 12-2,2 3 1,3 6 7,8 2 0,-1 2-2,7-1 9,3 1-9,0 0 2,0-3-1,0-1-3,13-3-1,-1 0-1,5-6 2,-3-2-3,6-4-1,-1-4-1,3-2-5,5 0-11,0-2-27,0-14 27,-1-4 1,1-7-7,0-5-6,-3-4-26,-2-5 0,0-2-8,-2 2-9,-1 1 27,-7 4 20,3 6 11,-8 4 10,0 5 5,-2 5-4,-5 6 1,3 2 1,-3 4 1,0 3-4,0 1 2,0 0 4,0 0-1,0 20 28,0 9-1,0 10 21,0 12-5,0 8 8,0 2-14,0-1 4,0-2-8,5-11-2,2-8-7,3-10-9,-3-9-11,-5-8-7,3-8 0,0-4-30,2-1-46,3-21-120,2-4-113,3-8-163</inkml:trace>
  <inkml:trace contextRef="#ctx0" brushRef="#br0" timeOffset="249.616">1008 3847 827,'17'0'181,"5"0"-55,0 0-78,5 0-36,-5 0-3,2 0-10,-4 0 0,-3 0 1,-5 0-51,-2 4-51,-6 4-74,-4 4-180</inkml:trace>
  <inkml:trace contextRef="#ctx0" brushRef="#br0" timeOffset="421.227">1072 4002 853,'2'3'201,"15"2"-60,0-3-60,0 1-45,0-3-28,3 0-15,-1 0-39,1 0-65,1 0-72,4-4-79,4-1-261</inkml:trace>
  <inkml:trace contextRef="#ctx0" brushRef="#br0" timeOffset="967.262">1678 4103 206,'-3'-3'138,"-2"2"-24,-4 1-44,-6 0-17,-4 3 33,-8 14 0,-5 5 27,-7 3-25,0 0-41,0-5-24,5-5-20,5-7-4,5-8-2,4 0-60,10 0-122,10-6-116</inkml:trace>
  <inkml:trace contextRef="#ctx0" brushRef="#br0" timeOffset="811.2519">1463 3596 546,'0'-4'132,"0"4"-30,0 0-71,0 0-21,3 0 13,-1 0 35,8 13 8,2 12 23,5 14-53,5 13-21,7 17 14,8 10-4,-1 9 9,3-2 2,0-4 1,-5-10-7,-9-18 16,-6-15-27,-9-17-15,-5-9-3,-5-11-13,0-2-61,-3 0-47,-9-16-28,-5-7 41,3-6-33,-4-2-88,4-1 20,-1 3-25</inkml:trace>
  <inkml:trace contextRef="#ctx0" brushRef="#br0" timeOffset="3182.604">1906 4301 563,'0'0'112,"0"0"-35,0 0-38,0 0-13,0 0-2,0 0 9,0 0 8,0 0 0,0 0-1,0 0-4,0 0-6,0 0-6,0 0-10,0 0 0,0 0-2,3 0-6,4 0 2,0 0 0,1 0-5,-1 0-2,3 0-2,0-4-4,-6-1-11,4-3-14,-3-2 1,-3 0 12,-2-4-8,0-1-11,0 0-3,-5-2 12,-7 3-2,-3 4-10,6 5 14,-4 5-6,-1 0-14,4 12 44,0 14 4,1 4 5,-1 5 7,5-1 3,3-3 17,2-6 16,0-6 2,0-4 12,0-4-8,0-4-10,9-2-19,8-2-18,0-2-5,0-1-3,5 0-12,0 0-4,0 0-13,0 0-21,-2-5-21,-1 0-67,-4 2-70,-1 0-120</inkml:trace>
  <inkml:trace contextRef="#ctx0" brushRef="#br0" timeOffset="3884.649">2216 4326 621,'2'-4'134,"3"1"-47,-5-2-67,0 0-23,0-3 1,-3 0 2,-9-1 3,-2 3 3,-6 1-2,1 3 9,-3 2-1,0 0 9,2 0-14,3 8 3,8 7-1,1 1 4,6 1 22,2 0 0,0-4-14,2-1-7,13-1-7,2-5-5,5-6-8,0 0-11,2 0-34,-4-1 0,2-10 49,-10 3 2,0 0 1,-7 2 0,-3 4 1,-2 2 0,3 0-3,-1 0 4,0 0-7,-2 5-17,8 17 45,-3 11-12,2 6-7,5 13 3,0 3 9,0 5 14,-2-9-9,0-9 19,-8-7 14,-2-10-24,0-11-30,-22-10-12,-4-4 1,-4 0-4,-4 0 12,5-13 3,5 0-2,2 3 9,7 2-3,6 3-4,4 4 3,5-1 1,-3 2 6,3 0 0,0 0-5,0 0-2,0 0-3,0 0-3,0 0-20,0-1-39,0-2-71,0-2-83,0 5-88</inkml:trace>
  <inkml:trace contextRef="#ctx0" brushRef="#br0" timeOffset="8455.742">229 4670 531,'8'-3'142,"-6"3"-35,-2-2-57,0 2-38,0-1-2,0 1 6,0 0 9,0 0 9,0 0-2,-7 2-13,-13 16 13,-7 8 31,-4 9-8,-3 6-26,0 1 5,0 3-5,4-2-10,6 0-1,5 0 6,2-3-3,7-2 2,2-1 7,4 0-12,4-4 1,0-2-10,0-4-4,4-2-2,11-5-1,2-4 2,3-1-3,-1-7-11,-2-3-33,3-4-16,-6-1-54,3 0-55,-2-15-48,-1-6-129</inkml:trace>
  <inkml:trace contextRef="#ctx0" brushRef="#br0" timeOffset="8830.166">388 4787 687,'0'0'138,"0"0"-40,0 0-73,0 0-37,0 7-7,0 18 49,0 10 21,-5 10 21,-5 12-18,3 6-18,-3 1-4,0-3-9,3-7-13,0-10-6,-1-11-4,3-9-1,0-11-32,3-5-50,2-7-37,0-1-30,0 0-31,0-11-28,0-10 18</inkml:trace>
  <inkml:trace contextRef="#ctx0" brushRef="#br0" timeOffset="9126.5849">482 5061 508,'5'0'150,"-2"0"-46,-3 0-55,0 0-41,-5 5-26,-12 8 45,-10 0 28,3 4-11,-1-4 0,6-1-36,4-2 0,3-3-7,10-1 5,2 0 23,0 2 35,0 1 6,12 4-42,5-1-21,7 2 5,1 0 4,-3-2-13,-3 2 0,-2-7-5,-2 0-2,-6-5-20,1-2-49,-3 0-75,6 0-165,-1 0-285</inkml:trace>
  <inkml:trace contextRef="#ctx0" brushRef="#br0" timeOffset="9984.64">887 5250 797,'0'-6'90,"0"-2"-68,0-4-28,0-1 6,-5 0-1,-10 0 7,0 4 2,-6 1 13,-1 4-1,-5 4 10,-2 0 8,-1 7-7,1 12-24,7 5 13,3 3-14,7-2-2,4-1 13,8-2-6,0-2 5,0-6-2,10 1-8,7-5-3,3-3-5,2-6-2,4-1-9,1 0-33,2-20 25,-2-10 6,0-7 0,-3-8-12,-4-2-8,-1-3-7,-7 2 10,3 3 2,-3 5 18,-5 10 5,3 6 2,-5 6 4,-5 7 2,0 7 1,0 4-2,0 0-3,0 0-7,0 11-12,-12 15 48,2 11 33,0 9-12,3 9-5,7 8-12,0-2 15,0 0 8,12-5-4,3-8-14,-3-10-10,0-8-20,0-11-5,-4-8 0,-4-9-32,4-2-75,2-2-99,2-16-240</inkml:trace>
  <inkml:trace contextRef="#ctx0" brushRef="#br0" timeOffset="10390.266">1278 5315 1023,'30'1'100,"-6"-1"-90,-2 0-40,2-6-90,1-7-124,4 3-265</inkml:trace>
  <inkml:trace contextRef="#ctx0" brushRef="#br0" timeOffset="10936.301">1680 5080 707,'22'-11'132,"5"3"-17,-3-1-78,0 0-11,1 4 24,-3 2-14,-3 3-18,1 0-14,-6 0 11,-6 3-2,-4 13-15,-4 5-5,0 9 2,-4 4 0,-18 4-9,-3 4 4,-4-2-18,-7-3-22,1-3-2,6-5 20,3-8 6,4-4 18,9-8 8,4-2 0,6-6 5,3 2 16,0-3 24,0 0 7,0 0 8,0 0 6,10 0 15,14 0-32,8 0-1,7 1 21,2 1-4,6 0-23,-6 2-2,-2 1-29,-3-1-2,-6 1-12,-8-2 0,-3 0-12,-7-3-78,-5 0-40,1 0-70,-1-2-89,-5-11-174</inkml:trace>
  <inkml:trace contextRef="#ctx0" brushRef="#br0" timeOffset="11295.124">1994 5127 690,'0'-1'188,"0"-1"-41,0 1-53,10 0-33,4-1 0,8-1-4,8 1-6,4 0 9,9 2-3,6 0-8,0 0-6,4 0-28,1 0-14,-8 0 4,-2 0-4,-8 1-3,-9 1-2,-10-1-16,-7-1-29,-10 0-24,0 0-77,-7 0-96,-13 0-11,1 0-70</inkml:trace>
  <inkml:trace contextRef="#ctx0" brushRef="#br0" timeOffset="11529.139">2096 5091 649,'0'32'97,"0"9"-28,0 4-20,0 5-21,0-1-7,0 0-4,0-6-5,0-6 2,0-9-4,0-9-8,0-11-4,5-7-36,0-1-120,5 0-186</inkml:trace>
  <inkml:trace contextRef="#ctx0" brushRef="#br0" timeOffset="11778.7549">2255 5186 677,'2'-1'129,"-2"1"-41,0 0-79,0 3-22,0 20 18,0 10 37,0 7 36,-7 8-31,2 0-21,-3-1-9,1-6-14,5-10-4,2-8-43,0-12-88,0-7-120,0-4-205</inkml:trace>
  <inkml:trace contextRef="#ctx0" brushRef="#br0" timeOffset="12106.3748">2615 4895 651,'19'3'132,"-2"24"-20,-2 11-65,-3 13-30,-5 14 3,-7 13 17,0 3-4,0 5 2,-4-4-16,-14-8-10,-6-10-11,-10-12-2,0-11-65,-5-9-74,5-8-161,0-6-219</inkml:trace>
  <inkml:trace contextRef="#ctx0" brushRef="#br0" timeOffset="13775.683">1247 5295 312,'-3'0'15,"1"0"-26,-1 0 4,1 0 2,0 0 19,2 0 80,0 0 56,0 0 13,0 0-38,0 0-28,0 0-27,0 0-13,0 0-11,0 0-10,0 0-4,0 0-1,0 0-3,4 0-6,4 0 1,4 2-1,0 3-4,3-2-6,2 2-1,0 1-7,2-1 2,-2-2-1,3 2 2,-1-1 2,-4 0-2,-1-1 0,-1 2-1,-1-3-3,-5 2-4,-2-1 6,0-2-7,-3 1 1,-2-1 1,3-1-3,-3 1-3,0-1-32,0 1-31,0 0-41,0-1-67,7 4-83,0 1-157</inkml:trace>
  <inkml:trace contextRef="#ctx0" brushRef="#br0" timeOffset="13120.441">1480 5138 444,'8'0'155,"-6"0"-13,3 0-67,-5 0-27,0 0-12,0 0 0,0 0 8,0 0 20,0 0-3,0 0-7,0 0-8,0 1-22,0 0-17,0 0-8,-7 0-2,-10 0 6,-3 1-5,-2 0 4,-4-1-1,1 1 0,3-2 1,-2 0-1,7 0-1,0 0 0,7 0-3,0 0 0,3 0 2,5 0 0,2 0 3,0 0 4,0 0 2,0 1-1,0-1-4,0 0 0,0 0-1,0 0-2,-3 0 0,3 0-2,0 0 1,0 0-1,0 0 2,0 0 0,0 0 5,0 0 0,0 0 9,0 0 9,0 0 4,0 0-5,0 0-9,0 0-9,0 1-4,0-1-4,0 0-22,0 0-61,0 0-83,0 0-209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8:00:46.8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-1 214 825,'-3'0'68,"3"0"11,0 0-13,0 0-54,0 0-3,0 0 26,0 0 25,0 0 14,0 0 5,0-4-5,5-6-14,5-3-22,4-3-29,1-6-3,7 0 0,-3 1-2,1-2-2,2 5 4,-3-1-2,6 4-3,-4 1-4,1 5 2,3 4 0,1 5-14,1 0 3,7 12-7,5 20 5,0 10 10,3 12-2,-3 8 2,-5 2 5,-10-2 1,-12-4 0,-9-3-4,-3-11-5,-20-8-1,-16-8-4,-11-10 1,-6-11 2,-3-7 10,2 0-4,1-20-2,4-9-6,10-4 5,7-6-2,11 0 7,6 2 5,8 4-2,4 1 2,3 4-4,0 6-29,0 1-63,0 4-54,0 1-40,7 4-56,6 1-129</inkml:trace>
  <inkml:trace contextRef="#ctx0" brushRef="#br0" timeOffset="716.1369">724 360 518,'2'0'133,"1"0"-33,-3-1-67,0 1-7,0-2 15,0 2 23,0 0 14,0 0-1,2 0-21,-2 0-26,5 10-15,-5 10-12,5 4 11,-3 5-10,3 2 3,-2 1-5,2-6 1,0-5 0,-3-5 0,5-5-2,3-4 0,2-6-7,5-1-16,5 0-22,2 0-2,3-14-36,-2-7 19,-4-4 14,-6-5 8,-3-1 23,-7 0 4,-5 4 6,0 2 0,0 10 10,0 3-3,0 7 2,0 5 5,0 0 18,0 0 14,0 13 17,3 12 17,6 3-18,1 6-8,5-1-21,-6-4 5,4-5-18,-1-6-9,-3-6-1,1-9-20,2-3-55,1 0-88,1 0-167</inkml:trace>
  <inkml:trace contextRef="#ctx0" brushRef="#br0" timeOffset="918.5238">1062 327 1117,'30'0'177,"-4"0"-54,1 0-66,0 0-30,-3 0-23,3 0-6,0 0-27,-8-3-53,6-5-47,-8-1-59,0-4-91,-10 0-173</inkml:trace>
  <inkml:trace contextRef="#ctx0" brushRef="#br0" timeOffset="1089.7739">1233 215 868,'0'33'111,"5"8"-31,-3 8-59,3 0-11,-3-1-7,1-5-2,2-7-10,0-6-89,4-10-71,8-7-248</inkml:trace>
  <inkml:trace contextRef="#ctx0" brushRef="#br0" timeOffset="1634.6606">1790 422 1019,'10'-10'114,"2"-3"-78,-5 0-35,8 0 1,0 0 1,2 3 0,2 5 7,1 5 17,1 0 2,-1 0 3,-5 20-14,-3 4-10,-5 3-7,-7 3-1,0 0 2,0-5-5,-17-7-6,-7-6-4,-6-11-9,-1-1 10,-1-5 2,1-17-9,6-2-4,8-3-16,7 1-35,10 2-7,0 1-3,8 7-22,18 0-79,4 2-75</inkml:trace>
  <inkml:trace contextRef="#ctx0" brushRef="#br0" timeOffset="1961.5931">2214 10 606,'5'-3'144,"-5"0"-1,0-1-98,0 3-57,0 0 1,-13 1 11,1 0 15,-2 0 24,-1 14 14,3 13 17,5 7 10,-1 11-8,6 5-22,2 4-11,0 4-9,0-2-7,5-4-8,7-6-10,-5-4-3,0-7-5,1-6-49,-3-9-64,4-7-120,4-8-169</inkml:trace>
  <inkml:trace contextRef="#ctx0" brushRef="#br0" timeOffset="2132.8434">2292 368 1128,'-5'0'34,"-22"0"-78,-10 0 42,-6 0-22,-1 0-60,7-1-71,11-3-98,8-3-188</inkml:trace>
  <inkml:trace contextRef="#ctx0" brushRef="#br0" timeOffset="2646.594">2769 441 991,'5'34'88,"2"17"-69,5 13-4,0 10 0,-2 2 15,0-3-1,-3-8-6,-2-13 2,-5-16-16,0-15-12,0-8 3,0-11-9,0-2-27,0-9-22,-3-20 22,1-12 40,0-13 2,2-14-6,0-9 4,7-4-12,12 5 1,6 8 4,1 16-1,1 15 10,0 16 11,2 16 23,-4 5-29,-4 4-11,-4 17-8,-2 5 8,-5 3 4,-10 0 5,0-3-12,-12-5-14,-18-9-52,-6-11-18,-3-1-24,5-11-42,5-14-151</inkml:trace>
  <inkml:trace contextRef="#ctx0" brushRef="#br0" timeOffset="3113.64">3144-68 747,'4'3'76,"4"23"-34,-3 12-35,2 12-1,0 13 2,5 8 4,-4 1 17,-1-5-2,0-9-2,-2-10-1,-2-15-10,-3-13-7,0-12-4,0-6-8,0-2-11,0 0-2,4-16-2,1-4 18,5-7 12,0 1-8,2 1 3,0 6-4,3 5 2,-1 7 6,1 7 13,0 0-11,-1 10-9,1 14-25,-1 5 38,1 2-12,0 1 0,-1-1 1,-4-8-5,-5-8-30,0-11-50,-3-4-87,5 0-143</inkml:trace>
  <inkml:trace contextRef="#ctx0" brushRef="#br0" timeOffset="3580.686">3740 408 823,'0'-4'93,"0"-2"-66,-2 0-45,-18 0 12,-2 0 9,-7 6 15,-3 0 12,1 0 5,6 6-12,1 11-4,12 4-3,4 2-4,8 1 14,0 3 8,10-6-19,12 1-9,2-8-4,1-7-16,2-7-21,-3 0-11,-2-6-16,-8-18 37,-1-4-17,-4-4 23,-4 4 7,-2 5 8,-1 5 8,-2 10-4,0 4 7,3 4 48,1 0 1,4 14-19,-1 8-15,3 2-19,2 2 2,0 2 0,0-5-5,0-4 5,-2-7-22,2-5-31,0-7-58,6 0-44,-1 0-167</inkml:trace>
  <inkml:trace contextRef="#ctx0" brushRef="#br0" timeOffset="3907.6182">4081 275 675,'0'0'78,"-3"8"-77,-11 11-2,-6 5 10,1 2 3,4-2-6,1-3-1,9-4 3,2-6 21,3-2 20,0 0 16,0-2-3,0 4-13,12 0-22,-2 0-9,5 4-5,-3-3 6,-2-2 9,-5-2-9,-3-3-11,-2-2-12,0-2-15,0-1-42,0 0-27,0 0-16,0 0-53,0-4-60,0-7-61</inkml:trace>
  <inkml:trace contextRef="#ctx0" brushRef="#br0" timeOffset="5215.347">4052 619 455,'0'1'89,"0"2"-13,0 2-27,2-2-18,-2-1-6,0 0 10,0-2 2,0 2 1,0-2 2,0 0-11,0 2-15,0 1-10,0 0-4,-5 2-5,-5-2 2,1 2 2,-1-4 4,0 0-5,3 0-2,2 1-25,0 1-31,3 1-70,2 5-117</inkml:trace>
  <inkml:trace contextRef="#ctx0" brushRef="#br0" timeOffset="4203.414">4193 456 488,'31'-1'113,"1"-1"-4,2-3-14,-5-2-52,-2-1-18,-3 0-5,-9-3 4,-8-3-21,-7-2-7,0 0-5,-7 0 2,-15 1 0,-7 6 1,0 5 0,-1 4-1,6 2-5,5 22-2,11 9 20,8 6 31,0 6 54,15-1 19,9-1-27,5-7-28,-2-6-18,-2-9-30,-1-10-7,-2-5-59,2-6-139,1 0-243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8:00:54.2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279 5 1006,'0'0'167,"0"0"-50,2 0-74,-2 0-42,0 0-9,0 0-3,0 0 11,0-1 10,0 1 8,0 0-2,0 0-10,-2 0-4,-11 0-4,-6 0 2,-5 0 3,-6 0-2,-1 0-1,4 0 3,0 1-2,3 1 0,7 0-1,0 0 1,7 0 1,0 1-2,3-1 2,-3-1-1,5-1-1,0 3 1,1-3-1,4 0 3,0 0-1,0 0 2,0 0 10,0 0 19,0 0 6,0 0 1,0 0-1,0 0 0,0 0-4,2 0-3,10 0-7,5 0-4,5 0-20,10 0 0,-3 0 5,5 0-5,-5 0 3,3 0-5,-5 0 6,-8 0-6,-4 0 4,-3 0-2,-7 0-1,0 0-1,-5 0-4,0 0 0,0 0-7,0 0-4,0 0-3,-15 0-5,-7-2 9,-7 1 14,0 0 1,-5-3 0,2 1 1,5 0-3,3 2-8,9-1 1,6 1 6,4 0 1,0 1 3,2 0 1,3-2-4,0 2 4,0 0 0,0 0 2,0 0 4,0 0 3,0 0 8,8 0 7,9 0 18,2 0-13,6 0-26,1 0-3,-1 0-6,-8 0 4,-3 4-7,-6-3-47,-4-1-69,4 2-96,-1 3-151,0 1-450</inkml:trace>
  <inkml:trace contextRef="#ctx0" brushRef="#br0" timeOffset="-274464.1938">454 261 886,'0'0'116,"2"-1"-46,8-5-45,2-5-9,8-3-7,-1-3-1,3-6 3,2-1 5,3-3 4,-7 0-9,1 2-9,-3 0-1,-6 6-2,-3 0 1,-6 2-4,-3 3-10,0 1-19,0 2 2,-3 0 2,-6 5 1,-6 5-4,0 1 5,1 0-6,-1 9 30,1 15 3,1 5 4,1 6 8,10 4 17,2 2 8,0-3 20,0-1 1,7 0-1,8-7 2,2-2-16,2-5-19,3-5-13,0-3-5,5-6-7,0-5-31,7-4-64,2 0-85,6-9-117,-1-14-258</inkml:trace>
  <inkml:trace contextRef="#ctx0" brushRef="#br0" timeOffset="-274167.7748">950-200 918,'0'0'174,"0"0"-52,15 0-55,-3 0-21,5 0-33,0 0-8,3 0-4,2 0-8,-3 0-1,1 0-59,4 0-55,3 0-101,2 0-204</inkml:trace>
  <inkml:trace contextRef="#ctx0" brushRef="#br0" timeOffset="-273762.1466">1252-90 837,'0'0'103,"7"0"-61,1-3-33,-1-9-15,5-5 0,-2-4-2,5-2 8,-1-2 4,3-1-4,-2 0 4,-3 4-5,-2 2 3,-3 2-3,-2 1-2,-3 5 0,1 2-12,-3 2-6,0 5 15,0 2 4,0 1 4,0 0 1,0 0 1,0 3-15,2 14 39,3 1-8,-2 2 4,4 3-16,-2-2 0,-3-6-3,3-7 0,0-2-4,-3-6-11,6 0-56,-6-2-65,5-18-179,3-8-98</inkml:trace>
  <inkml:trace contextRef="#ctx0" brushRef="#br0" timeOffset="-273637.3406">1479-552 460,'0'0'111,"0"0"-85,0 0-36,0 4-106,7 9-167</inkml:trace>
  <inkml:trace contextRef="#ctx0" brushRef="#br0" timeOffset="-273044.5026">1574-296 666,'0'0'86,"0"0"-44,0 0-41,-5 3-2,5 10 7,-3 4 50,1-2 3,2 2-6,-3-4-16,3-2-10,0-3 2,0 0-1,3 0-10,9-3-11,3-1-7,-1-2-7,6-2-11,-3 0-21,-3 0-14,-2-8 15,-2 1 7,-3 1 23,-4 3 5,-1 3-2,1 0 3,-3 0 0,7 0-10,0 1 12,6 9 15,1-1-8,1 2-3,2-2 10,2-5 18,-4-3-2,4-1-19,-4 0-2,-3-18 2,-2-8-3,-5-7-9,-3-2 1,-2 2 0,0 7-1,0 8-1,0 6-37,-7 7-38,4 4-63,1 1-100,2 0-56</inkml:trace>
  <inkml:trace contextRef="#ctx0" brushRef="#br0" timeOffset="-272451.6646">1968-153 578,'0'0'137,"0"0"-70,0 0-38,5 0-22,2-6 9,0-5-11,8-4-1,0-7 3,-1-4-6,1-6 0,-1-3-1,-1-2-1,-4 2 1,-1 4 0,-1 7 1,-2 6 2,0 7-1,-3 5 2,0 4 0,-2 2-1,0 0-5,0 0-1,0 0 0,0 0 2,0 0 2,0 0 3,0 0 12,0 0 6,0 0 5,0 0 3,0 0-9,0 12 1,0 7-4,0 2 14,0 9-3,0 0-5,0 4 7,0-3 6,0 1 9,0-4-19,3-2 1,2-3 4,4-1 3,-1-4-8,2-2-6,2-2-10,0-1 0,0-2 6,3-3-1,-1 0-10,3-2-11,0-1-2,-2-2-26,2 1-48,0-2-85,2-1-122,1 1-335</inkml:trace>
  <inkml:trace contextRef="#ctx0" brushRef="#br0" timeOffset="-272233.2508">2284-249 1091,'0'0'139,"0"0"-67,-24 0-90,-8 0-19,-9-2 45,-8-1-2,-4-1-4,2-3-3,4-1-5,6 1-51,9-2-43,3 2-36,10 6-48,6 0-111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7:01.5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10399-508 343,'0'0'51,"0"0"-46,0-2-8,0-1-4,0 2 14,0 0-1,0 1-1,0 0 4,0 0 19,0 0 8,0 0 28,0 0 23,0 0-2,0 0-24,0 0-17,0 0-15,0 0-10,0 0-6,0 0 1,0 0 2,0 0 4,0 0 2,0 0 4,0 0 6,0 0 5,0 0-4,0 0 3,0 0-9,0 0-2,0 0-4,0 0-2,0 0-2,0 0 0,0 0 2,0 0 4,5 0 2,-3 0-2,6 0-14,-4 0-4,4 0-1,-1 0-3,-2 0 1,0 0-1,-5 0 2,5 0 5,-3 0 4,5 0 2,-2 0 1,3 0-1,-1 0-3,3 0-3,-1 0 0,-1 0-1,1 0-2,-1 0 0,-1 0 1,0 0-2,1 0-1,-1 0 1,-2 0 1,2 0-2,0 0-1,1 0-1,-1 0 1,0 0-1,-2 0 0,2 0 0,-2 0-1,0 0 1,0 0 2,0 0-1,2 0 0,0 0 0,1 0-1,2 0 1,-1 0-3,1 0-1,0 0 1,-3 2 0,5 0 2,-7-1-2,2 0 2,-2-1 1,-2 1-2,2-1 0,-3 0 1,-2 0 1,2 0-3,1 0 3,-1 0-2,1 1 1,2 0 0,-1 0 0,1 0 0,3 0-3,-3-1 3,-1 1 0,-1 0-1,-1-1 1,1 2 1,-1-2 0,1 1-2,-1-1 4,3 1-2,0-1 1,0 1 0,2-1-1,0 1-2,-2 1 1,2-1-2,1 1 3,-1-1-3,-2 1 1,2-1 0,-2 0-2,2 0 1,-2 1 0,0-2-1,0 0 5,-3 2-3,3-1 1,-2 0-1,4 2 1,-2-1-1,2 2-1,0-2-3,1 3-1,1-1 1,-1 2 3,-1 1-1,0 1 1,1-1-1,-1 0 1,0 0 0,-2 1 0,2-1 0,-2 0 2,0-4-1,0 2 1,-5-3-1,5 1 0,-5-1 0,2 0 0,3 0 0,-5 2 0,3-1 1,2 1-2,-3 1 0,3-1 1,-3 1-1,1 0-1,-1-3 1,1 3 2,-1-2 0,-2 0-2,2 1 2,1-3-1,-1 1 0,1 2 1,-3-3-2,2 2 2,1-2-1,-3 1 1,0-1-3,0 0 2,2 1 0,-2-1 0,2 1-1,-2-1 3,0 2-2,3-2 0,-1 0 0,1 2 1,-3-3 0,0 2-1,2 0 0,1 1 0,-3-1 0,2 2 0,-2-1 0,5 3 0,-3-2 2,3 2-5,0 1 3,-2-1 0,1 1 1,-1-1-3,4 2 1,-4-1 2,-1-3-2,0 1 1,3-1 0,-5-2 1,0 1-1,0-2 0,0 0 1,3 0-1,-3 0 0,0 2-1,0-2 2,5 0-1,-5 0-1,0 1 1,0 0-1,2-1 3,-2 0-2,0-1 0,0 1 0,0 0 0,0-1 0,0 0 0,0 0 1,0 1-1,0-1 0,0 1 0,0-1 0,0 0 1,0 0-2,0 0 2,0 0-2,3 1 1,-1 0 0,-2 2 0,0-3 0,0 0-1,0 1 2,0 0-1,0 0 1,2-1-2,-2 3 1,3-1 2,-3-2-3,2 1 1,-2 1 0,0-1 0,0 0 0,0-1 0,0 0 0,0 0 0,0 0-1,0 0 2,0 0-1,0 0-1,0 1 2,0 0-1,0-1 0,0 1-1,0 1 2,3 0-2,-1 1 1,-2-3 0,0 2 1,0-1-1,3 0 0,-3 1 0,2 0 0,-2 1 1,2 0-1,-2 0 1,5 1-1,-2 2 0,2-2 0,-3 2 0,3-4-1,-5 2 2,2-3-2,-2 0 1,3-1-2,-3 0 4,0 1-2,0-1 1,0 1-1,0-1 1,0 2-1,0-2 0,0 0 0,0 0 0,0 0 1,0 0-2,0 0 1,0 0 0,0 0 0,0 0 2,0 0-3,0 0 2,0 0-1,0 0 1,0 0-1,0 1 0,0-1 0,0 0 0,0 1-1,2-1 1,-2 0 1,0 0-1,0 0 2,0 0-2,0 0-1,0 0 3,0 0-2,3 0 1,-3 1 0,2 1-1,-2 1 1,2 1-2,-2-1 2,3 2-1,-1-1 0,-2-1 0,3 1 1,-1-2-1,1 3-1,-3-4 1,5 2 0,-3 1-1,-2-2 1,2 0 0,1 0 0,-3-1 0,0 2 0,0-2 1,0 0 0,2 2-1,1-3 1,-1 2-2,-2-1 3,3 2-3,1-1 1,-4 2-1,3-3 0,-3 1 2,2 2-1,1-3 0,-3 3 0,0 0-1,2-2 2,1 1-2,-1 0 2,0 0-1,1 0 0,-1-2 0,-2 1 1,0-1 0,3 2 0,-1-1-1,1 0 2,-1 1-1,1-1-1,-1 2 0,0-2 1,1 0-2,-3 0 2,2 1-1,1 0 0,2 3 0,-3-3 1,3 2-1,0 2 1,2-1 0,-2 3 0,0-2-1,2 1 0,0 0 0,1-1 1,-3 0-2,-3-2 2,3-3 0,-5 1-1,0 0 1,2-2-2,1 2 1,-3-1 0,2 0 1,3 3-1,-3-2 1,1 1 0,-1 0 1,3 2-1,-2-2 0,-1 1-1,0 0 0,3 0 1,-2 0-1,-1-1 0,1-1-1,-1 0 0,-2-1 2,3 1-1,-1 1 1,0-1-1,1 1-1,-1 3 1,6 1 1,-4-1-2,-1 1 2,4 1-2,-2 0 1,-3-2-1,3-1 0,-5 0 0,3 0-1,2-1 1,-5-2 0,0 2 2,2 0-1,1 1 0,-1 0 1,-2 3-1,2-1 0,1 1 0,-1 0 0,3-1 0,-5 1 0,5-1-1,-3 1 1,-2-1 0,3 3 0,-1-3-1,1 3 1,-3-1-1,0 0 1,2 0 1,1-2-1,-3 0 0,4 2 1,-1 2-2,-1-1 2,3 1-1,-2 2 1,-1 0-2,0-1 2,-2-2-2,5 3 1,-5-5 1,3 3-2,2-1 1,-5 0 1,5 2-2,-3-1 1,-2 0 1,7 2 0,-7 2-1,5 0 0,0 0 1,-3 0-1,6-3-1,-8-1 1,2-3 0,-2-3 0,3 0 1,-3-3 0,0 1-2,2 2 2,0-2 0,1 5 1,2 0-2,-3-1 1,6 1-1,-6-1 1,3-1 1,-3-1-1,1-3-1,-1 1 3,1 1-1,-1 1 2,5 0 0,1 5-1,4 0 2,-2 1-7,-1 1 4,6-1-2,-8 0 0,0-5 0,-2-1 0,0-1 1,-2-4 0,-3-1-3,2 1 2,-2 0 1,2-1-1,1 2 4,2 1 0,-3 0-1,6 1 0,-1-1-3,0 0 1,-2 2 1,0-5 0,2 4-1,-4-3 2,-1 0-1,0 0 1,3 0-2,-5 1 1,8-1-2,-6 1 2,3 0-1,-3-1 0,3-1 0,-2 1 0,-1-1 0,-2 0-1,0 0-1,0 0-1,0 0 1,0 0-1,0 0 2,3 0-1,-3 0 2,0 0-2,0 0-2,0 1-25,0 0-42,0 2-62,0-3-134,0 0-400</inkml:trace>
  <inkml:trace contextRef="#ctx0" brushRef="#br1" timeOffset="-107588.9444">10253 372 668,'0'0'119,"0"0"-50,0 0-29,0 0 2,0 0 27,0 0 12,0 0 2,0 0-10,7-5-17,8-2-28,4 0-21,1-1-4,2 2 1,2 6-6,-2 0 2,-5 0-8,0 22-4,-7 8 3,-5 6-19,-5 6 13,0 0 9,-22-3-4,-10-4-7,-2-10 5,-7-8-14,2-10 12,2-7 3,5 0 9,6-18-2,6-10 2,6-6 15,6-7-3,8-1 10,0-1 0,3 1-13,16 2-6,8 6 4,5 8-2,4 9 4,-2 6 0,5 11-12,-7 0 9,-3 9-12,-9 18 2,-8 8 3,-5 4-2,-7 6 2,0 3-8,-19-4-6,-11-7 1,-4-4-9,-2-8-2,-6-10-10,8-11 7,3-4-3,4-3 21,7-24-3,11-8 21,4-9-3,5-4 5,0-5 2,7 1-8,17 5-1,6 9-6,-1 9 0,5 13 10,-5 13-1,0 3-21,-2 9 12,-10 20 5,-2 8-5,-10 6 5,-5 5 0,0 1-3,-22-5 1,-8-5-7,-4-11-13,0-10-5,0-11 5,3-7-5,6-2 23,3-23 3,3-10 10,7-5 10,4-6 19,8-3-20,0-3-1,5 5-7,20 3-5,1 10-2,6 10 5,5 13 16,-3 11 11,0 0-33,-3 25-1,-4 11-5,-5 6 6,-10 5-2,-12 0 0,0-2 1,0-5-3,-22-8-3,-7-9-1,0-11-7,-5-11-1,2-1-3,3-12 13,5-19 4,4-7 8,13-5 0,7-2 4,0-1 0,5 2 3,19 7-3,8 7-5,7 9 2,0 11 6,2 10 3,-5 0-11,1 21 1,-8 12-7,-4 5-1,-11 5 3,-9 0-2,-5 2-6,0-5 0,-19-7 1,-11-7-3,-6-7-12,-1-9-12,-2-10 16,3 0 5,2-14 12,9-12-6,8-5 9,10-3 3,7 0-1,0 0 7,7 0-4,15 4 5,5 6-10,5 10-2,-1 9-1,1 5 2,-3 6-17,-7 22 12,-5 9 3,-10 4-5,-7 1 2,0 0 2,-9-6-7,-18-6-3,-5-8-2,-4-8-5,-1-10 1,3-4 0,3 0 13,9-17 0,5-4-2,7-4 14,7-4 2,3 2 14,0 0 4,20 6-11,7 3-11,2 8 0,0 10 17,-2 0-19,0 7-10,-10 14 6,-8 3 1,-9 1-7,0 0-1,-17-8-14,-12-6-28,-5-9 3,0-2 20,0-5 14,5-18-7,7 0 7,10-1 7,9 1 11,3 6 2,0 6 7,15 8 26,7 3-12,5 1-33,-3 21-9,-5 6 15,-4 3-5,-10 0-5,-5-8-39,-5-9-67,-12-12-106,0-2-73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8:00:59.5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1783 476,'0'0'60,"0"0"-34,0 0-20,0 0-6,0 0 31,0 0 53,0 0 16,0 0-10,0 0-20,0 0-25,0 0-29,0 0-5,0 0-5,0 0 9,0 0 13,0 0 1,0 0 1,0 0 1,0 0-10,0 0-3,0 0-5,0 0 0,0 0-3,0 0 1,0 0 0,0 0 0,0 0-2,0 0 0,0 0 1,0 0-4,0 0 7,0 0 7,0 0-5,0 0 0,0 0 0,0 0-4,0 0-3,0 0-1,0 0 4,0 0 1,0 0 1,2 0-2,3 0-6,0 0-2,0 0 1,-1 0 3,1 0-1,-2 0-2,2 0-2,-5 0-1,4 0-1,-1 1 0,2 1 0,0 1 2,-1-2-1,4 1-1,-1-1 0,0 1-1,1-1 4,-1 0-5,-2-1 1,0 0 0,0 0 1,2 0-1,-2 1-1,2 0 5,3 0-2,0 0 0,-1 1 0,1-1-1,2-1 0,-2 0 0,0 0-1,-1 0-5,-1 0 2,1 0 2,1 0 7,-3 0 1,3 0-2,2 0 0,-2 0 3,5 0-1,-3 0-5,-2 0 1,2 0-3,0-2 1,-2-1-1,-1 1 0,4-3 1,-4 3 1,4-4 3,1 3-3,-2-3 2,3 3-2,0-2 1,-1-1 0,1 2-2,-1 0 1,-1-1 0,-4 1-1,3-1 1,-4 0-2,4 1 3,0-2-2,-2 0-1,2 0 2,0 1 1,-2 0 2,2 1 0,-2-1-2,0 0 0,-1-2-1,1 1-1,2 0 2,-2-1-5,2 1 4,-2-3-2,0 2 2,4 0 0,-2 0 0,3 0-1,-3-2 1,0 1-2,0-1 0,-2 3 2,2-2-1,1 1-1,-6-1 0,7-1 2,-4 1-2,0-2 3,2 2-5,-2-2 3,0 3 1,-1-1 0,-4 1-2,5-1 0,-3 1 1,3-2-3,-3 1 2,-2-1-3,2 0 2,1 1 3,-3 1-1,-1 0 0,1-1 0,0 1 1,-2 1-1,1 0 1,1-1-1,0-1-1,0 0 1,2-1 0,-2-1-1,0 0 0,0-1 0,0-1 3,2 1-5,-2-1 4,2 2 0,1 0 0,-1 0-1,-2 1 2,2-3-4,-2 1 4,2-2-5,1-2 3,-4 0-2,1-1-1,0-1 2,0 2 0,0 4 0,-3-1 1,3 4 0,-2-3 1,2 3 1,-3-2-1,3-2 0,-5 0-1,7-1 1,-4-1-4,1-1 2,-1 1 1,2-1-1,0 0 2,-1 3 2,1 0-4,0 1 5,3 0-6,-4 0 3,4-1 1,-1-2-1,3-1 0,-1-4-1,-1-2-1,-1 0-2,3-1 2,0-1 0,-3 3 1,0 2 2,3 0-2,0 4 3,-6-2-5,6 1 5,0-1-4,0-2 6,-1-1-6,1-1 3,2-2-6,-2 2 6,-3 1-2,1 2 0,-1 0 0,3 4 0,-5 0 4,2 1-1,0 0 3,5 0 3,-2 0-4,2-3-2,0 1 0,1 0-1,-1 1 4,-2-1-3,2 3 0,2-3 0,-2 1-2,1 2-2,-4-2 1,4 3 1,-1-1 1,-3 3 2,1 1 3,-3-1 3,3 0-7,0-1-2,-3 0-2,5 0-1,-2 0 1,0-1-1,2-2 3,0 1-1,0 2 1,1 0 1,-4 1 0,1 0 2,-5 2-5,2 0 0,-2 0 0,5-2 0,-3 0-3,0 0 1,1 1 3,1-1 1,-1 1 1,-1 2 0,0-1 0,1 3 0,-1-3-1,-2 2-1,2-1 2,0 1 0,-2 0-3,-2 2 2,2-1-1,-3 1-1,-2 2 0,0-1 1,3 0 0,-3 1 0,2-1 2,-2 1-5,2-1 3,3-1 1,3 1-2,-1-2 1,3 0 2,-1-2-2,4 1 0,-4 1 1,1 0-1,-3 1 0,1 0 0,-4 0 3,-1 1-5,4 0 1,-4 1 0,-1 0 1,5 0 0,-4 0-1,2 0 3,0 0 1,-3 0-2,0 0 3,1 0 1,-1 0 2,1 0-3,-1 0 0,1 0-1,1 0-1,-4 0-4,3 0 3,-1 0-6,-2 0 0,0 0 1,3 0 4,-3 0 2,0 0 1,0 0-2,0 0 1,0 0-3,0 0-4,0 0-9,0 0-33,0 0-28,0 0-22,0 0-4,0 0-10,0 0 28,0 0 49,0 0 22,0 0 14,0 0-1,0 0-13,2 0-76,5 2-196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7:48.8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14917-598 586,'0'0'149,"0"0"-43,0 0-39,0 0-24,0 0 5,0 0 11,2 0 5,-2 0 0,0 0 0,0 0-8,3 0-13,2 0-8,-1 0-3,6 0-13,2 0-16,0 0-4,3 0 2,-3 0 2,3 0 2,-3 0-3,3 0-1,2 9-2,-3 0 0,1 2 2,4 1-6,1 1 9,-3 3-6,0 2 5,2-1-1,-4 3-5,0 0 7,-3 1-5,-3 1-2,-1 4-7,2 3 11,-3 3-1,-2-1 0,2-1 2,0-6 0,-4-2-1,-1-4 2,-2-1 0,0 3-3,0 2-2,0 1 5,0 1-3,0 2-2,-5-1 4,-4-1-3,-1-2 2,-2-4 0,-1 0-2,1-3-2,-5-1 1,3-2 1,-1 4 1,-2 1 0,2-4 2,1 0 3,-1 1-1,1-4-4,-1-1 4,3-3-5,-3-1-3,1-1-2,-1-2 2,3-1 0,-5-1 2,0 0 4,2 0-3,-2 0 7,3 0-3,-1 0-3,3 0 2,2 0 1,0 0-1,3 0 1,2 0-1,3 0-2,-3 0 4,5 0 2,0 0 1,0 0-3,0 0-1,0 0 0,-3 0-1,-2 0-2,-2 0-2,0 0 6,-5 0-4,2 0-3,0 0 2,5 0 0,3 0 0,2 0 3,0 0 0,0 0 3,0 0 6,0 0-23,22 0-84,12-7-228,10-4-549</inkml:trace>
  <inkml:trace contextRef="#ctx0" brushRef="#br0" timeOffset="-1060.868">14897-547 598,'0'0'112,"0"0"-45,0 0-40,0 0-28,0 0 0,0-6-1,0 3 7,3 3 27,2 0 17,-3 0 5,3 0-18,-3 0-10,1 0-6,-3 0-4,0 0 2,2 2-1,-2-2-2,0 2 0,0 3-5,0 4-8,0 9-1,0 9 8,-10 10-1,1 11 2,-3 10 7,2 8 5,-2 2 1,-1-2 2,4-2-4,-1-7 0,3-10 3,-1-10-5,4-10 2,-1-11-11,2-10 3,3-4-1,0-2-7,-2 0 3,-1 0-2,3 0-4,-2 0 5,2 0-7,0 0 1,0 0 1,0 0-3,0 0-4,0 0-2,0 0-48,0-2-62,0-20-123,2-6-269</inkml:trace>
  <inkml:trace contextRef="#ctx0" brushRef="#br0" timeOffset="2168.539">15073 60 723,'0'0'45,"-15"19"-49,-17 6 46,-7 4-26,-2 1-6,2 4-10,5-4-208,7-5-245</inkml:trace>
  <inkml:trace contextRef="#ctx0" brushRef="#br0" timeOffset="2012.529">15109 15 477,'-22'23'146,"0"2"-18,-9 3-77,-3 2-38,9-3-37,8-4-162,10-5-152</inkml:trace>
  <inkml:trace contextRef="#ctx0" brushRef="#br0" timeOffset="1856.519">15160-181 555,'-19'25'159,"-1"6"-8,-9 4-93,-3 2-50,6 1-4,4-3-87,10-6-123,12-5-111</inkml:trace>
  <inkml:trace contextRef="#ctx0" brushRef="#br0" timeOffset="1560.1">15119-485 900,'0'18'77,"-5"3"-55,-15 2-18,-9 3-9,-2 3 6,4 0 5,5-6-6,7-5-13,10-4-59,5-4-59,0-3-96,32-5-284</inkml:trace>
  <inkml:trace contextRef="#ctx0" brushRef="#br0" timeOffset="1700.509">15160-313 489,'-7'11'62,"-13"12"71,1 6-28,-10 5-67,-3 0-27,8-4-8,9-2-80,10-5-114,5-10-51</inkml:trace>
  <inkml:trace contextRef="#ctx0" brushRef="#br0" timeOffset="967.262">15328-166 903,'0'1'98,"0"1"-50,0-2-45,0 0-10,0 0-14,0 0-7,0 0 19,0 0 4,0 0-6,3 0 20,1 0 25,4 0-2,4-7 2,0-5-29,8-5 3,-1-2 12,3 2 2,0 1-3,5 2-9,-3 4 0,5 3-2,0 6 2,-2 1 1,-5 0-8,-2 7-10,-1 10 11,-4 1-4,-3 2-1,0 0-1,-5-5 6,1-2 2,-1-2-3,0-5 1,5-1 2,-4-2 2,6-1-6,3-2-8,5 0 8,3 0-5,4 0-10,-2-6-5,4-3 17,-2-1 1,-4 4 3,-6 1 2,1 5-4,-3 0 2,-5 0 2,0 0-10,-2 8-7,2 14 8,0 2 8,3 1-5,-6-2 4,1-4 3,-2-5-5,-6-9 10,3-4 1,0-1-6,2 0-4,12 0-4,3 0 1,5-5-13,5-4-1,-3 0 15,3 2 3,-6 2-2,-6 5 4,-1 0-1,-2 0 0,0 1-5,1 10-3,-1-1 6,2 1 4,8-3-3,2-1-1,3 0-3,2-1-13,-3-1-12,-6-1-57,-8 1-147,-12 0-379</inkml:trace>
  <inkml:trace contextRef="#ctx0" brushRef="#br0" timeOffset="204541.7706">14118 627 738,'0'0'133,"0"0"-28,0 0-23,0 0-50,0 0-6,0 0-6,0 0 0,0 0 13,0 0 17,0 0-4,0 0-4,3 0-6,7 0-22,-3-6-5,7-1 0,-1-2-6,1 0 1,-2 1-3,5-1 3,0 0-6,1-1 5,-1 2-2,2-1-1,1 2 4,1 2-7,1 2 7,0 0-4,0 3-4,2 0 4,-2 0-1,-2 4-3,2 8-5,-3-1 3,-4 2 5,2 2-1,-5 5-1,-2 2-1,0 5-2,-3 3 2,-5 3 1,-2 3-1,0 1 1,0-1-3,-14-1 4,-6-5 3,-7-4-10,-4-8 2,-3-5-1,-5-6 5,-3-3-2,6-4-6,-1 0-1,3 0-3,10-14 5,2-7 1,7-5 3,3-4 4,5-4 3,0 1-1,7-1 5,0 7-4,0 3 2,0 6-1,0 1 1,0 2-1,0 5 1,0-2-2,7 1-28,3 6-27,4 5-53,1 0-78,4 0-270</inkml:trace>
  <inkml:trace contextRef="#ctx0" brushRef="#br0" timeOffset="205538.1354">15501 930 1042,'0'0'81,"-19"-3"-86,-13-1-26,-5 0 43,-2-1-2,0-3-6,5 1-55,12 2-60,15 3-74,7 2-49,0 0-21</inkml:trace>
  <inkml:trace contextRef="#ctx0" brushRef="#br0" timeOffset="205335.7488">15628 647 621,'-5'-13'25,"-10"-2"-10,-7-4-3,-5-2-2,-4 1-4,4 4-1,3 5-1,2 4-2,2 6 0,3 1 2,5 1 14,-3 16 32,3 8 24,0 9-7,2 6-17,6 8 0,-1 9-11,5 4 2,0 4 2,0-1-18,0-5-10,0-9 1,2-11-10,1-11-7,-3-8 0,0-10-19,0-10-72,0 0-58,4 0-125,6-17-101</inkml:trace>
  <inkml:trace contextRef="#ctx0" brushRef="#br0" timeOffset="205771.6583">15742 966 845,'0'0'134,"0"6"-48,0 14-64,0 10-25,0 2 7,0 8-2,0-3-7,0-6 6,0-7-61,0-12-127,0-10-250</inkml:trace>
  <inkml:trace contextRef="#ctx0" brushRef="#br0" timeOffset="205911.7722">15788 817 807,'8'14'9,"-1"2"-65,-2-1-307</inkml:trace>
  <inkml:trace contextRef="#ctx0" brushRef="#br0" timeOffset="206269.8408">15944 1009 808,'29'7'82,"-2"-4"-34,-8-3-40,-4 0-16,-8 0-21,1-9-29,-8-4 22,0 3 20,0 1 2,0 4 8,-15 3-2,-4 2 7,-6 0 3,3 2 4,-2 12 11,2 5 25,5 2-16,7 3 9,5 1 8,5 0 21,0 1-1,15-2-41,9-1-17,10-7-6,5-7-44,0-6-101,5-3-207</inkml:trace>
  <inkml:trace contextRef="#ctx0" brushRef="#br0" timeOffset="206487.7956">16248 693 864,'5'42'61,"-5"11"-48,0 11 0,0 7 17,0-3 5,0-2-15,0-9-7,0-10-9,0-12-11,0-10-96,5-9-141,12-8-290</inkml:trace>
  <inkml:trace contextRef="#ctx0" brushRef="#br0" timeOffset="206923.7052">16497 1141 865,'0'-4'37,"-8"2"-42,-11-3-1,-3 4 32,-10 1 29,5 0-30,6 0-13,4 9 1,7 8 6,5 2 15,5 2 8,0-1-18,15-1-18,11-7-11,4-5-10,4-7-42,2-5-36,-2-25-6,-2-15-11,-5-14 35,-6-11 38,-6-5 8,-8 4 19,-4 9 5,-3 15 3,0 15 0,0 17 1,0 13 14,0 2 65,0 22 53,0 15-46,0 15-16,0 12-31,-3 7-5,3 0-20,0-4 1,0-7-9,3-15-1,9-8-16,3-15-72,4-13-114,3-9-226</inkml:trace>
  <inkml:trace contextRef="#ctx0" brushRef="#br0" timeOffset="207188.3639">17025 516 825,'0'26'108,"0"15"-41,0 14-53,0 14-6,0 10-1,-5 0-3,-5 0-2,0-9-79,6-13-166,-1-10-195</inkml:trace>
  <inkml:trace contextRef="#ctx0" brushRef="#br0" timeOffset="207312.9102">16983 1345 914,'8'0'30,"-8"0"-27,2-14-149,3-4-152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27.2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 2868 554,'0'0'116,"0"-1"-27,0 1-62,0-1-19,0 0 1,0 1 4,0 0 22,0 0 26,0 0 5,0 0 1,0 0-7,0 0 3,0 0-2,0 0-2,5 0-14,0 0-21,2 0-2,3 0-6,2 3-6,2 2-6,3 0 0,5-1 1,0 5-1,5-3 22,5-1-8,-1 0-8,1 0 3,4 0-7,6 1 6,-3-1 5,-5 1 1,2 1-9,1-2 10,-6 1-6,4-2-9,-6 3 0,2-3 1,1 1 0,0 0 1,4 2-2,-2 0 2,5 0-2,3 2-6,-3-1 6,2 2-5,3-1 3,-3 1-1,3-2 10,-3 2-8,-4-2 6,-1 0-4,-2-3-4,-4 0 9,-4 0 1,1-3-7,0 1 0,2 0-2,0-1 1,8 1-2,-1 1 0,3-2-2,5 2 0,-5-2 0,5 0 0,0 0 1,-3 0 1,1 0-3,-4 1 3,1-1-1,-2 2 1,-5-2 3,-1 0-1,-4-2 0,0 1-2,0-1-2,-1 0 0,1 0 1,0 0 1,0 0-3,2 0 3,0 0-2,5 0 2,-5 0-2,3 0 2,0 0-1,-6 0 1,4 0 0,-1 0 1,0 0-3,-5 0 0,8 0 0,0-1 0,2-1 2,-3 0-2,4 1-1,-1 0 3,-3-1-1,-4 2 1,0 0-2,-5-2 3,0 2-2,-3-1-1,1-1-1,-1 0-1,3 1-1,0-1 1,0 0 1,2 1 2,0 1-2,1 0 1,-3 0 0,0 0-2,-5 0 1,2 0-1,-4 0-2,-3 0-5,2 0 0,-1-1 0,-1 0 0,2-2 8,-1 1 1,-4 1 1,1-3-2,0 3 0,-5-1 1,2 2-2,0 0 1,1-2-18,-1 2-4,3 0 3,-1-1 2,1 0 9,0 1 3,2-1 5,-5 1 0,3-1 3,-3 1-2,1 0-1,-3 0 2,-1 0 0,4 0 0,-1 0-1,3 0-4,-3 0 3,5 0 0,-5 0 1,-2 0 0,0 0 0,0 0 0,-5 0-2,0 0 1,3 0-1,1 0-3,1 0-1,0 0-10,5 0 0,-3 0 6,0 0 2,1 0 3,-1 0 1,-4 0 1,-1 0 0,0 0 1,-2 0-5,0 0-3,0 0-1,0 0 3,0 0 2,0 0 1,0 0 4,0 0 2,0 0 0,0 0 1,0 0 0,0 0 1,0 0 1,0 0 0,0 0 0,0 0-1,0 0 2,3-2-3,-3 2-1,2 0-1,-2-1 3,0-2-2,0-1-1,3-3 0,-1-4-1,-2-4 1,0-4 2,0-2-2,0-3 1,3-1 1,-3 2-1,0 0-1,2 3 2,-2 2-1,0 3-1,2 4 2,-2 2 0,0 3 0,0 5 0,5 1 0,-5 0-2,0 0-3,0 0 0,0 7 1,0 15-5,0 10 3,0 13 6,-5 12 1,-2 8 3,2 5-5,0 0 3,1-4-3,1-7 5,1-11-1,2-7 1,0-13-3,0-12 0,0-6-5,0-8-1,0-2-33,0-5-74,0-16-105,0-8-98,7-5-342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39.76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0 759,'24'0'163,"3"0"-10,-3 0-88,-2 0-61,-3 0-12,-4 0-2,-5 0-51,-1 0-95,-1 0-164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35.7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77,'0'0'48,"0"0"-19,2 0-9,-2 0 4,0 0 4,0 0-9,3 0-6,-3 0-4,5 0 4,-3 0 1,3 0 4,0 0-6,0 0 1,0 0-13,-3 1-9,3 2-19,-5-1-16,8 1-37,-8 2-21</inkml:trace>
  <inkml:trace contextRef="#ctx0" brushRef="#br0" timeOffset="1488.2976">0 0 235,'56'28'70,"-56"-28"-14,0 0-2,0 0-13,0 0 2,0 0-7,0 0 0,0 0-7,0 0-1,0 0 9,0 0 3,0 0-2,3 0-4,-3 0-7,0 0-1,0 0-1,0 0-3,0 0-1,0 0-4,0 0-10,0 0-8,0 0-3,0 0 2,-3 0 1,-4 0 0,0 0 1,-1 0 0,3 0 1,0 0 0,-4 0 1,1 3 0,1 0 0,-1 1 0,-1 1 0,-1-1-2,-2 1 0,2 0 0,-3 0 1,4 1-1,-1-2 0,-3 4 1,6-2-1,-3-2 1,0 2 0,3-1-1,0 1 1,-1-3-2,1 3 1,2-4 0,-2 2 0,-1-1 0,1 2 0,2-3 1,0 3 0,0-4-1,0 3 1,5-3-1,-2 2 0,-3-2 0,5 2 0,-3 1 2,1-1-2,-3 1 0,3 0 1,-6-1-1,3 2 0,0-3 1,3 4-1,-5-3 0,4 0 0,1 1 0,-3-2 0,2 1 0,-2-1-1,3-2 1,2 2 0,-5 0 0,3-1 2,2 1-1,0 1 1,-5 0 1,2-2 2,1 4-3,-3-1-1,2-4-1,1 3 1,-1 0-1,-1-2 0,4 1 1,-5 1-2,2-1 3,1 2-3,-3-1 3,2 0-1,1 1 0,-3-2 0,2 2 0,1-1 0,0-2 0,-1 3 0,3-3 1,-2 1-1,2 0 0,-3 0 2,1-1-2,-1 0 1,1 1 0,2 1 0,0-2-2,-3 0 2,3 4 0,0-3 1,-2 1 4,-1 2-1,1-2-2,0 2-1,-1 0-1,1 0 0,-1-2-1,3 1-1,-5-1 0,5-1 1,0 0 1,-2 1 1,2 0 1,0 0-1,-5 0-1,2 0 0,3 1 1,-2-2-2,0 1 2,2-2 0,-3 1 0,3 0 1,0 0 3,0 1 4,0-1 1,0 2-1,0 0 5,-2 1-3,2 0-2,-3-1-1,3 1-2,0-4-3,0 2 0,0-3-2,0 1 0,0-1-2,0 0 1,0 0-1,0 0 0,0 0 0,0 0 0,0 0 2,0 0 1,0 0 4,0 0 3,0 0-1,0 0 0,0 0-1,0 0 0,0 0 0,0 0 0,0 0-1,0 0-2,0 0-4,0 0 0,0 0 0,0 0 0,0 0-1,0 0-1,0 0 1,0 0-2,0 0-1,0 0-24,0 0-23,0 0-28,0-1-63,0-10-104,0-1-262</inkml:trace>
  <inkml:trace contextRef="#ctx0" brushRef="#br0" timeOffset="101.0202">0 0 235</inkml:trace>
  <inkml:trace contextRef="#ctx0" brushRef="#br0" timeOffset="6209.2416">-37-1736 107,'7'-14'100,"-7"14"-12,0 0 3,0 0-8,0 0 5,0 0-8,0 0-23,0 0-19,0 0-8,0 0-6,0 0-4,0 0-2,3 0 2,-1 0 0,3 0-3,0 0-9,5 0-8,-3 0 1,3 0-1,-3 0 1,1 0 0,-3 0 10,-5 0 4,5 0-4,-3 0-7,1 0-5,-1 0 1,1 1 0,-1 1-1,3 0 1,0-1 1,-3 1 0,3 0-2,0 0 2,-2-1-2,-1 0 2,0-1-1,1 1 0,-3-1 1,0 0-2,0 1 2,0-1-1,2 0 0,1 1 1,-3 1 0,5 1 3,-3-2-4,1 3 1,2-2-1,-3-1 0,-2 0-1,2 1-1,-2 0-1,0 0-1,0 2-1,0 1 1,0 1 1,0 2 0,0 2 3,0 0 0,0 2 0,0-1 0,0 1 1,0-2-2,-4-1-1,1-2 0,-2-1-2,-2 0-8,2-2-12,-2 1 16,-3-3 8,0 4 1,3-5 2,-3 2 0,2-1 0,3-1 0,0 0 1,5 1-1,-2-1 1,-3-1-1,3 2-1,-3-1 0,-3 1 0,1 0-1,-3 0-1,-2-2 1,2 4-1,-2-3 2,-1 1-1,4 0 3,-1-1-2,2 1-1,1-2 1,2 3-1,0-2 1,0 0-1,-2 2 0,2-1 0,-2 1 0,-3 1 0,0 0-1,3 0 1,-3 1 0,0-1 0,3 1-1,-3-2 0,2 1 1,4-2 1,-1 0-1,0 2-2,5-3-1,0 3-2,-3-1-3,3-1 9,0 1 0,0 0 3,0-1 2,0 0-2,0 2-1,0-1-1,0 0-1,0-1-1,0 1 2,0-2-1,0 0 1,0 0 1,0-1 1,0 0 1,0 4 4,0-1 4,0-1 2,0 2-11,8 0 10,1 1 3,1-3-4,0 1-9,2 0-4,1 3 0,-1-3-3,5 2 1,0-3-1,-2 2-1,2 0 3,-2-1-1,0 0-2,0-1-1,-3 1 4,-2-1 1,-1-2 0,-4 4-1,0-2-2,-2-2-2,2 3 0,0 0 0,-1 0 2,6 4-6,0-1 3,2 1 3,-2 1 2,3-1 1,-4-1 0,1 0 0,-2-2-1,-6-2 0,3 1-2,-5-1-2,0 0-3,2 3 2,-2-1 2,3 2 2,-3 0 1,0-1 0,0-1 0,0 0 0,0 1-1,0-1-7,0 0-6,0 1-7,-12 3-2,-3 1 20,-2-1 5,-1 1-1,1 0 1,2-2 0,1 0 1,1 2-3,1-3-1,5-2-2,-5 3 0,4-2 0,-7 1-1,3 3-1,2-3-1,-2 2 1,0-1 2,4 0-3,1 2 2,2-3-3,3-3-3,-1 1 7,3 1 6,0-3 2,0 4-2,0-1 2,0 1-1,0 3-1,0 0-1,0-2-2,0-1 3,0 1-2,0-2 1,0 0 2,0 0 3,3 0 6,2 2-6,2 2-3,3-2-1,-3-1-2,-2 1 0,2-3 6,-2 0 7,-2-4-2,2 0-3,0 0-3,2 0-3,3 0-5,2 0 1,3 0 1,0 0 2,2 0 0,-3 0-1,-1 0-2,2 0 0,-6 0-2,1 0-2,2 0-2,-2 0-1,3 3-5,-1 4-8,0-1 6,0 1 7,-2-1 8,-2 2-1,-1-3 1,-5 1-5,-2 0-3,0 0 0,0 3 2,0-2 5,0 1 1,0-1-1,0 0-8,-9 0-8,-6 0-4,-5-1 15,3 0 4,-8-2 3,1 0-2,-1-3 0,1 3 3,7-2-2,-1 0 3,6 1-5,2 0-8,0 0 1,5 2 1,-2 1 2,0 1 3,-1 0 3,-4 2-8,5 0 5,-1 0-3,1 0 9,5-1-1,-1 1 1,3-3 2,0 2 4,0-1 11,0 0-3,0-1-7,0-2-1,0-1-7,0-1-3,0-1 0,0 0 2,3 1 0,-1 3 0,5-2 3,-2 2 2,5 0-3,0-1 0,0-1 4,2 0-1,-2-1-1,2-1-3,3 2 3,0-2-4,2 0 0,2 2 2,1-1-6,-3 0 3,5 2-1,-2-1-10,-3 1 2,3 1 1,-8 0 4,3-1 1,-3 1-4,1 2 5,-4 0-3,-1 2 2,-1-1 1,-2 2 1,0-1-1,-5-1-1,0 0 1,0 0-3,0 0-2,0 0-8,-10 0-16,-5-1 29,1 1 2,-6-1 0,-2 0 0,2 0 3,1 0-2,-1 0 2,3 2-1,0 0-1,2 0 1,0 0-2,0-2 0,3 1 2,0 0-2,-1-1 0,1 2 1,0-1 0,2 0 0,5-2-2,-2-1 0,7 2-3,-3-3-4,1 3 2,2 0 13,0 1 0,0 2-1,0-1-3,0 2 1,0 0 0,0-4 1,0 2 2,2-2 2,3-1-5,0 2-4,7-4-2,-4 0 2,-1-2 4,1-2-1,1 0 1,1 0-4,0 0 7,2 0-4,-2 0-3,5 0 1,-3-3 2,3 0-1,-5 0-1,2 1-1,0 0-1,1-1 0,-4 2-2,1 1 1,-2 0 8,1 0 1,-1 0-4,-1 0-6,-2 0-5,2 0 0,-2 0 1,0 2 7,0 5 1,-2 1-1,-1 0 0,-2 0-2,0 2-2,0-2 0,0-1 1,0 2-2,0-3-5,-5 2-13,-5-3 8,1 1 12,-4 0 6,6-1 0,0 2-1,-1-2 0,3 0-1,3-1-1,-3 1-7,5 0 3,-3-1 12,1 1-3,2-1-1,0-1-1,-3 2-2,3-1 0,-2-1-2,2 1 1,0 0 0,-2 1 1,2-1 0,0 2 2,0 1-1,0 0 2,0 1-2,0-2 2,0 1-1,0-5-4,0 3 2,0-3-2,0 0 1,0 0-3,0-1-1,0 1 1,0 3-2,0 0 7,0 1-1,0 2 2,-3 1-2,1-2 0,-1-1 0,-2-1-6,0-1 2,3 0 5,-5-3 7,2 2 1,-3 0 4,1 1 8,-5-1 5,2 3-7,0 1-10,0-2-1,3-1-4,2 0 3,0-1 1,2-2-3,3 0-1,0-1-4,0 0 1,0 0-2,0 0-23,0 0-96,3-5-273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11.436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3 163 384,'0'0'91,"-3"0"-25,3 0 11,-2 0-32,2 0 8,0 0 27,0 0 15,0 0-6,0 0-7,0 0-18,0 0-14,0 0-9,0 0-12,0 0-5,0-8 1,15-1 7,-3-2-25,2-3-4,8 0-5,-2 2 5,2 2-5,0 2 2,0 3-4,-3 1-3,-2 4-2,-2 0-6,-3 0-1,0 6-19,-5 14 12,1 8-4,-6 5-11,-2 4 20,0 2 7,0-2-3,-12-6-3,-10-6 0,0-11-4,-2-3 4,-3-9-5,5-2 13,-2 0 5,4-13-4,1-6 8,4-5 3,8-3 4,4-5 4,3-4 10,0-1 1,10-2-9,14 2-4,6 4 2,4 9-7,0 7 6,5 7 21,-3 10-34,-2 0 4,0 18-14,-4 15 18,-6 11-3,-9 6-8,-8 5 9,-7-1-7,0-3-3,-12-7-8,-15-10-3,-5-8-4,-2-10 6,-2-10 3,4-6 6,0-5 3,6-21-2,4-10 3,7-6 16,5-6-5,10-4 6,0-2 2,8 4-3,16 6-4,3 9-2,7 11 2,5 13 1,0 11-10,-3 1 4,1 28-9,-3 10 14,-12 9-6,-10 3-3,-10 3 2,-2-3-1,-17-6-7,-12-6 4,-10-11-9,-2-8 3,4-13-8,1-7 7,7-1 9,2-22-4,10-10 5,7-4 11,8-6-1,2-1 1,0 2 8,19 1-10,3 7-5,5 9 1,0 8 3,-3 10 4,-2 7-2,-3 0 0,-2 20-15,-7 7 4,-10 8-6,0 2 3,0 0-12,-17-6-5,-12-2-7,-5-8 7,2-8-4,0-10 8,3-3 10,2-1-4,10-22-4,8-5 21,9-6 5,0-2-6,0 0 5,22 5-1,2 7-3,5 7 2,0 10 0,1 7 1,-6 0 3,-7 13-18,-5 14 9,-5 4-10,-7 4 5,0 0-2,-19 1-11,-8-9-7,-2-6-9,-3-9-5,6-9 13,-1-3 1,7-4 8,8-19 2,5-4 23,7-3 1,0 0 4,5-2 12,14 5-1,8 5-9,-3 7-12,3 7 1,-3 7 1,-2 1 14,-7 8-32,-5 18 12,-8 7-5,-2 5-3,0 5 4,-12-3-1,-12-4-4,-1-8-3,-2-6-6,6-10 7,1-8-5,5-4 1,6-1 4,4-19 3,5-5 31,0-4 25,0-3-23,14 3-11,11 6-7,-1 6-2,0 9 2,3 7 3,-7 1-4,-1 1 9,-11 16-10,-4 3-11,-4 2-4,0 3-10,-17 0-20,-9-3-29,-6-1-8,0-8-50,3-5-35,7-8-127</inkml:trace>
  <inkml:trace contextRef="#ctx0" brushRef="#br0" timeOffset="4103.063">297 331 381,'-141'-70'211,"141"59"-6,0-1-49,3-1-37,11-3-40,3-1-13,3 1-20,2 2-23,0 0-4,4 6-11,-6 2-1,-1 6-8,-4 0-9,-3 0 9,-5 7-12,-2 17-11,-5 8 0,0 3 4,0 6 10,-22-3-3,-4-7 1,-6-9 12,-7-10-14,0-10-2,0-2 15,3-6-7,4-17 5,8-2 4,7-5 2,9-2 1,8-3 4,0-3 5,0 1 5,15-2 5,4 8-3,8 5-2,2 9-2,3 8 25,-5 6-13,-3 3-15,-2 0-8,-5 0-7,-5 17 0,-4 8-8,-4 7 4,-4 5-16,0 2-4,-7-1-4,-15-5 6,-5-8 11,1-10 2,-4-9-2,1-6-1,2 0-15,8-21 19,0-12 18,4-5-3,8-4 0,7-5 7,0 0-7,0 0 2,14 9-3,8 6 5,5 12 20,5 11 15,2 9-6,0 0-3,-3 22-14,-4 11-23,0 6 3,-13 6-2,-4 2-3,-10 1 1,0-4-3,-19-6-12,-13-11-41,-9-11 2,-6-15-26,1-1-23,10-15-112,7-13-86</inkml:trace>
  <inkml:trace contextRef="#ctx0" brushRef="#br1" timeOffset="446750.3296">319-350 682,'0'0'75,"-5"0"-46,1 2-32,-1 21-12,-3 15 41,-1 15 52,4 16-3,-2 18-29,4 10-1,1 11-6,-1 2-1,3 0-4,0-4-6,0-9-1,0-13 0,0-12-1,0-15-5,0-13-5,0-16-6,0-9-1,0-8-3,0-10-4,0-1-4,0-2-6,0-25-8,0-14 3,0-18 15,0-20-5,0-17-10,0-10-28,5-4 0,-5 0-1,3 7 15,1 8 9,1 16 18,0 11 9,2 10-4,-2 14-6,0 13 6,-2 9-4,-1 8 2,-2 9-2,0 4-1,0 1-5,0 0-5,-15 0-4,-9 14 18,-3 7-1,-7 3 15,3 3 13,1 2-16,4-4-5,6-6-1,6-3-5,6-8-2,3-5 2,5-3 0,0 0 10,0-2 1,17-19 20,8-9-44,6-13-26,1-8-1,2-1 0,-5 2 24,1 9 14,-4 13 1,-1 13 22,1 15 38,4 0-35,-1 22-20,3 10-8,-3 4-1,-3 1 3,-1-3-19,-3-8-101,2-10-187,-4-11-476</inkml:trace>
  <inkml:trace contextRef="#ctx0" brushRef="#br0" timeOffset="3416.619">297 331 256,'0'15'14,"0"-2"-11,0-5-5,0-1-19,-7-5-26,-3-2-28,-2 0 67,3 0 14,-1-3-22,0-3-59</inkml:trace>
  <inkml:trace contextRef="#ctx0" brushRef="#br0" timeOffset="3479.023">297 331 381</inkml:trace>
  <inkml:trace contextRef="#ctx0" brushRef="#br1" timeOffset="447980.2174">3644-374 848,'0'0'143,"0"0"-78,0 27-44,0 16-25,-2 15 2,0 21 10,-3 19 3,5 9 14,-5 3 1,2-1 5,-4-6-2,2-13-5,-2-15-9,0-17-9,2-16-2,2-14 2,1-13-4,-3-8-3,5-6 0,0-1-3,0 0-3,0 0-4,0-17-19,0-8-6,-2-11 36,-1-10-6,3-13-18,0-8 13,0-8 6,0-5-5,3 0 8,6 0 8,6 2 1,-3 5-2,-5 7-1,1 9-3,-3 9 0,-3 13-1,0 11 1,-2 11 0,0 6 1,0 7-3,0 0-1,0 0-7,-17 22-17,-4 5 15,-11 10 19,0 3-5,1-1-2,4-5 1,5-8 0,7-9-4,8-8 5,2-5 4,5-4 25,0 0 20,7-8-23,15-15-27,5-11-35,2-9 5,5-7 3,-2-5 14,-5-1-8,0 9 7,-6 9 2,-3 12 9,-4 13 29,1 13 39,4 2-44,3 20-25,2 8 0,6 3 9,-4 1 3,1-4-4,-2-6-7,-6-8-23,1-10-155,-1-6-267</inkml:trace>
  <inkml:trace contextRef="#ctx0" brushRef="#br0" timeOffset="2496.16">3591 190 668,'0'0'119,"0"0"-50,0 0-29,0 0 2,0 0 27,0 0 12,0 0 2,0 0-10,7-5-17,8-2-28,4 0-21,1-1-4,2 2 1,2 6-6,-2 0 2,-5 0-8,0 22-4,-7 8 3,-5 6-19,-5 6 13,0 0 9,-22-3-4,-10-4-7,-2-10 5,-7-8-14,2-10 12,2-7 3,5 0 9,6-18-2,6-10 2,6-6 15,6-7-3,8-1 10,0-1 0,3 1-13,16 2-6,8 6 4,5 8-2,4 9 4,-2 6 0,5 11-12,-7 0 9,-3 9-12,-9 18 2,-8 8 3,-5 4-2,-7 6 2,0 3-8,-19-4-6,-11-7 1,-4-4-9,-2-8-2,-6-10-10,8-11 7,3-4-3,4-3 21,7-24-3,11-8 21,4-9-3,5-4 5,0-5 2,7 1-8,17 5-1,6 9-6,-1 9 0,5 13 10,-5 13-1,0 3-21,-2 9 12,-10 20 5,-2 8-5,-10 6 5,-5 5 0,0 1-3,-22-5 1,-8-5-7,-4-11-13,0-10-5,0-11 5,3-7-5,6-2 23,3-23 3,3-10 10,7-5 10,4-6 19,8-3-20,0-3-1,5 5-7,20 3-5,1 10-2,6 10 5,5 13 16,-3 11 11,0 0-33,-3 25-1,-4 11-5,-5 6 6,-10 5-2,-12 0 0,0-2 1,0-5-3,-22-8-3,-7-9-1,0-11-7,-5-11-1,2-1-3,3-12 13,5-19 4,4-7 8,13-5 0,7-2 4,0-1 0,5 2 3,19 7-3,8 7-5,7 9 2,0 11 6,2 10 3,-5 0-11,1 21 1,-8 12-7,-4 5-1,-11 5 3,-9 0-2,-5 2-6,0-5 0,-19-7 1,-11-7-3,-6-7-12,-1-9-12,-2-10 16,3 0 5,2-14 12,9-12-6,8-5 9,10-3 3,7 0-1,0 0 7,7 0-4,15 4 5,5 6-10,5 10-2,-1 9-1,1 5 2,-3 6-17,-7 22 12,-5 9 3,-10 4-5,-7 1 2,0 0 2,-9-6-7,-18-6-3,-5-8-2,-4-8-5,-1-10 1,3-4 0,3 0 13,9-17 0,5-4-2,7-4 14,7-4 2,3 2 14,0 0 4,20 6-11,7 3-11,2 8 0,0 10 17,-2 0-19,0 7-10,-10 14 6,-8 3 1,-9 1-7,0 0-1,-17-8-14,-12-6-28,-5-9 3,0-2 20,0-5 14,5-18-7,7 0 7,10-1 7,9 1 11,3 6 2,0 6 7,15 8 26,7 3-12,5 1-33,-3 21-9,-5 6 15,-4 3-5,-10 0-5,-5-8-39,-5-9-67,-12-12-106,0-2-73</inkml:trace>
  <inkml:trace contextRef="#ctx0" brushRef="#br1" timeOffset="449303.5144">6870-331 738,'0'0'109,"0"0"-83,-22 7-59,-5 11 16,-5 3 23,3 3 10,-2 1 33,9-5-23,5-3-11,7-6-1,5-5 0,5-5 24,0-1 30,0 0 0,19-11-36,6-10-37,4-9-25,8-6-4,-1-7 23,-2 0 16,-2 5-6,-3 7 0,-5 10 15,-2 11 31,-2 10 3,-3 3-33,0 17-5,0 5-14,-3 0 8,1 0 1,-5-3-5,0-8-72,2-8-105,-3-5-247</inkml:trace>
  <inkml:trace contextRef="#ctx0" brushRef="#br1" timeOffset="448898.7412">6897-349 697,'4'-2'79,"-4"1"-52,0 0-23,0 1 2,0 0 11,0 0 15,0 31 19,-2 15-35,-8 28 96,0 21-60,-2 21-33,7 13 7,3-2-11,-3-7 5,5-13 11,0-20 6,0-22-9,0-20-16,0-19-11,0-12-1,0-14-3,0 0-93,-2-22-88,2-9-20,0-8-188</inkml:trace>
  <inkml:trace contextRef="#ctx0" brushRef="#br0" timeOffset="437082.4774">6697 184 335,'15'0'81,"-1"0"-1,-2 1 18,5 0 21,-4-1-14,1 0-16,3 0-11,0 0-7,3 0-20,-3 0-27,0-1-1,5-5-16,0 3-2,-1 2-2,-1 1-1,-1 0-5,1 0-9,-6 13 11,-4 5 0,-5 5-5,-5 5-2,0 4 6,-10 3 0,-14 0 1,-5-5-2,-5-9-15,0-5-11,0-13-7,4-3 28,4-2 0,6-21 5,8-5 4,5-6 15,7-4 16,0-1 12,12-1-11,7 6-11,6 4-12,4 7-2,-2 7 3,-1 11 10,1 5-2,0 0-28,-5 5 16,-3 14 5,-4 5-5,-8 3-14,-4 2 7,-3-3-7,0-2 5,-17-7-3,-5-5-5,0-6-22,-3-6 1,4 0 22,4-8 4,2-13 5,8-5 3,4-4 7,3-3-5,0-1 8,17 1-6,8 5 0,1 5-2,1 11 5,0 7 0,-3 5 7,-2 8-16,-7 21-2,-1 8-10,-9 7 2,-5 3 11,0-1-4,-14-6-1,-16-8-5,-4-8-5,0-8-2,0-10-8,0-6 20,7 0-2,8-11 3,4-11 7,5-4-1,10-4 6,0-1 5,0 1-4,22 4-1,3 4-1,4 8-2,0 7 2,-2 7 12,0 0-17,-8 8 2,-4 13-3,-8 8-1,-7 1-8,0 5 3,-12 1 1,-17-5-2,-3-5-4,-2-4 0,0-11-9,0-7 4,5-4 7,7 0 3,7-22 3,8-6 5,7-7 4,0-5 7,2-5-3,23 0-5,6 7-2,3 5-3,5 13 4,3 13 5,-3 7 17,-3 3-24,-7 25 8,-7 8 0,-7 0-14,-15 0-1,0-3-3,-17-7 1,-15-8-8,-7-10-13,-2-8-1,2 0 13,5-17 1,9-10 11,11 1 1,11-2 0,3 5 6,0 3 1,17 10 1,8 6 3,-1 4-30,3 4-82,2 16-67,-5 0-194</inkml:trace>
  <inkml:trace contextRef="#ctx0" brushRef="#br0" timeOffset="438997.366">9657 136 663,'29'-24'72,"0"3"58,-2 0-60,2 6-36,0 5 41,3 9-22,0 1-5,-1 2-30,3 20 0,-4 5 0,-4 7-5,-4 3 5,-9 4-9,-11 0 0,-2-2-11,0-3 9,-27-11-11,-4-6-4,-8-14-3,0-5 11,0 0 4,5-21-1,4-5 1,11-4-1,7 2 2,7 1 4,5 0 7,0-1 11,15 4-5,9 4-4,5 3-12,0 8 1,3 7 13,0 2-8,-3 16-26,-2 19 11,-6 10-5,-11 5 4,-2 4 4,-8-5 3,-15-5-7,-14-11-8,-10-15-1,-5-13-3,3-5 12,4 0 1,8-18-1,7-8 6,12-2 2,8-7 3,2-4 8,0-1-2,22-2-3,7 5-5,3 5 0,4 14-1,5 15 11,-2 3-12,0 32-23,-5 17 13,-4 12 7,-11 3 2,-14-1-4,-5-7 3,-10-11-9,-26-13-3,-3-19-18,-10-13 1,0 0 17,6-25 7,4-10 0,12-8 5,10-4-1,10-3 6,7-3 5,0-1-7,19 3 5,10 5-6,3 12 3,7 11 0,0 18 9,2 5 1,-4 20-30,-3 24 16,-10 9-4,-12 6-6,-12 1 4,0-6 3,-22-10-4,-14-12-6,-8-16-3,-2-15-26,2-1 26,3-19 7,6-15 6,14-6 1,6-5 3,13-2-1,2 0 8,0 5-2,19 8-1,5 10 0,6 15 9,4 9 28,-3 12-45,1 24-1,-5 8-4,-10 3 2,-15-3 1,-2-8 0,-10-10-5,-24-14-9,-5-12-36,-2 0 40,4-24-4,8-4 13,10-4 2,9-1 5,10 6 2,0 7 9,12 11 14,15 9 25,2 3-12,3 25-55,-5 5 12,-8 3-18,-12-5-57,-7-14-85,0-12-165,-14-5-124</inkml:trace>
  <inkml:trace contextRef="#ctx0" brushRef="#br1" timeOffset="450704.6524">9908-434 649,'0'0'129,"0"0"-26,-5 3-54,-10 16-52,-2 5 68,-7 5-6,-1 1-27,-4-2-24,7-5-6,5-6-5,3-5 5,6-6-2,6-3 3,2-2 6,0-1 5,0 0 19,0 0-6,15-14-13,4-10-25,5-8-4,3-6 8,0-2-9,2 1 1,0 3 1,-7 9 19,3 8 4,-4 10 1,-1 9-1,-1 0-1,1 3-11,2 19 18,0 3-1,-3 5-8,3 1 6,0 1 1,-5-3-7,0-4-5,-2-8-3,-3-6-108,7-9-210</inkml:trace>
  <inkml:trace contextRef="#ctx0" brushRef="#br1" timeOffset="450222.0382">9900-430 733,'8'0'140,"-1"0"-53,-7 0-64,0 16-11,0 13-9,0 18 5,0 20 23,0 19 30,-7 16-10,2 12-10,-3 6-5,4-4-9,-4-7-9,1-11 1,0-17-2,2-19-8,0-16-1,2-17 0,1-13 0,2-7-8,0-8-2,0-1-5,0 0-24,0 0-48,0-1-59,0-12-69,0-1-77,0-5-233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29.548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604 4051 503,'0'0'67,"0"0"-12,0 0-49,0 0 9,0 1 28,0-1 29,0 0 15,0 0-3,0 1-13,0-1-10,0 0-9,0 0-8,0 0-13,0 0-15,0 0 0,3 0-8,1 0-3,1-7-3,0-4-2,0-3 0,-2-3 0,-3-2 0,2-4-3,-2-1 2,0-1-4,0 2 3,-12 0-1,0 0-12,-1 4-9,-1 3 15,2 3 1,-3 3 3,3 5 3,-3 3-6,-2 2-7,-2 0 16,2 0-1,-5 0 4,0 12-2,2 3 1,3 6 7,8 2 0,-1 2-2,7-1 9,3 1-9,0 0 2,0-3-1,0-1-3,13-3-1,-1 0-1,5-6 2,-3-2-3,6-4-1,-1-4-1,3-2-5,5 0-11,0-2-27,0-14 27,-1-4 1,1-7-7,0-5-6,-3-4-26,-2-5 0,0-2-8,-2 2-9,-1 1 27,-7 4 20,3 6 11,-8 4 10,0 5 5,-2 5-4,-5 6 1,3 2 1,-3 4 1,0 3-4,0 1 2,0 0 4,0 0-1,0 20 28,0 9-1,0 10 21,0 12-5,0 8 8,0 2-14,0-1 4,0-2-8,5-11-2,2-8-7,3-10-9,-3-9-11,-5-8-7,3-8 0,0-4-30,2-1-46,3-21-120,2-4-113,3-8-163</inkml:trace>
  <inkml:trace contextRef="#ctx0" brushRef="#br0" timeOffset="249.616">1008 3847 827,'17'0'181,"5"0"-55,0 0-78,5 0-36,-5 0-3,2 0-10,-4 0 0,-3 0 1,-5 0-51,-2 4-51,-6 4-74,-4 4-180</inkml:trace>
  <inkml:trace contextRef="#ctx0" brushRef="#br0" timeOffset="421.227">1072 4002 853,'2'3'201,"15"2"-60,0-3-60,0 1-45,0-3-28,3 0-15,-1 0-39,1 0-65,1 0-72,4-4-79,4-1-261</inkml:trace>
  <inkml:trace contextRef="#ctx0" brushRef="#br0" timeOffset="967.262">1678 4103 206,'-3'-3'138,"-2"2"-24,-4 1-44,-6 0-17,-4 3 33,-8 14 0,-5 5 27,-7 3-25,0 0-41,0-5-24,5-5-20,5-7-4,5-8-2,4 0-60,10 0-122,10-6-116</inkml:trace>
  <inkml:trace contextRef="#ctx0" brushRef="#br0" timeOffset="811.2519">1463 3596 546,'0'-4'132,"0"4"-30,0 0-71,0 0-21,3 0 13,-1 0 35,8 13 8,2 12 23,5 14-53,5 13-21,7 17 14,8 10-4,-1 9 9,3-2 2,0-4 1,-5-10-7,-9-18 16,-6-15-27,-9-17-15,-5-9-3,-5-11-13,0-2-61,-3 0-47,-9-16-28,-5-7 41,3-6-33,-4-2-88,4-1 20,-1 3-25</inkml:trace>
  <inkml:trace contextRef="#ctx0" brushRef="#br0" timeOffset="3182.604">1906 4301 563,'0'0'112,"0"0"-35,0 0-38,0 0-13,0 0-2,0 0 9,0 0 8,0 0 0,0 0-1,0 0-4,0 0-6,0 0-6,0 0-10,0 0 0,0 0-2,3 0-6,4 0 2,0 0 0,1 0-5,-1 0-2,3 0-2,0-4-4,-6-1-11,4-3-14,-3-2 1,-3 0 12,-2-4-8,0-1-11,0 0-3,-5-2 12,-7 3-2,-3 4-10,6 5 14,-4 5-6,-1 0-14,4 12 44,0 14 4,1 4 5,-1 5 7,5-1 3,3-3 17,2-6 16,0-6 2,0-4 12,0-4-8,0-4-10,9-2-19,8-2-18,0-2-5,0-1-3,5 0-12,0 0-4,0 0-13,0 0-21,-2-5-21,-1 0-67,-4 2-70,-1 0-120</inkml:trace>
  <inkml:trace contextRef="#ctx0" brushRef="#br0" timeOffset="3884.649">2216 4326 621,'2'-4'134,"3"1"-47,-5-2-67,0 0-23,0-3 1,-3 0 2,-9-1 3,-2 3 3,-6 1-2,1 3 9,-3 2-1,0 0 9,2 0-14,3 8 3,8 7-1,1 1 4,6 1 22,2 0 0,0-4-14,2-1-7,13-1-7,2-5-5,5-6-8,0 0-11,2 0-34,-4-1 0,2-10 49,-10 3 2,0 0 1,-7 2 0,-3 4 1,-2 2 0,3 0-3,-1 0 4,0 0-7,-2 5-17,8 17 45,-3 11-12,2 6-7,5 13 3,0 3 9,0 5 14,-2-9-9,0-9 19,-8-7 14,-2-10-24,0-11-30,-22-10-12,-4-4 1,-4 0-4,-4 0 12,5-13 3,5 0-2,2 3 9,7 2-3,6 3-4,4 4 3,5-1 1,-3 2 6,3 0 0,0 0-5,0 0-2,0 0-3,0 0-3,0 0-20,0-1-39,0-2-71,0-2-83,0 5-88</inkml:trace>
  <inkml:trace contextRef="#ctx0" brushRef="#br0" timeOffset="423391.8696">-3356 157 424,'0'0'97,"0"0"9,0 0-28,0 0 13,0 0 19,0 0-10,0 0-6,0 0-13,0 0-5,2-8-8,8-4-18,2-3-8,5 0-15,5 1-3,2 3-3,-2 6-16,0 3-9,-5 2-5,-5 0-9,-2 6-5,-5 13 1,-5 4-11,0 5 6,0 1 0,-27 1 3,-2-3-4,-10-7 2,0-6 7,-5-9 6,3-5-8,4 0 6,6-19 7,4-9 8,10-5-1,7-5 5,10-2 4,0-3 20,0-2-8,27 2 13,5 7-16,7 7 2,2 7 3,5 14 4,-2 8-17,0 0-12,-5 23-7,-10 5 12,-7 5-6,-10 1 2,-9 1-9,-3-3 5,-10-3-2,-17-5-3,-7-6-16,-3-7 11,1-6 11,-5-5 0,9 0 0,0 0 0,10-15 3,3-4 1,9-1 5,8-5 3,2-1 9,0 0 7,19 1-1,10 4-3,5 2 1,5 9-5,-2 4-4,-1 6 6,1 0-13,-10 15-12,-3 14 10,-7 7-3,-7 5-1,-10 1 0,0-2-1,-15-4-3,-16-5-10,-11-10 4,-2-8 7,-2-8 1,5-5 0,2 0-5,2-23 6,11-8 6,6-5 0,5-7 2,8-3 2,7 0-2,0 4-1,7 7 2,20 9 2,10 13 3,4 13 1,5 0-13,-4 25-5,2 15 5,-10 5 4,-12 3 5,-15 1-5,-7-3-7,-3-5-8,-28-9-2,-11-9-2,1-10 4,0-12 4,-1-1-4,6-4 2,9-22 9,7-5 7,8-6-2,7-5 7,5-1 8,0 1-4,25 6-7,6 9-3,11 10 1,-1 12 10,3 5-10,-5 12-9,-3 19 17,-16 4-10,-5 2-3,-15 0-6,0-3-6,-27-7 0,-12-9-13,-5-10-6,-2-8-5,2 0-18,10-17 13,7-7-15,12-1 34,13 1 10,2 2 2,0 5 14,20 4-8,9 6-93,5 5-213,5 2-404</inkml:trace>
  <inkml:trace contextRef="#ctx0" brushRef="#br0" timeOffset="-4227.871">-21 2600 552,'0'0'84,"0"-1"-44,0 1-49,0 0 17,0 0 8,0 0 32,0 0 15,0 0 0,0 0-14,0 0-16,0 0-20,0 0-7,0 0-1,0 0 0,0 0 2,0 0 7,0 0-6,0 0 8,0 0-1,0 12-9,0 11-5,0 7 9,0 11-1,-3 8 4,1 1-2,-1 0 9,-2-6 5,3-8-9,-3-7 4,0-8-4,3-5-4,-3-8-5,2-3-4,3-2 1,0-1 0,0 2 2,0 2 5,-2 3 4,0 0-2,-1 2-1,1-1-6,-1-2-1,3-3-2,-2-2-3,2-1-1,0-2 1,0 0-1,0 0-3,0 0-45,0 0-74,2-5-125,10-10-347</inkml:trace>
  <inkml:trace contextRef="#ctx0" brushRef="#br1" timeOffset="427143.8056">-3334-455 715,'0'-2'91,"0"1"-13,0 1-40,0 0-34,0 0-1,0 0 0,0 0 3,0 0 19,0 0 22,0 0 2,0 0-15,0-1-18,0-1-10,0-1-2,0 1-6,0 1 1,0 0 1,0-1 5,0 1-2,0 1-1,0 0 0,0 0 0,0 0-7,0 0 5,0 1-7,0 19-21,0 6 23,0 11 22,0 11-5,0 8 4,0 8-5,0 4 0,0 4 7,0 3 5,0 1-15,2-2 8,1-4 0,1-4-4,-1-8 13,-3-9-2,0-7-6,0-10 0,0-3-1,0-7-1,0 0-7,0-4-6,0-1 1,0 1-3,0 1 6,0-4-6,0 0 3,0-6 2,0-3-2,0-3-3,0-3-6,0 0-3,0 0 4,0-15-9,0-9 7,-3-9 8,-1-10-1,-1-7-5,0-7-32,0-1-5,2 0-7,-1-1 13,1 1 11,1-1 4,-3 2 10,2-1-2,-1-2-14,-1 1 14,2 3 3,1 4 9,-1 3 3,3 3 0,0 8 0,0 7 2,0 3 1,0 7 2,0 5 1,3 5-3,-3 3-1,0 6-3,0-2-4,0 3 1,0 1 6,0 0-6,0 0 0,-17 13-7,-3 9 6,-2 5 14,-4 2 28,1 1-40,3-4 3,5-5 2,5-7-2,2-5 1,3-5-3,7-3-2,0-1 6,0 0 14,0 0 23,5 0 3,14-11 2,3-9-37,10-6-10,2-2-6,0-2-4,0-1-4,-2 4 4,-5 5 5,-5 5 3,-5 4-2,-3 5 8,-2 4 3,1 4-3,-1 0 0,5 1-13,-3 16 18,8 4-8,-5 2 3,0-1 5,-2-3-2,-5-7-6,-1-8-86,1-4-241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55:38.0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229 4670 531,'8'-3'142,"-6"3"-35,-2-2-57,0 2-38,0-1-2,0 1 6,0 0 9,0 0 9,0 0-2,-7 2-13,-13 16 13,-7 8 31,-4 9-8,-3 6-26,0 1 5,0 3-5,4-2-10,6 0-1,5 0 6,2-3-3,7-2 2,2-1 7,4 0-12,4-4 1,0-2-10,0-4-4,4-2-2,11-5-1,2-4 2,3-1-3,-1-7-11,-2-3-33,3-4-16,-6-1-54,3 0-55,-2-15-48,-1-6-129</inkml:trace>
  <inkml:trace contextRef="#ctx0" brushRef="#br0" timeOffset="374.424">388 4787 687,'0'0'138,"0"0"-40,0 0-73,0 0-37,0 7-7,0 18 49,0 10 21,-5 10 21,-5 12-18,3 6-18,-3 1-4,0-3-9,3-7-13,0-10-6,-1-11-4,3-9-1,0-11-32,3-5-50,2-7-37,0-1-30,0 0-31,0-11-28,0-10 18</inkml:trace>
  <inkml:trace contextRef="#ctx0" brushRef="#br0" timeOffset="670.843">482 5061 508,'5'0'150,"-2"0"-46,-3 0-55,0 0-41,-5 5-26,-12 8 45,-10 0 28,3 4-11,-1-4 0,6-1-36,4-2 0,3-3-7,10-1 5,2 0 23,0 2 35,0 1 6,12 4-42,5-1-21,7 2 5,1 0 4,-3-2-13,-3 2 0,-2-7-5,-2 0-2,-6-5-20,1-2-49,-3 0-75,6 0-165,-1 0-285</inkml:trace>
  <inkml:trace contextRef="#ctx0" brushRef="#br0" timeOffset="1528.898">887 5250 797,'0'-6'90,"0"-2"-68,0-4-28,0-1 6,-5 0-1,-10 0 7,0 4 2,-6 1 13,-1 4-1,-5 4 10,-2 0 8,-1 7-7,1 12-24,7 5 13,3 3-14,7-2-2,4-1 13,8-2-6,0-2 5,0-6-2,10 1-8,7-5-3,3-3-5,2-6-2,4-1-9,1 0-33,2-20 25,-2-10 6,0-7 0,-3-8-12,-4-2-8,-1-3-7,-7 2 10,3 3 2,-3 5 18,-5 10 5,3 6 2,-5 6 4,-5 7 2,0 7 1,0 4-2,0 0-3,0 0-7,0 11-12,-12 15 48,2 11 33,0 9-12,3 9-5,7 8-12,0-2 15,0 0 8,12-5-4,3-8-14,-3-10-10,0-8-20,0-11-5,-4-8 0,-4-9-32,4-2-75,2-2-99,2-16-240</inkml:trace>
  <inkml:trace contextRef="#ctx0" brushRef="#br0" timeOffset="1934.524">1278 5315 1023,'30'1'100,"-6"-1"-90,-2 0-40,2-6-90,1-7-124,4 3-265</inkml:trace>
  <inkml:trace contextRef="#ctx0" brushRef="#br0" timeOffset="2480.559">1680 5080 707,'22'-11'132,"5"3"-17,-3-1-78,0 0-11,1 4 24,-3 2-14,-3 3-18,1 0-14,-6 0 11,-6 3-2,-4 13-15,-4 5-5,0 9 2,-4 4 0,-18 4-9,-3 4 4,-4-2-18,-7-3-22,1-3-2,6-5 20,3-8 6,4-4 18,9-8 8,4-2 0,6-6 5,3 2 16,0-3 24,0 0 7,0 0 8,0 0 6,10 0 15,14 0-32,8 0-1,7 1 21,2 1-4,6 0-23,-6 2-2,-2 1-29,-3-1-2,-6 1-12,-8-2 0,-3 0-12,-7-3-78,-5 0-40,1 0-70,-1-2-89,-5-11-174</inkml:trace>
  <inkml:trace contextRef="#ctx0" brushRef="#br0" timeOffset="2839.382">1994 5127 690,'0'-1'188,"0"-1"-41,0 1-53,10 0-33,4-1 0,8-1-4,8 1-6,4 0 9,9 2-3,6 0-8,0 0-6,4 0-28,1 0-14,-8 0 4,-2 0-4,-8 1-3,-9 1-2,-10-1-16,-7-1-29,-10 0-24,0 0-77,-7 0-96,-13 0-11,1 0-70</inkml:trace>
  <inkml:trace contextRef="#ctx0" brushRef="#br0" timeOffset="3073.397">2096 5091 649,'0'32'97,"0"9"-28,0 4-20,0 5-21,0-1-7,0 0-4,0-6-5,0-6 2,0-9-4,0-9-8,0-11-4,5-7-36,0-1-120,5 0-186</inkml:trace>
  <inkml:trace contextRef="#ctx0" brushRef="#br0" timeOffset="3323.013">2255 5186 677,'2'-1'129,"-2"1"-41,0 0-79,0 3-22,0 20 18,0 10 37,0 7 36,-7 8-31,2 0-21,-3-1-9,1-6-14,5-10-4,2-8-43,0-12-88,0-7-120,0-4-205</inkml:trace>
  <inkml:trace contextRef="#ctx0" brushRef="#br0" timeOffset="3650.634">2615 4895 651,'19'3'132,"-2"24"-20,-2 11-65,-3 13-30,-5 14 3,-7 13 17,0 3-4,0 5 2,-4-4-16,-14-8-10,-6-10-11,-10-12-2,0-11-65,-5-9-74,5-8-161,0-6-219</inkml:trace>
  <inkml:trace contextRef="#ctx0" brushRef="#br0" timeOffset="5319.941">1247 5295 312,'-3'0'15,"1"0"-26,-1 0 4,1 0 2,0 0 19,2 0 80,0 0 56,0 0 13,0 0-38,0 0-28,0 0-27,0 0-13,0 0-11,0 0-10,0 0-4,0 0-1,0 0-3,4 0-6,4 0 1,4 2-1,0 3-4,3-2-6,2 2-1,0 1-7,2-1 2,-2-2-1,3 2 2,-1-1 2,-4 0-2,-1-1 0,-1 2-1,-1-3-3,-5 2-4,-2-1 6,0-2-7,-3 1 1,-2-1 1,3-1-3,-3 1-3,0-1-32,0 1-31,0 0-41,0-1-67,7 4-83,0 1-157</inkml:trace>
  <inkml:trace contextRef="#ctx0" brushRef="#br0" timeOffset="4664.699">1480 5138 444,'8'0'155,"-6"0"-13,3 0-67,-5 0-27,0 0-12,0 0 0,0 0 8,0 0 20,0 0-3,0 0-7,0 0-8,0 1-22,0 0-17,0 0-8,-7 0-2,-10 0 6,-3 1-5,-2 0 4,-4-1-1,1 1 0,3-2 1,-2 0-1,7 0-1,0 0 0,7 0-3,0 0 0,3 0 2,5 0 0,2 0 3,0 0 4,0 0 2,0 1-1,0-1-4,0 0 0,0 0-1,0 0-2,-3 0 0,3 0-2,0 0 1,0 0-1,0 0 2,0 0 0,0 0 5,0 0 0,0 0 9,0 0 9,0 0 4,0 0-5,0 0-9,0 0-9,0 1-4,0-1-4,0 0-22,0 0-61,0 0-83,0 0-209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04:09.44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1050 630 613 0,'12'11'65'0,"-7"3"-46"16,-4-3-22-16,3 6-25 15,-4-4-46-15,0 2-10 0,1 1-20 16,3-1-45 0</inkml:trace>
  <inkml:trace contextRef="#ctx0" brushRef="#br0" timeOffset="-171.8077">837 243 364 0,'16'11'99'0,"-6"-3"-4"16,2 1-55-16,-4 2 6 15,-1-3 0-15,0 2-28 16,-2-2-13-16,3 5-5 16,-1 1-11-16,0 4-45 15,3 0-49-15,4 5-45 16,-2-4-120-16</inkml:trace>
  <inkml:trace contextRef="#ctx0" brushRef="#br0" timeOffset="-359.3701">618 88 491 0,'12'10'49'0,"-2"-4"-44"16,-1 3-38-16,3-2-58 15,-1 4-147-15</inkml:trace>
  <inkml:trace contextRef="#ctx0" brushRef="#br0" timeOffset="-500.003">280-12 746 0,'7'0'126'15,"-2"0"-52"-15,0 0-55 16,0 0-12-16,0 0-7 15,2 0-17-15,8 0-43 16,1 0-69-16,4 4-92 16,2-1-89-16</inkml:trace>
  <inkml:trace contextRef="#ctx0" brushRef="#br0" timeOffset="-703.1161">3 3 232 0,'7'-7'50'16,"-7"5"14"-16,0 2-9 0,0 0 9 16,0 0 27-16,0 0 17 15,0 0 21-15,0 0-1 16,0 0-29-16,0 0-25 15,0 0-21-15,0 0-18 16,0 0-18-16,0 0-14 16,0 0-1-16,0 0-3 15,0 0-6-15,4 0-29 16,8 0-44-16,10 0-93 16,1 0-86-16,-2 0-75 15</inkml:trace>
  <inkml:trace contextRef="#ctx0" brushRef="#br0" timeOffset="-1046.8875">3 3 101 0,'0'0'-1'0,"-3"0"-45"15</inkml:trace>
  <inkml:trace contextRef="#ctx0" brushRef="#br0" timeOffset="187.987">1141 1047 513 0,'11'7'82'16,"-10"7"-15"-16,-1-1-60 16,4 5-9-16,-4 0-18 15,1 1-17-15,3-2 11 16,1 7-16-16,2-5-5 16,3 1-5-16,0-1-53 15,2 6-36-15,0-3 11 16</inkml:trace>
  <inkml:trace contextRef="#ctx0" brushRef="#br0" timeOffset="359.8216">1259 1347 51 0,'15'23'67'16,"-3"-1"19"-16,0-4 2 16,-4-4-6-16,-1 0-23 15,-2-3-11-15,0 2-21 16,-3-6-10-16,1 5-2 16,4-5 10-16,2 5 3 15,2-1-8-15,-4 0-12 16,3 1-10-16,1-3-21 15,-1 0-52-15,0-5-63 16,-3 1-168-16</inkml:trace>
  <inkml:trace contextRef="#ctx0" brushRef="#br0" timeOffset="547.251">1570 1671 777 0,'20'6'122'0,"-5"1"4"15,-3-2-87 1,-5 0-36-16,-2-5-8 0,5 0-52 16,6 0-29-16,-5 0-53 15,8 0-18-15,-2 0 7 16,3-8-47-16,-3-1-79 16</inkml:trace>
  <inkml:trace contextRef="#ctx0" brushRef="#br0" timeOffset="687.9951">1921 1600 641 0,'17'-7'131'15,"-8"2"-84"-15,-2-6-43 16,-2 0-18-16,-4-3-52 16,4 2-35-16,1-4-52 15,4 7-95-15</inkml:trace>
  <inkml:trace contextRef="#ctx0" brushRef="#br0" timeOffset="859.7694">2061 1388 794 0,'10'-5'121'0,"-3"2"-76"15,-2-7-43-15,0-2-8 16,0-2-38-16,0-9-41 15,0-2-61-15,0-1-72 16,0-2-81-16</inkml:trace>
  <inkml:trace contextRef="#ctx0" brushRef="#br0" timeOffset="1016.0335">2115 1053 748 0,'8'-6'155'15,"-1"-1"-51"-15,-2-2-65 16,0 2-22-16,-3-7-16 15,3-1-3-15,0 3 2 16,0-10-41-16,-5-1-48 16,6-3-48-16,0 1-79 15,-1-3-48-15</inkml:trace>
  <inkml:trace contextRef="#ctx0" brushRef="#br0" timeOffset="1156.637">2310 663 706 0,'14'-9'126'0,"5"-2"-75"16,-6 0-43-16,6-3-9 15,0-5-15-15,1-4-83 16,2 1-117-16,4-1-133 16</inkml:trace>
  <inkml:trace contextRef="#ctx0" brushRef="#br0" timeOffset="1344.3146">2642 285 799 0,'22'-3'94'0,"0"-2"-18"16,-7 0-69 0,-3 0-9-16,-2-3-19 0,0-2-50 15,2-3-33-15,-2-2-40 16,6-6-49-16,-1 1-35 15</inkml:trace>
  <inkml:trace contextRef="#ctx0" brushRef="#br0" timeOffset="1516.1921">3022 8 713 0,'27'-6'113'0,"-1"1"-30"16,-7 4-48-16,-4-4-25 15,-2 2-8-15,-1-2-10 16,0-2-41-16,4-2-38 16,1 0-64-16,8 2-80 15</inkml:trace>
  <inkml:trace contextRef="#ctx0" brushRef="#br0" timeOffset="1781.8213">3462-193 495 0,'112'-16'131'0,"-108"16"-73"0,-4 0-50 15,0 0-80-15,0 0-208 16</inkml:trace>
  <inkml:trace contextRef="#ctx0" brushRef="#br0" timeOffset="1688.0837">3462-193 695 0,'29'0'126'0,"-12"0"-45"15,-2 0-60-15,-8 0-18 16,-7 0-9-16,0 0-76 16,0 0-76-16,0 0-63 15,0 0-9-15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04:16.31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-5 55 197 0,'0'3'74'15,"0"-3"-19"-15,0 0-15 16,0 0-8-16,0 0-10 16,0 0-6-16,0 0 11 15,0 0 14-15,0 0 16 16,0 0 3-16,0 0-3 15,0 0-2-15,0 0 4 16,0 0 4-16,0 0-2 16,0 0-4-16,0 0-12 15,0 0-11-15,0 0-6 16,0 0-6-16,0 0-4 16,0 0 1-16,0 0 0 0,0 0 5 15,0 0-3-15,0 0 2 16,0 0 1-16,0 0 1 15,0 0-4-15,0 0-3 16,0 0 0-16,0 0-5 16,5 0-4-16,-3 0-3 15,1 0 0-15,2 0-3 16,2 0 3-16,-2 0-1 16,0 0-1-16,5 0 1 15,-3 0 0-15,2 0 0 16,-4 0-1-16,7 0-1 15,-5 0-1-15,1 0-1 16,2 0-1-16,0 0 2 16,-3 2-2-16,3-1 0 15,1-1 2-15,-1 6-2 16,-2-5-3-16,6 2 2 16,1-1 3-16,-3 3-3 15,3-4 2-15,-3 6-2 16,0-2 1-16,3-4 1 15,-4 8 1-15,1-6-2 16,1 6 1-16,-1-7-4 16,3 7 3-16,-3-1-2 15,5-2 2-15,-1 3 0 16,0 2-2-16,5 1 2 16,-6-1 0-16,2-2-2 15,2 2 3-15,-6 2-3 16,6-3 1-16,-7 4-2 0,3-3 4 15,-3 2-2-15,-2-2 1 16,1-2 0-16,0 2 1 16,0-2-2-16,-1 0 0 15,0 1 1-15,0 1-1 16,-3 0 0-16,-2-4-1 16,2 5 1-16,-2-2-1 15,0-2 1-15,0 2-1 16,0 0 2-16,-3 2 0 15,3-1 0-15,4 1 0 16,-4 1-1-16,2-2 3 16,-4 1-1-16,2 1-1 15,-2 0-1-15,3-2 1 16,-1 3-1-16,-2-3 0 16,4 2 1-16,-4 1-1 15,-1 2 1-15,3-2 1 16,0 4 0-16,2-2-1 15,-2-4 1-15,-2 2-1 16,4-1 0-16,-2 0 1 16,0-1-1-16,-5 1-1 15,5-1 0-15,-3 0 0 16,-2 3-2-16,4-5 4 16,-3 1 0-16,-1 3-1 15,0-7 1-15,4 6-1 16,-4-4 1-16,1 1-1 15,3 5 1-15,-4-3 0 0,5 1-1 16,-3-1 0 0,-2-1 2-16,0-3-1 0,5 5 0 15,-5-1 0 1,5 1-1-16,-5-2 1 0,0 4 0 16,5 0 0-16,-3 3 1 15,1-5-4-15,2 5 5 16,0-3 0-16,0 1-3 15,-3-2 0-15,3 0 4 16,4 1-5-16,-6 0 3 16,5 1 1-16,-2-3 1 15,0 1-3-15,5 2 1 16,-6-3 0-16,0-4-4 16,0 2 6-16,2 2-4 15,-2-2 0-15,0 1-2 16,0-1 4-16,0 3-2 15,0-1 1-15,2 0 1 16,-2-1-1-16,3-1 1 16,-2-3 4-16,-3 3-2 15,5 0-2-15,-2 0-1 16,0-1-1-16,-1 1 1 16,4 1 2-16,-6-1 0 15,6 1-1-15,-4-4 1 16,2-1 3-16,1 5-2 15,-3-6 3-15,2 2 2 16,3-1 2-16,-3 4-5 16,7-2-1-16,-6 0-1 15,2 1 2-15,1-4 3 16,-1 1 0-16,-3-2-1 16,-2-1-2-16,3 1-6 15,-1-1 4-15,3 1 1 16,-3 2-2-16,7-1 0 15,-3 1 1-15,1 0 2 0,4 0 0 16,-6-5-1-16,2 3-2 16,1 2-1-16,-3-3-2 15,2 2 2-15,0-1-4 16,-2 0 2-16,2 3 0 16,-3-3-4-16,3 1 4 15,-7-6-1-15,-2 2 3 16,-1-2-3-16,0 0-4 15,-2 0 1-15,0 0 2 16,0 0 3-16,3 0 3 16,-1 0-1-16,1 0 0 15,2 0 2-15,2 0-2 16,2 0-2-16,-1 0-2 16,6 0 1-16,-4 0-2 15,0 0 3-15,-1 0 0 16,1-2-3-16,0 1 1 15,2-8-1-15,1 7 3 16,3-5-2-16,-3 2 3 16,3-2-1-16,-6-1-1 15,2 1 0-15,-2 0-2 16,0 0-1-16,-3-5-2 16,1-1-1-16,-1-3 3 15,3 0 1-15,-1 4 4 16,-6-5-4-16,6 1 2 15,-4 1-2-15,5-3 3 0,-3-2-1 16,0 1 0 0,3-3-1-16,-2-3 2 0,-1 2-2 15,2 0 0 1,-6-2 0-16,5 1 0 0,-1 0 0 16,2-4 2-16,-2 3 0 15,-1 3-1-15,3 3 1 16,3-4-1-16,-4 1 0 15,-1 1 1-15,3 3-1 16,0 0-1-16,-3-2 0 16,5 1 3-16,-3-2-3 15,1 2 1-15,-3-1 0 16,3 2 0-16,-5 4-2 16,2-3 4-16,3 2-2 15,0-5-2-15,-3 1 3 16,6-3 0-16,-1-1 1 15,0-3-5-15,4 4 6 16,-3-3-4-16,-1 6 1 16,0-1 1-16,1 2 1 15,-1 5-1-15,-1 0 0 16,-1-2-3-16,-2 4 5 16,2 3-1-16,4-4 1 15,-4 4-2-15,2-4 1 16,5 1-1-16,-5-1-1 15,3 2 0-15,2-2 0 16,-1 1 0-16,-1 0 1 16,2-1-3-16,2 1 1 15,-2-1 0-15,0 3 3 16,-2-3-2-16,2-1 1 16,0 1-3-16,3-1 2 0,-5 0-1 15,6 2 4-15,-4-2-4 16,0 1 0-16,3 2 4 15,2-3-5-15,-5 7 5 16,4-6-5-16,4 5 2 16,-4-1 2-16,1-2-3 15,-4 2 2-15,3 1-2 16,-4 1 2-16,3-4-2 16,-5 2-1-16,6-3 3 15,-3 0-1-15,3 0-1 16,-4 3 1-16,7-1-1 15,-2-2 2-15,-2-1-1 16,-1 4-2-16,3 1 3 16,3-4 0-16,-8 5-2 15,4-5 2-15,-1 4-2 16,1-4 2-16,-4 5-3 16,0-6 2-16,5 6 0 15,-4-2 0-15,1 1 0 16,1 0 1-16,2-2-2 15,-1 2 1-15,4 0 0 16,-3 1 1-16,1 4-2 16,-1-4 0-16,3 0 2 15,-3 2-2-15,-5 3 1 16,-2-1 1-16,1-2-2 16,-9 4-2-16,-2 0 2 15,0 0-2-15,-5 0-1 16,0 0-1-16,0 0-4 15,0 0-16-15,0 0-14 16,0 0-49-16,5 6-89 0,2 6-152 16,6 0-357-16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04:24.16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5 480 0,'108'-1'121'16,"-97"1"-36"-16,-1 0-40 15,0 0-1-15,2 0-35 16,7 0-10-16,-1 0-27 15,3 1-55-15,1 6-118 16</inkml:trace>
  <inkml:trace contextRef="#ctx0" brushRef="#br0" timeOffset="-140.6454">0 5 818 0,'0'0'81'15,"0"0"-33"-15,0 0-46 16,0 0-3-16,0 0 3 16,0 0 1-16,0 0 28 15,0 0 13-15,0 0-1 16,0 0-26-16,0 0-13 16,0 0-6-16,0 0-37 15,0 0-91-15,0 0-106 16,6 0-76-16</inkml:trace>
  <inkml:trace contextRef="#ctx0" brushRef="#br0" timeOffset="1891.1019">2404 159 838 0,'18'-5'159'16,"1"-1"-33"-16,-7 2-90 15,0-1-26-15,-4-2-13 16,3 1-30-16,0-6-64 15,0 3-68-15,4-8-77 16,2 4-43-16</inkml:trace>
  <inkml:trace contextRef="#ctx0" brushRef="#br0" timeOffset="2047.3519">2720-92 686 0,'27'0'190'0,"-2"0"-171"0,3 0-16 16,-10 0-3-16,3 0-12 16,-6 0-98-16,2 0-86 15,2-7-119-15</inkml:trace>
  <inkml:trace contextRef="#ctx0" brushRef="#br0" timeOffset="2219.1172">3034-158 813 0,'24'0'116'16,"-2"0"-58"-16,-3 0-44 15,-7 0-14-15,3 0-13 16,-8 0-37-16,3-7-33 16,2-1-80-16,-2-4-94 15,3 4-89-15</inkml:trace>
  <inkml:trace contextRef="#ctx0" brushRef="#br0" timeOffset="2406.6172">3280-244 801 0,'19'0'62'0,"-10"0"-41"16,-4 6-23-16,-4-6-71 15,-1 7-160-15,0-2-32 16</inkml:trace>
  <inkml:trace contextRef="#ctx0" brushRef="#br0" timeOffset="937.8558">1340 1597 1057 0,'24'14'167'15,"-4"-7"-74"-15,-8 4-77 16,-3-5-15-16,-4-1-14 15,-3 0-16-15,1-5 8 16,-1 1 6-16,3 1-4 16,-4-2-26-16,10 4-70 15,-3-3-88-15,4 4-121 16,0 0-212-16</inkml:trace>
  <inkml:trace contextRef="#ctx0" brushRef="#br0" timeOffset="1312.8798">1592 1680 918 0,'6'0'163'0,"-2"0"-91"16,-2 0-53-16,-2 0-19 15,5 0-3-15,1-2 5 16,3-6 0-16,3 1 3 16,-2-4-2-16,7-3-2 15,-3-1 0-15,-1-4-12 16,-3-1-52-16,4-5-37 15,-6 0-20-15,6-2-47 0,-4 2 10 16,-1 4 1 0,4-2 1-16,-1 9 125 15,5 0 70-15,-7 3 92 0,4 0 2 16,-6 3-24-16,3 0 6 16,-6 0-32-16,3 2-32 15,-3-6-25-15,2 3-7 16,-2-7 3-16,2 3-10 15,-2-5-12-15,0-1-3 16,0-3 2-16,-1 2-43 16,-3-4-73-16,5 2-79 15,4-1-52-15,-3 4-126 16</inkml:trace>
  <inkml:trace contextRef="#ctx0" brushRef="#br0" timeOffset="719.0975">1143 1324 499 0,'5'11'83'16,"0"0"-41"-16,0 1-8 16,0-1 3-16,-3-3-34 0,3-2-36 15,5 5-69-15,1-4-148 16</inkml:trace>
  <inkml:trace contextRef="#ctx0" brushRef="#br0" timeOffset="1562.8835">1984 1066 482 0,'10'-7'135'16,"0"-2"-54"-16,-4 2-40 15,0-1-12-15,-1-2-22 16,-5-2-10-16,4-6 2 16,-4 4 1-16,2-4 1 15,3-2 0-15,-2 1-17 16,2 0-34-16,-3-3-13 16,3 3 22-16,5-1 11 15,-5 2 28-15,2 5 0 16,2-5 9-16,-3 5 26 15,1 2 31-15,2-5-2 16,1 5-36-16,-3 1-17 16,4-3-4-16,-2-3-4 15,1-4-21-15,-1 5-130 16,4-7-173-16</inkml:trace>
  <inkml:trace contextRef="#ctx0" brushRef="#br0" timeOffset="1719.1112">2208 443 929 0,'11'-5'108'15,"-6"3"-69"-15,0-3-36 16,2-1-11-16,-2-2-47 16,3-7-34-16,2-4-38 15,-3-4-98-15,10 3-65 16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04:37.72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-2 300 445 0,'2'0'91'15,"-2"0"-36"-15,0 0-25 0,0 0-1 16,0 0 18-16,0 0-2 16,0 0 19-16,0 0 8 15,0 0-10-15,0 0-5 16,0 0-4-16,0 0-12 16,0 0-14-16,0 0-14 15,0 0-4-15,0 0-2 16,0 0 0-16,0 0 3 15,0 0 2-15,0 0-1 16,3 0 3-16,-1 0-1 16,6-2-5-16,4 0 5 15,4-1-5-15,1 1-9 16,3 0 4-16,-3-2-4 16,0 4-1-16,-2-2 1 15,2 2 1-15,-1-3-1 16,-1 3 2-16,2 0-4 15,1 0 2-15,1 0 0 16,-2 0-1-16,2 0 5 16,-2 0-6-16,-2 0 3 15,-3 0-1-15,-2 0 4 16,2 5-3-16,-2-1 2 16,-1-2-2-16,-1 3 1 15,3-1-1-15,-1 4-1 16,0-2 4-16,5 3-5 15,-5-2 2-15,2 4-3 0,0-3 1 16,-2 7 4-16,1-4-6 16,-3 1 3-16,1-2 1 15,-1 1 0-15,-1 0 0 16,-2-2 1-16,3 3-3 16,1-5 3-16,-4 5 0 15,4 1-1-15,-3-2 1 16,6 5 0-16,-3-4 1 15,1 2-1-15,0-1-2 16,-1 0 2-16,1 4-2 16,0 1 1-16,-5 0-3 15,7 0 4-15,-2 0-6 16,-1-3 6-16,-3 3 1 16,1-5-1-16,3 0-1 15,-1 5 1-15,-2-1 0 16,3 1 1-16,0-1-2 15,2 3 1-15,-2-2-3 16,-3-2 4-16,3 3-3 16,-1 4-2-16,-3-1 2 15,0-1-14-15,0 2 11 16,-1-2 1-16,1 4 1 16,-1-3-4-16,0-4 5 15,0-2 3-15,0 5-3 16,5-1-1-16,-3-2 2 15,1 5 2-15,-1-4-2 16,3 1 0-16,-4-1 0 16,0-1 2-16,-1-4-2 15,1 1 0-15,-1 3-1 16,1-5 1-16,0 0 0 0,2 1 1 16,-3 2 3-16,0-3 3 15,0 1 0-15,-3-3-4 16,3 1 4-16,2-1 0 15,-4-4 0-15,-1-1-2 16,1 2 1-16,-1-3 2 16,3 6-4-16,-1-4-4 15,-3 5 1-15,3-4 0 16,-3 1-1-16,6 2 2 16,-3 1 0-16,-3-5 2 15,4 9-2-15,-1-9 1 16,-3 4-2-16,3 0 2 15,1-4 0-15,-3 1-1 16,3-2 3-16,-2 1 2 16,1-2 0-16,-1-1-1 15,-1 0 0-15,3 1-3 16,0 0 3-16,0 2 0 16,3-1-1-16,1 2-2 15,5-1-1-15,-4 4-1 16,2-2 2-16,-1 0 2 15,0 1 0-15,-1-4 4 16,0 1 0-16,0-2-3 16,2 2-2-16,0-1 2 15,-2 1 2-15,4 4-1 16,-1-4 1-16,1 0-2 0,-4 0 2 16,-1-5 2-1,-1 3-3-15,-6-5-2 0,1 0-2 16,-1 0 1-16,1 0 0 15,3 4 1-15,0-3-1 16,6 1-3-16,7 6 0 16,-2-5-2-16,0 6 1 15,0-6-1-15,-2 3 2 16,-5-2 0-16,-1-3-1 16,-6 3 0-16,1-4-1 15,-3 0-1-15,3 0 3 16,3 0 1-16,1 0-4 15,1 0 1-15,6 0 1 16,0-5-3-16,2-1 5 16,2-5-7-16,-1 0 6 15,3-1-1-15,-4-2-3 16,3-4 1-16,2 0-2 16,-3-3 6-16,-2 3-6 15,0-1 4-15,0-1 0 16,-7 6 1-16,4 0-3 15,-7 1 4-15,3 0-5 16,-5 1 1-16,0 0-2 16,0-6 1-16,4-4-1 15,-4 2-1-15,3-1 3 16,-3-3 3-16,2-1 1 16,0-2-3-16,1 8 1 15,-3-1 1-15,1 0-1 0,-5 2 2 16,8-2-2-16,-3-6-1 15,0 1-1-15,0 2 1 16,3-5 1-16,-2 3 1 16,-2 1 0-16,5 0-2 15,-3 4 2-15,3-5 0 16,0 0-1-16,0 2 0 16,2-1-1-16,-2-1 2 15,2-2-1-15,2 8 1 16,-2-6 0-16,0 3-1 15,1-3 0-15,-1 0 0 16,0-1-1-16,2 1 2 16,-2-2-1-16,3 8 0 15,-5-3 1-15,2 3 2 16,3-3-1-16,1-1 0 16,-3-2 0-16,2 4-1 15,1-5-1-15,1 2 0 16,-2-3-1-16,0 6 1 15,1-2 2-15,-1 3-3 16,-3 0 1-16,0 1 1 16,5-4-1-16,-2 0 1 15,2 0-1-15,-2 1-1 16,0 3 2-16,2-3 1 16,-1 4-2-16,-1 3 2 15,0-1-1-15,1 3 2 16,-3 4 0-16,3-4-1 0,4 1 1 15,-3 5-1 1,3-5 1-16,6 1 3 0,-2-1 1 16,6 2-6-16,-1-2 2 15,2 6 0-15,-4-2-1 16,0 1-2-16,-5 1 0 16,2-1 0-16,-5 2 0 15,-1-2 2-15,-1 1-1 16,0 5 2-16,4-5 0 15,-4 5-1-15,8-3-2 16,-1 3 3-16,6 1 0 16,3 0 0-16,4 0-1 15,0 0 1-15,-4 0-2 16,4 0-1-16,-10 0 1 16,1 5 3-16,-8-4 6 15,-8-1-6-15,-4 2-4 16,-3 2-1-16,-3-3-2 15,-2-1-2-15,0 0-1 16,0 0-10-16,0 0-15 16,0 5-20-16,0 1-36 15,0 5-62-15,-2 3-88 16,-6 2-60-16,3 9-351 16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04:38.27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9 889 0,'5'-2'76'16,"4"-1"-22"-16,-7 3-43 15,3-2-7-15,0 2-2 16,0 0 0-16,5-3-2 16,2 3-5-16,3 0-40 15,-3 0-61-15,9 0-95 0,-4 0-86 16</inkml:trace>
  <inkml:trace contextRef="#ctx0" brushRef="#br0" timeOffset="140.7889">245 4 519 0,'17'3'150'0,"-7"-1"-22"16,2-2-48-16,-7 1-44 16,0 2-32-16,0 0-4 15,6 3-6-15,-1 5-28 16,2 4-31-16,5 5-60 15,-2-2-70-15,7 1-14 16</inkml:trace>
  <inkml:trace contextRef="#ctx0" brushRef="#br0" timeOffset="297.258">485 216 517 0,'11'6'89'0,"-4"-3"30"15,-3 2-54-15,-3 0-49 16,4 2-15-16,-1-1-5 15,3 6-32-15,-2 3-33 16,1 4-25-16,5 3-25 16,4 1-27-16,-5-2 4 15</inkml:trace>
  <inkml:trace contextRef="#ctx0" brushRef="#br0" timeOffset="515.9933">651 549 390 0,'7'14'57'0,"3"2"5"15,-2-2-32 1,1 5-23-16,-1-1-4 0,3 3-9 16,1 1-35-16,-1 3-50 15,0-2-86-15</inkml:trace>
  <inkml:trace contextRef="#ctx0" brushRef="#br0" timeOffset="609.7581">899 1008 624 0,'14'13'81'16,"-8"-2"-3"-16,0 2-53 15,-3-1-10-15,2 3-10 16,-3 0-5-16,3 5-15 16,2 4-31-16,-2 2-35 15,5 4-55-15,5 0-62 16</inkml:trace>
  <inkml:trace contextRef="#ctx0" brushRef="#br0" timeOffset="750.5273">1074 1445 483 0,'7'13'38'0,"1"-1"27"16,-1-1-51-16,-2 5-13 15,5 1-20-15,1 1-55 16,1 0-53-16,3 0-45 15</inkml:trace>
  <inkml:trace contextRef="#ctx0" brushRef="#br0" timeOffset="909.3032">1309 1730 662 0,'17'3'19'16,"-2"-1"-3"-16,2-2-12 15,-2 0-34-15,2 0-83 16,10 0-51-16,2 0-17 16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04:39.97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-1566 915 723 0,'19'-5'35'16,"-2"-1"3"-16,-11 1-34 15,5-1-2-15,-6-2-10 16,1-7-45-16,0 2-4 16,2-2 2-16,4-3-55 15,-2-5-66-15,5 2-167 16</inkml:trace>
  <inkml:trace contextRef="#ctx0" brushRef="#br0" timeOffset="156.2471">-1245 669 732 0,'36'0'71'16,"-9"0"-13"-16,-5 0-39 15,-8-6-16-15,-6-1-13 16,-3 1-39-16,-1-6-24 16,1-3-21-16,-4 3-27 15,9-1-39-15,1 4-87 16</inkml:trace>
  <inkml:trace contextRef="#ctx0" brushRef="#br0" timeOffset="343.7491">-890 546 428 0,'29'0'83'0,"-9"2"-37"16,-9 1-21-16,-5-3-41 15,-2 0-146-15</inkml:trace>
  <inkml:trace contextRef="#ctx0" brushRef="#br0" timeOffset="6674.9967">517 74 901 0,'7'0'117'0,"1"0"-36"16,-8 0-72-16,0 0-16 15,0 0-4-15,-8 0 14 16,-6 0 1-16,-10 0 1 16,0 0 14-16,-8 0 6 15,-9-1-5-15,-8-4-13 16,-4-4-4-16,-1 2 1 15,0-4-1-15,3 0-2 16,8 3 1-16,11-1-2 16,8 3 0-16,9 3-1 0,5-1 2 15,5 4-2 1,5 0 3-16,0 0 1 16,0 0 1-16,0 0-1 0,0 0 3 15,0 0-4 1,0 13 0-16,0 21 4 0,0 3 2 15,0 16-5-15,0 8 1 16,1 9 2-16,4 1 2 16,1 0 5-16,-1-9 6 15,-5-6-2-15,0-12-6 16,0-7-11-16,0-12 1 16,0-9-5-16,0-9-38 15,0-7-73-15,0 0-133 16,10 0-247-16</inkml:trace>
  <inkml:trace contextRef="#ctx0" brushRef="#br0" timeOffset="6862.8037">118 376 1136 0,'40'0'139'16,"-6"0"-72"-16,-1 0-49 15,-5 0-14-15,-9 0-12 16,0-2-45-16,-6-2-27 16,6 4-56-16,0 0-77 15,0 0-164-15</inkml:trace>
  <inkml:trace contextRef="#ctx0" brushRef="#br0" timeOffset="7316.5431">524 497 721 0,'5'0'109'0,"-5"0"-67"15,0 0-27-15,0 9 14 16,0 14-7-16,0 7 31 15,0 3-13-15,5 3-9 16,0-1-14-16,0-4-12 16,5-4 2-16,2-9-3 15,2-6-8-15,-1-5-8 16,6-7-18-16,3 0-21 16,2-12-8-16,5-13-1 15,-2-2-6-15,-3-10 35 16,-6 3 26-16,-4 6 2 15,-9 3 2-15,0 7 2 16,-5 7-1-16,0 10 0 16,0 1 2-16,0 0 14 15,0 0 28-15,0 17-11 16,5 5-15-16,-1 8-3 16,2 0-5-16,3 0-4 15,-1 1-5-15,8-10-22 16,-3-2-26-16,6-8-84 15,1-9-194-15</inkml:trace>
  <inkml:trace contextRef="#ctx0" brushRef="#br0" timeOffset="7551.6601">1013 176 707 0,'0'13'120'0,"0"21"-88"16,0 11-36-16,0 8 8 15,0 6 0-15,0 2-1 16,0-9 0-16,7 1-2 16,0-13 1-16,-2-10-15 15,5-8-93-15,9-7-101 16,-8-7-235-16</inkml:trace>
  <inkml:trace contextRef="#ctx0" brushRef="#br0" timeOffset="7770.416">1239 141 628 0,'0'35'51'0,"0"10"22"16,0 9-9-16,0 4-4 16,0 4-29-16,0-1-19 15,0-11-6 1,0 3-8-16,3-15-33 0,11-7-105 16,10-6-197-16</inkml:trace>
  <inkml:trace contextRef="#ctx0" brushRef="#br0" timeOffset="8723.5785">2063 431 758 0,'0'-3'132'0,"0"-8"-100"15,-10 5-35-15,-7-2 7 16,-10-2 5-16,-1 5 21 15,-2 5 24-15,-2 0 5 0,4 5-20 16,-1 17 2 0,6 4-3-16,4 2-14 0,5 2 13 15,13-2-1-15,1 2 5 16,0-1-7-16,6 1-5 16,17 4-15-16,2-8-5 15,6 0-4-15,-2-7-11 16,1-6-15-16,2-7-22 15,-1-6-25-15,1 0-52 16,-3-1-37-16,-2-17-106 16,6 9-169-16</inkml:trace>
  <inkml:trace contextRef="#ctx0" brushRef="#br0" timeOffset="9208.0402">2347 584 478 0,'0'-5'120'0,"0"0"-28"15,0-1-18-15,5-3-2 16,0 2 6-16,8 0-27 16,-2-4 2-16,-3 5-8 0,6 0-4 15,-4 6 7-15,4 0 2 16,4 0-16-16,-4 5-7 15,4 14-25-15,-2 5-3 16,-3 3 0-16,-4-1 0 16,-9 1 3-16,0-6-9 15,0-5-2-15,-14-5-3 16,-4-7 1-16,-8-4-5 16,1 0 1-16,1 0-15 15,-2-8-6-15,6-10-29 16,8-1-54-16,9 1-81 15,3 6-82-15</inkml:trace>
  <inkml:trace contextRef="#ctx0" brushRef="#br0" timeOffset="9629.9421">2692 566 482 0,'5'25'64'0,"-4"-4"1"15,3 2-14-15,-4-5-29 16,0-3-2-16,0-3-11 16,0-8-5-16,0-1 1 15,0-3 0-15,0 0-3 0,0 0 4 16,0-3 0-16,0-13-1 15,1-11 2-15,8-2 7 16,3-2-9-16,0 4-1 16,3 6-2-16,-3 3 9 15,3 9 2-15,-3 9-2 16,-2 0 3-16,4 0 34 16,-4 27-26-16,2-1-21 15,0 10 2-15,-2-1 5 16,-3 3-3-16,1-12 8 15,-3-6-9-15,-3-9-4 16,-2-4-11-16,0-7-54 16,0 0-111-16,0 0-86 15,4-5-33-15</inkml:trace>
  <inkml:trace contextRef="#ctx0" brushRef="#br0" timeOffset="10098.7439">3271 417 764 0,'-5'0'30'0,"-9"0"-40"16,-10 0-2 0,-3 5 17-16,-2 11 8 0,-3 4 7 15,0 3-4-15,8-4-4 16,5 3 3-16,6-6 14 15,8-3-2-15,5-5 15 16,0 3 6-16,0-4-17 16,0 5-5-16,20-4-11 15,-3 6-9-15,3-2 9 16,3 3 4-16,-5 3 11 16,-4-5-15-16,-1 5 6 15,-11-3-16-15,-2 4-10 16,0-5-2-16,0 2-8 15,0-3-24-15,-15-1-43 16,6-7-11-16,-4-1-49 16,3-4-61-16,10 0-61 15</inkml:trace>
  <inkml:trace contextRef="#ctx0" brushRef="#br0" timeOffset="10317.445">3476 522 917 0,'43'0'44'0,"-6"0"6"15,-9 0-50-15,-10 0-26 16,1 0-48-16,-5 0-92 15,-1-7-120-15</inkml:trace>
  <inkml:trace contextRef="#ctx0" brushRef="#br0" timeOffset="10504.9463">3543 294 629 0,'0'32'31'0,"0"7"-2"16,0 11-23-16,-5-3-2 16,5 2-2-16,0-1-9 15,0-5-22-15,0-7-24 16,0-6-50-16,13-11-120 16</inkml:trace>
  <inkml:trace contextRef="#ctx0" brushRef="#br0" timeOffset="11239.5507">3755 615 745 0,'0'0'61'15,"0"8"-45"-15,0 14-14 16,0 2-3-16,0 5 15 16,0 0 22-16,0-5 14 15,0-2 13-15,0-9-29 16,0-7-23-16,0-6-7 16,0 0-3-16,0 0 1 15,0 0-4-15,0 0 1 16,0-16-5-16,0-9-7 15,0-5 15-15,-3 3-9 16,-4-4 6-16,0 3 2 16,7 8 0-16,0 2 4 15,0 5 1-15,0 1 23 16,9 1-4-16,14 2 9 16,5 3-21-16,0 5-10 15,5 1-3-15,4 0-1 0,-5 0-18 16,2 0-12-16,-6 0-19 15,-10 7-51-15,6 7-71 16,-5-3-77-16,3 3-255 16</inkml:trace>
  <inkml:trace contextRef="#ctx0" brushRef="#br0" timeOffset="11880.301">4115 577 439 0,'0'0'69'0,"-1"0"-8"15,-3 0-11-15,1 0-3 16,-2 15-29-16,-4 5-1 15,2 6 48-15,-1 5 7 16,3 2-33-16,5 0 1 16,0-4-3-16,0-2-18 0,8-8 1 15,8-3 4-15,-3-5-8 16,6-6-11-16,0-5-10 16,1 0-13-16,2-5-22 15,2-20 3-15,-2-11 9 16,-2-5-3-16,-3 2 15 15,-6 0 3-15,-3 5-5 16,-3 9 8-16,-1 8 6 16,-4 8 3-16,1 7-1 15,-1 0 2-15,0 2 2 16,0 0-2-16,0 0 3 16,0 0 19-16,0 2-3 15,0 14-6-15,0 3 3 16,0 6 11-16,0 6-7 15,0-3-10-15,0 2-7 16,0-9 0-16,0 3-7 16,0-3-19-16,14-8-31 15,-4-4-49-15,4 1-47 16,4-6-105-16</inkml:trace>
  <inkml:trace contextRef="#ctx0" brushRef="#br0" timeOffset="12302.1466">4564 638 649 0,'0'0'45'0,"0"0"-52"16,0 0-13-16,-5 0 11 15,-9 0 28-15,-1 0 18 16,-7 3 12-16,1 17 13 16,6 1 13-16,0 4-15 15,5 2-30-15,10 1-4 16,0-4 11-16,0-3-9 15,5 2 11-15,10-3-16 16,-3-3-10-16,3-8-8 16,-5 0 2-16,1-8-4 15,-1-1-7-15,0 0-23 16,0 0-32-16,-1-6 4 16,4-5-42-16,-1-1-54 15,0 5 14-15,7 7-32 16,-6 0-194-16</inkml:trace>
  <inkml:trace contextRef="#ctx0" brushRef="#br0" timeOffset="12708.3177">4611 577 712 0,'0'0'126'16,"12"-3"-6"-16,7 3-15 16,0 0-31-16,1-2-48 15,2 2-21-15,-3 0-4 16,0 0 0-16,-1 0-15 16,-4 0-40-16,1 0-56 15,-1 0-53-15,-6-8-87 16,2-5-61-16</inkml:trace>
  <inkml:trace contextRef="#ctx0" brushRef="#br0" timeOffset="12848.9584">4735 370 628 0,'0'28'94'15,"0"10"-46"-15,0 7-21 16,0 12 14-16,-3 0-28 15,3 0-7-15,-5-5-3 16,2-3-8-16,1-10-47 16,2-7-103-16,0-11-95 0</inkml:trace>
  <inkml:trace contextRef="#ctx0" brushRef="#br0" timeOffset="13272.1068">4802 927 790 0,'8'0'106'15,"2"0"-20"-15,-1 0-36 16,-9 0-44-16,0 2-10 16,0 0-37-16,0 1-101 0,5-1-130 15,2 2-262-15</inkml:trace>
  <inkml:trace contextRef="#ctx0" brushRef="#br0" timeOffset="-563.1537">-2186 2164 395 0,'13'-10'76'16,"1"-1"18"-16,-4-3-33 16,5 5-1-16,-3-2-25 15,2 3-21-15,-2 2-16 16,-2-6 6-16,0 4-6 0,-5-6 0 16,2-2-10-16,-4 2-28 15,-1-9-24-15,-2-1-43 16,2-2-9-16,1 1-75 15</inkml:trace>
  <inkml:trace contextRef="#ctx0" brushRef="#br0" timeOffset="-187.5076">-1947 1662 374 0,'10'-7'24'15,"-3"2"36"-15,3 1 3 16,-4 1-39-16,0-4-14 16,-2-2-12-16,-3-2 1 15,3-2-2-15,-2-5 0 16,-2 1 5-16,5-6-11 16,0-3-35-16,3 4-9 15,1-1-36-15,1 1 11 16,4 1 74-16,-8 5 7 15,6 0-14-15,-2 2 8 16,-1-4-47-16,-4-1-19 16,-3-1 39-16,3 2 18 15,0 0-25-15,-3 6 52 16,3 0 76-16,5 2 11 16,0 2-9-16,-3-3-2 15,3 4-56-15,4-7-30 0,-6-4-7 16,7-5-48-16,-1 0-45 15,0-8-130-15</inkml:trace>
  <inkml:trace contextRef="#ctx0" brushRef="#br0" timeOffset="14511.1849">255 1440 931 0,'0'9'70'15,"0"17"-42"-15,0 12-22 16,2 1 17-16,3 4 24 16,0-2-6-16,0-8-12 15,-5-7-24-15,0-8-6 16,0-6-37-16,4-11-73 16,1-1-72-16,0 0-154 15</inkml:trace>
  <inkml:trace contextRef="#ctx0" brushRef="#br0" timeOffset="14652.7441">310 1221 812 0,'0'0'44'0,"0"0"-44"15,5 0-146-15,3 6-116 16</inkml:trace>
  <inkml:trace contextRef="#ctx0" brushRef="#br0" timeOffset="15231.7168">462 1544 670 0,'0'3'105'16,"0"18"-69"-16,0 1-35 16,0 8 4-16,6 0 23 15,-1 2 24-15,-2-1-2 16,2-7-12-16,-1-5 4 16,-3-9-11-16,-1-7-24 15,0-3-17-15,0 0 0 16,0-10-3-16,5-13 12 15,0-6 8-15,4-9-2 16,5-4 0-16,1 3-2 16,2 3-1-16,3 3-1 0,-3 11 1 15,4 4 4-15,-4 13 27 16,3 5 4-16,0 0-15 16,2 7 10-16,1 25-16 15,-1 2-11-15,1 3 0 16,-9 4-1-16,1-5-1 15,-1-8 3-15,-9-8-9 16,-5-11-14-16,0-7-67 16,0-2-107-16,0 0-159 15,0-15-99-15</inkml:trace>
  <inkml:trace contextRef="#ctx0" brushRef="#br0" timeOffset="15419.7684">948 1460 1170 0,'38'0'105'0,"-1"5"-49"15,-5 2-46-15,1-5-10 16,-4-1-10-16,-2-1-27 16,-2 0-17-16,-8 0-34 15,-1-3-65-15,-10-17-159 16,-2-8-225-16</inkml:trace>
  <inkml:trace contextRef="#ctx0" brushRef="#br0" timeOffset="15578.4205">1093 1273 768 0,'0'55'126'0,"5"9"-52"15,-3 9-61-15,-2-4-9 16,0-5-6-16,0-1-7 15,0-17-29-15,1-5-52 16,8-16-94-16,-2-7-108 16</inkml:trace>
  <inkml:trace contextRef="#ctx0" brushRef="#br0" timeOffset="15891.2281">1363 1725 870 0,'32'-11'55'16,"-1"-1"-46"-16,-14-3-10 15,-2-4-2-15,-12-3-2 0,-3 3-3 16,0 1 0-16,0 4 3 16,-15 1-1-16,-5 3 1 15,-2 6 0-15,1 4 0 16,-4 0 0-16,8 0-14 15,2 17 13-15,6 7 27 16,6 11 17-16,3 1 4 16,0-2-10-16,5 2-12 15,17-8-12-15,0-1-8 16,7-9-33-16,0-6-44 16,6-9-107-16,-1-3-175 15</inkml:trace>
  <inkml:trace contextRef="#ctx0" brushRef="#br0" timeOffset="16250.7439">1638 1819 701 0,'2'0'140'0,"-2"0"-79"15,0 0-70-15,0-14-4 16,0-6 17-16,0-6 10 15,-2-1 9-15,2-3 17 16,0 3 30-16,2 1 11 16,20 4-1-16,3 4-29 15,6 4-23-15,1 3-18 16,2-1-8-16,-3 5-17 16,-2 1-85-16,-2 4-114 15,7-3-182-15</inkml:trace>
  <inkml:trace contextRef="#ctx0" brushRef="#br0" timeOffset="16641.4815">2082 1621 1073 0,'0'0'31'16,"-29"0"-60"-16,-9-1 28 0,-1-5-4 15,-8 0-42-15,8-5-33 16,3 2-77-16,16-2-53 16,8 6-161-16</inkml:trace>
  <inkml:trace contextRef="#ctx0" brushRef="#br0" timeOffset="16469.4916">2175 1212 756 0,'-17'-7'-3'0,"-8"-2"-6"16,-8-3 20-16,1 3 10 16,-5 3 4-16,8 6-10 15,3 0 25-15,4 8 16 16,10 27 20-16,2 11 12 16,5 10-23-16,5 15-20 15,0 4-13-15,0 3-12 16,0-8-10-16,10-3-10 15,-1-10 3-15,-6-16-23 16,-1-11-66-16,1-14-88 16,4-14-142-16,1-2-278 15</inkml:trace>
  <inkml:trace contextRef="#ctx0" brushRef="#br0" timeOffset="17125.867">2207 1662 953 0,'21'2'89'16,"-4"-2"-27"-16,3 0-44 15,6 0-8-15,-3-2-6 16,6-11-6-16,-5 2 6 15,-7 0-4-15,2-2-1 16,-14 1-2-16,-5 0-22 16,0 1-37-16,-5 2 17 15,-17 0 5-15,-7 5 16 0,0 4-13 16,-2 0 7 0,8 0 14-16,-3 15 11 0,9 4 9 15,3 11 8-15,14-2 50 16,0 5 22-16,0 3-19 15,24 1-22-15,0-5-14 16,3 0-24-16,4-8-4 16,-2-4-11-16,5-4-38 15,3-10-78-15,0-5-95 16,2-1-178-16</inkml:trace>
  <inkml:trace contextRef="#ctx0" brushRef="#br0" timeOffset="17407.1154">2644 1848 578 0,'0'1'55'16,"0"-1"-21"-16,0 0-49 15,-3 0-15-15,-1-21 63 16,4-8 10-16,-3-3 11 15,3-3-18-15,0-2 24 16,3 3 30-16,16 0-5 16,6 15-39-16,6 1-3 15,3 5-3-15,2 11-28 16,-2 2-10-16,3 0-46 16,-1 0-94-16,-2 9-136 15,-2 4-223-15</inkml:trace>
  <inkml:trace contextRef="#ctx0" brushRef="#br0" timeOffset="17719.5068">3040 1700 1002 0,'22'0'60'0,"-7"0"-37"15,-3-11-23-15,-3-3-11 16,-4 1-8-16,0-3 7 15,-5 2 6-15,0 7-6 16,-4-5-3-16,-16 7 7 16,-2 0 1-16,-5 5 2 15,0 0-17-15,1 0-6 16,2 24 29-16,6 4 9 16,9 4 10-16,4 1 12 15,5 3 26-15,0-1-7 16,7-9-30-16,10-5-7 15,3-3-3-15,6-7-27 16,-3-5-50-16,10-6-74 16,9 0-113-16,4 0-284 15</inkml:trace>
  <inkml:trace contextRef="#ctx0" brushRef="#br0" timeOffset="18078.9945">3329 1728 527 0,'0'23'22'16,"0"0"-4"-16,0-3 18 15,0-4-19-15,0-5 12 0,0-9 1 16,0-2 20-16,0 0 23 16,0 0-10-16,0 0-17 15,0-11-20-15,3-9-17 16,11-6-8-16,4-3-1 15,4-1 4-15,1 5-4 16,-1 11 3-16,-5 3 6 16,3 11 4-16,-3 0 11 15,-2 16-3-15,-1 16-23 16,-2 2-3-16,0 5 5 16,-4 0 1-16,-3-7 1 15,0-3-2-15,-5-15-14 16,0-4-28-16,0-10-31 15,4 0-69-15,4 0-90 16,8-1-130-16</inkml:trace>
  <inkml:trace contextRef="#ctx0" brushRef="#br0" timeOffset="18328.9848">3832 1655 543 0,'-6'0'-19'0,"-17"0"24"16,-3 13 38-16,-1 1 5 15,0 11 13-15,5 1-14 16,6 0 22-16,8 0 23 16,8 4 12-16,0-3-11 15,5-6-28-15,14 2-32 0,3-5-24 16,2-7-9-1,-1-6-18-15,5-5-38 0,0-3-33 16,5-18-68-16,8-8-173 16</inkml:trace>
  <inkml:trace contextRef="#ctx0" brushRef="#br0" timeOffset="18657.2388">4093 1748 679 0,'27'0'107'0,"-3"0"-29"16,-7-9-40-16,-2 3-33 16,-8-7-10-16,-2 2-16 15,-5 0-2-15,0-5 4 16,0 7-2-16,-12-2 5 16,-16 6 9-16,-5 5-2 15,-4 0-3-15,0 5-7 16,3 15 15-16,6 10 7 15,11 2 11-15,12 8 59 16,5-1 68-16,19 5-8 16,22 3-27-16,6-8-32 15,8-6-51-15,2 0-9 16,-6-14-6-16,-3-12-17 16,-11-7-76-16,4 0-113 15,-3 0-292-15</inkml:trace>
  <inkml:trace contextRef="#ctx0" brushRef="#br0" timeOffset="19782.1957">4620 1233 757 0,'0'0'55'0,"0"0"-37"16,0 0-6-16,0 13 22 16,0 21-7-16,0 5 8 15,0 11-15-15,0 8-3 16,0 1-11-16,0 0-7 16,0-7-61-16,0-5-165 15,3 1-222-15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04:24.52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438 36 977 0,'20'3'121'16,"-6"1"-63"-16,-4 0-50 16,-5-4-13-16,-5 2-56 15,5 4-30-15,4 1 11 16,-2 4-13-16,5 2-19 16,3 6 53-16,-5-4 7 15,5 4-14-15,-3 1 13 16,5-1-17-16,-7-1 30 15,4-2 1-15,0 2-6 16,-1 1 41-16,4 3 47 16,-2-4 22-16,-1 1 5 0,5 1-14 15,-7-2 21 1,-2-4-29-16,-3-2-32 16,-2 2-16-16,-5-3-5 0,5 4-24 15,-2 4-54-15,4 2-64 16,3 3-95-16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19.4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231 0 738,'-7'0'56,"-13"0"-61,-2 0-1,-10 0 13,0 4 7,-2 0 4,7-3-2,0 1-14,12-1 3,5 0-3,5 0-5,5 1-29,0 1-17,15 1-4,12-1-192</inkml:trace>
  <inkml:trace contextRef="#ctx0" brushRef="#br0" timeOffset="-248.0494">288-258 431,'-10'-6'84,"-2"-1"-72,-3 0-7,-5-3-3,-2 3 1,0 0 1,2 1-1,6 3 3,1 2 19,6 1 10,2 0 3,0 0 1,3 0-4,-1 3-4,-2 11 25,3 7-3,-3 5-16,2 6-9,1 1-6,2 5-5,0 1 1,0 0 18,0-1-2,0 2 0,2-2-7,6-3-2,2-4-6,-3-5-6,3-4-6,-5-8-3,-3-6-5,-2-3 0,5-4-4,-5-1-36,0 0-41,0 0-38,5 0-24,5-4-130,0-6-221</inkml:trace>
  <inkml:trace contextRef="#ctx0" brushRef="#br0" timeOffset="422.0844">393 28 828,'-36'-85'88,"36"85"-73,0 0-64,2 0-101,5 0-208</inkml:trace>
  <inkml:trace contextRef="#ctx0" brushRef="#br0" timeOffset="276.0552">393 28 726,'0'0'98,"0"4"-51,0 11-39,0 4-9,0 1 4,0 0 0,0-3-3,0-4-1,0-3-11,0-7-81,3-3-113,2 0-131</inkml:trace>
  <inkml:trace contextRef="#ctx0" brushRef="#br0" timeOffset="859.1718">575 61 766,'10'0'93,"0"0"-35,-3-2-50,1-9-38,-1 1-14,0 0-1,1 0-6,-3 1 42,-3 1 14,1 6-1,-3-3-2,0 3-9,-3-3-19,-12 1 14,-2 2 5,0 1 6,0 1-1,0 0 1,2 10 0,7 9 7,4 4 20,4 2-1,0 2 29,0-3-8,12-2 3,10-3-37,0-3-7,3-4-5,2-5-35,0-7-41,7 0-69,-2 0-105</inkml:trace>
  <inkml:trace contextRef="#ctx0" brushRef="#br0" timeOffset="1145.229">806-315 609,'0'0'98,"0"16"-52,0 12-17,0 9-5,0 6 23,5 5 3,5-3-24,0-2-13,0-2-2,-1-7-9,-1-3-1,2-7-20,2 0-53,0-4-31,3-3-44,2-4-70,0-1-40</inkml:trace>
  <inkml:trace contextRef="#ctx0" brushRef="#br0" timeOffset="1709.3418">1165 68 498,'0'-8'50,"0"-3"-20,0-1-3,-3 3-18,-11 0 32,1 2-9,-4 3 12,0 4 9,-3 0 8,3 0-13,-2 15 9,1 3-26,6 1-14,0-2-7,9-2 1,-2-2 2,5-4 5,0-1 1,0-2-4,13-2-4,1-3-4,6-1-25,2 0-32,3-5 18,-6-18-45,1-9 44,-5-9-6,-3-5-4,-5-6-10,-7 1 10,0 3 2,0 8 26,0 10 13,0 8-40,0 9 55,0 6-7,0 5 23,0 2 13,0 0-1,0 0-13,0 4-2,0 20-5,0 13-21,0 10 44,10 9-13,0 6 8,10-4 2,-5-4 10,2-8-18,0-12-9,-2-7-13,2-9-7,0-9-3,3-6-79,4-3-231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04:24.72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909 777 386 0,'10'20'44'15,"0"0"-24"-15,0 3-18 16,-3-3-7-16,-2 4-7 15,5-3 8-15,-3-1 5 16,2 0-2-16,-3 0 0 16,1-2-11-16,2 1-45 15,1 3-24-15,-2-3-44 16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04:59.90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0-1 1012 0,'11'0'29'0,"-11"0"-50"15,0 0-104-15,0 0-130 16,5 0-132-16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7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0 212 579,'0'0'88,"0"0"-19,0 0-38,0 0-7,5 0 9,8 8 6,2 9-33,8 6 18,5 5 3,-2 0 17,2 1-27,2-1-8,4 1 3,-1-7-5,-3-2-2,1-3-4,-3-5 3,0-4-3,0-6 2,0-2-1,0 0 3,3 0 1,0-10-7,2-7 3,0-1-1,5 2-2,3 6 4,5 8 0,8 2 1,2 2 3,8 21 1,0 6 2,0 1 19,-3 0-5,-5-3-7,-2-4-4,-6-4 2,-2-8 7,0-5 4,-2-6-10,1 0-4,4-1-4,0-20 1,4-3-3,3-6 10,6 3-16,-1 0 1,5 1 1,1 7 0,2 4 12,2 6-4,-2 4-4,-3 3 2,-2 1-2,-2-2 8,-1 2-6,-2-2-8,-3-1 0,0 1-1,5 0 3,1-3 1,1 0-2,4 1-2,2-2 4,5 1-4,-3-4 2,1-1-1,-1-1-1,-2 0-2,0-2 3,-5-1 0,0 3-2,0 0 3,5 4-2,2 1-3,6 2 3,2 2 1,3 3-7,7 0 7,0 0 2,1 0-3,-6 0 4,-2 0-3,-6-2 2,-7-4-1,-5-2-1,-8-5 2,0-3-1,-5-1-1,1-6 0,-4-3 0,1 0-1,-1-1 2,-7 5-4,2 1 5,-2 6 0,-3 7-2,1 2-1,-3 6 0,4 0 0,-4 0-1,2 10-1,1 4 2,-3 1-2,2 0 1,-5-1 2,0-1 1,0-5-2,-2 2 1,0-6 2,-1-3 0,1-1 1,2 0-2,5 0-1,8-5-1,3-7 2,7 1-1,5 4-3,6 5 3,-1 2-1,3 0-2,0 0-2,-5 11 2,2 2-1,-2 1 2,0-2 1,0-1 0,-3 0 0,-2 0-4,-6-2 2,-4-3 4,-6-1 0,1 0 0,-11-5-1,0 0-4,-2 0 1,2 0 3,-2-7-2,4-5 0,4 0 2,-1 1 1,5 2 0,3 1-1,-2 3 2,2 0-3,-5 2 4,-3 0-2,-5 2-1,3 1 0,-5 0 0,-1 0-1,1 0 1,2 0-1,-2 0 2,-3 0-4,2 0 3,-4 0-5,2-3-46,-5 1-35,-3 2-33,-2-1-53,-8 1-130,1 0-237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7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0 830,'25'0'151,"3"0"-65,3 0-59,0 0-15,-1 0-8,-1 0-2,-1-1-2,0 1-14,-3 0-48,-2 0-86,-5 0-125,0 0-138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0 666,'8'0'174,"0"0"-28,7 0-32,3 0-13,-3 0-20,3 0-31,-3 0-35,-5 0-13,1 0-5,-6 0-70,0 0-113,3 0-195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95 700,'0'0'129,"0"0"-12,5 0-59,5 7-45,3 8-11,3 1-2,1 1 3,4 1 13,-1-5 25,1-1-7,2-3 11,5-2-10,-5 0-17,5-6-14,0 2 1,3-3-5,2 0 3,0 0-1,3 0-5,-3-9 2,8-5-5,-5-1-4,7 1 10,-2 3-1,5 4-2,0 4 1,2 3 1,1 0 0,2 0 1,-3 10-2,1 1 2,-1-1 1,3-3-2,3-1 3,2-4-1,8-2 0,0 0-1,5 0 0,7-6 1,-1-7-3,4-1 4,-3-1 2,3 1 5,-2 0 1,-5 2-4,2 3-4,-11-1 1,1 4 0,-5 2-4,-3-2 2,3 1 0,2 0 1,3 2-2,2 2 1,-2 1-4,8 0 7,-6 0 4,-2 0-1,-5 2-2,-3 0 0,-5-2-4,0 0 1,-5 0 1,0 0 1,-3 0-4,6-5 1,-1 2 1,3-1 0,-2 2-2,2 0 0,3-1-1,-1 2 3,1 0-2,2 0-1,5-1-2,-2 2 2,2 0 1,3 0-1,3 0 3,-6 0 0,5 0 2,-7 9 0,2-2-4,-2-2 0,0-1 1,-3 0-2,5-4 3,1 0 0,-1 0-1,5 0 0,1 0-1,2 0 1,-6-5 0,-1 2 0,-6 0 2,-5 1 4,-3-3-5,-4 2-4,2-2 2,-3-6-3,6 0 4,2 1-4,5-1-1,0 4 2,5 5 2,-2 2 1,2 0-5,-4 9 3,1 7 1,-4 0 1,-3-2-1,-5-2 0,3-2-2,-4-3 2,-1-1-3,-1 2 2,1-1-1,-3 4 2,-6 2-3,1 2-2,0-2 2,-8-1 2,0-1 1,0-4 1,-5-3 1,5-4 0,3 0-6,2 0-1,5 0 3,6-2 3,2-6 0,5 2 0,-3 1-2,3 4-2,0 1 3,3 0 0,-5 0-1,-6 0-2,3 3 6,-3 0-3,3 1 0,0-2-1,-2-1 3,2-1-2,5 0 1,-3 0-1,1 0 1,-3 0 0,0 0 1,-5 0-2,2 0 3,3 0-4,5 0 1,3-7-1,4 5-5,9 1 10,-6 1-2,0 0-2,-5 0-20,-2 8 6,-16-3 2,-10-5-227,-12 0-117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0-1 648,'0'0'202,"0"0"-35,0 0-60,0 0-25,0 0 11,16 0 3,6 0-31,7 0-43,1 0 1,1 0-12,-3 0-5,-8 0-7,-2 0 2,-5 0-49,-5 0-83,2 0-79,-5 0-188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0-4 371,'0'0'93,"0"0"-5,0 0-28,0-1-10,0 1-15,0 0 4,0 0 8,0 0 6,0 0-3,0 0 1,0 0-5,0 0-2,0 0-7,0 0-7,0 0-6,0 8-5,0 12-9,0 9-6,0 10 2,0 9-2,0 4 4,0 1 10,0 1 11,0-3-8,0-6-10,0-6-3,0-8-3,0-9-3,0-6-2,0-8-2,0-3 1,0-4-2,0-1 3,0 0-6,0 0-31,0 0-41,0 0-66,0 0-105,0-5-167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4916-49 727,'0'0'113,"0"0"-61,0 5-46,0 20-9,-6 14 10,4 9 26,-3 12 17,0 4-16,0-3-17,-1 0-5,6-10-7,0-7-1,0-10-2,0-5-59,0-8-102,6-10-166</inkml:trace>
  <inkml:trace contextRef="#ctx0" brushRef="#br0" timeOffset="-8">5133 336 646,'15'-9'63,"0"-2"-10,1 1-44,-1 0 0,-2 3 39,2 3-2,-2 2 9,-1 2-8,1 0-7,-5 6-32,2 16-13,-5 6-9,0 6 0,-5 3 2,0-3 2,0-2 2,0-8 8,-7-7-8,-9-11-7,-4-6 3,-3-2 3,0-20 1,0-5-8,5-4-30,5 2-7,8 5-30,5 7 4,0 5 0,8 7-3,12 5-86</inkml:trace>
  <inkml:trace contextRef="#ctx0" brushRef="#br0" timeOffset="-7">5582 317 801,'0'0'57,"0"0"-57,0 0-16,-10 0 1,-3 0 16,-2 4 1,-3 5 0,5 0 0,-2-1 0,7 0-1,3-3-2,2-1-5,3 2 1,0-1 5,0 3 9,3 1-6,10 1-1,-1-1 0,-1 2 5,1-2 27,-4 0 28,0 1-10,-3 3-29,-5 1-21,0 2-12,0-1 3,0 1-1,-13-6-32,-2-5-39,-6-5-35,6 0-38,2-8-44,6-9-110</inkml:trace>
  <inkml:trace contextRef="#ctx0" brushRef="#br0" timeOffset="-6">5835 425 615,'0'0'46,"0"0"-42,0 0-19,0 0 8,0 0 14,0 0 43,0 0 32,0 0-16,0 0-37,0 0-23,0 0-7,0 0-7,0 0-5,-8 0 11,0-2 2,-4 0 2,-1-1-2,5 2 1,1 1-3,4 0 2,-2 0-2,5 0 4,-5 0-5,5 0 3,-8 0 2,3 4 0,3 0-3,-1 3 3,0 2 0,3-1 4,0 4 19,0 1 7,0 1-11,0-1-4,0-2-10,0-4-5,0-2-3,0-3-3,0-2-3,0 0 3,0 0 4,0 0 2,0 0 0,0 0 0,0 4 3,0-1 4,0 3 6,6 0-3,-4 2 15,3 0 8,3 2-7,-6 1-5,4 2-8,-1 4-11,-3-1-4,1 1 0,-1-3 0,-2-2 0,0-4-5,0-4-6,-5-3-4,-10-1 9,-3 0 5,0 0 4,0 0-2,5-1-1,3-3-11,5 4-8,3 0 4,2 0 13,0 0-10,0 0-51,2 0-127,16 3-484</inkml:trace>
  <inkml:trace contextRef="#ctx0" brushRef="#br0" timeOffset="-5">5804 371 577,'0'-1'115,"0"1"-39,0 0-45,0 0-24,0 0-6,0 0-4,0 0-8,-2 0 11,-9 1 6,-1 7 4,1 3 8,1 1-1,3-4-8,1 3-3,4-1 3,2-1 0,0 1 8,0 2 3,2 1-3,11 1-4,-3 3-2,3-3 6,0-1 18,-3-1 2,-2-5 21,-6-2-9,3-2-34,-5-1-22,0 0-18,0-2-78,-7 1-19,-6-1-3,0 0-54,3 0-70</inkml:trace>
  <inkml:trace contextRef="#ctx0" brushRef="#br0" timeOffset="-4">6039 464 686,'13'-3'78,"-5"-2"-39,-6-1-37,1-3-13,-3 2-10,0-4-14,0 4 18,0 0 8,0 3 2,-5 2-1,-8 2 2,-3 0 0,1 0 3,-5 8 2,4 6 4,1 1 0,5 0 1,2 2-1,8-1 29,0 2 60,0 1-12,5-1-31,11-1-27,-1-1-16,0-5-2,6-4-47,2-5-107,2-2-167</inkml:trace>
  <inkml:trace contextRef="#ctx0" brushRef="#br0" timeOffset="-3">6317 418 612,'0'-1'46,"0"1"-52,0 0-12,0 0 9,-12 0 2,-1 5 3,3 7 13,2-1 3,-5 1-6,11 3 4,2-3 14,0-1 42,0 2 15,0 2-33,2 4-23,8-2 2,-4 2-5,-1 1-17,-5-1-5,0 0-9,0-4-1,-13-6-23,-2-4-90,-1-5-115,3 0-117</inkml:trace>
  <inkml:trace contextRef="#ctx0" brushRef="#br0" timeOffset="-2">6481-74 846,'18'27'82,"-3"13"-36,0 10-32,-2 14-3,2 11 14,1 7 14,-3-1 2,-8-3-5,-5-7-22,0-10-14,-3-13-7,-28-12-16,-4-16-113,-4-12-104,-4-8-147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4 481,'0'7'53,"0"2"-24,-3-2-21,-2 1 2,5 0 12,-2 2 22,-1-2 17,1 3 6,2 3 15,-3 1-5,3 3-12,0 2-16,0-2-21,0-1-11,0-5-5,0-4-6,0-4-4,0-3-2,0-1-1,0 0-2,0 0 0,0 0 0,0-1 1,0-9 3,0-5 3,0-3-1,0-3 1,3-2-3,4 1-1,6-1 0,-5 0 0,7 7-1,-7 3 2,4 4-1,1 4 2,0 5 3,0 0-6,2 0-7,0 15 1,1 6 2,-4 2 3,1 2 2,-3-2 1,-7-1-3,0-2-1,-3-3-2,0-3 0,0 1-27,0-1-56,5 1-39,5 0-76,0-2-74</inkml:trace>
  <inkml:trace contextRef="#ctx0" brushRef="#br0" timeOffset="1">324 125 692,'0'-3'166,"3"-1"-77,7-1-64,0-2-26,3 2 5,2 0 2,1 0 23,2 3 35,2 0 0,-5 2-15,6 0-10,-3 0-14,2 9-11,-2 8-11,0 5-2,0 1 1,-6 1 2,-4 3-3,-8-5-1,0-3 1,0-6-6,-10-5-3,-13-4 1,-3-4 3,-4 0-2,2-11-21,0-10-11,5-2-27,7-2-29,9 4 9,4-2-12,3 3-5,0-2 11,18 2-49,7 3-48</inkml:trace>
  <inkml:trace contextRef="#ctx0" brushRef="#br0" timeOffset="2">697 56 631,'8'3'93,"-8"0"-33,5 3-48,-3 1-2,4 4 4,1 3 8,-2 2 20,0 0 3,1-3-13,-1-1-9,-5-5-12,0-3-8,0-4-3,0 0-1,0 0 5,0 0-1,0-4 0,0-9 2,2-3 2,3-2-6,0 1 0,3 2 2,0 2 2,-1 3 2,4 4 18,-1 5 14,0 1-8,3 0-6,2 0-5,-2 20-14,5 8-8,-3 1-2,0 3 3,-7-2 7,0-6-3,-3-8-4,-5-7-5,0-6-13,0-3-82,0 0-41,0-2-51,0-15-15,0-3-89</inkml:trace>
  <inkml:trace contextRef="#ctx0" brushRef="#br0" timeOffset="3">1060 100 396,'0'0'73,"-3"0"-5,3 0-23,0 0 24,0 0 63,0 0 24,0 0-1,0 0-11,0 0-3,13 0-11,7 0-42,3 0-74,5 0-13,3 0-2,0 0-11,-6 0-43,-2 0-75,-2 0-65,-1 0-81,-5 0-221</inkml:trace>
  <inkml:trace contextRef="#ctx0" brushRef="#br0" timeOffset="4">1558-100 455,'0'-1'106,"-3"1"-20,3 0-33,-2 0-26,2 0 0,0 0 14,0 0 12,0 0 0,-3 0-6,3 0-9,0 0-7,0 14-10,0 10-6,0 9-5,0 8-8,0 9 2,0 2 2,3-1 2,-3 0 2,5-4 3,-3-8-3,-2-6 7,0-7-6,0-8-1,0-6-6,0-6-3,0-2 0,0-2 1,0-1 4,0-1-1,0 0 0,0 0 1,0 0-1,0 0-3,0 0-1,0 0 0,0 0-1,0 0-1,0 0 1,0 0-2,0 0-5,0 0-23,0 0-31,0-6-57,0 1-84,0-2-126</inkml:trace>
  <inkml:trace contextRef="#ctx0" brushRef="#br0" timeOffset="5">1805 148 839,'0'0'116,"0"0"-65,0 0-42,0 0-17,0 0 2,-5 0 0,0 0 4,-8 0-3,1 0-5,-9 0 16,-4 0-2,-3 1 5,2-1-2,3 0-4,3 0-6,7 0-51,8 0-66,5 0-56,0-3 8,7 3-214</inkml:trace>
  <inkml:trace contextRef="#ctx0" brushRef="#br0" timeOffset="6">1800-66 696,'0'0'129,"0"-1"-66,0 0-50,0 1-16,0-3-2,-2 2 3,2-1 6,0 0 9,0-3 8,0 4 1,0-2 3,0 0-4,0 3-4,0-1-3,0-1-5,0 2-2,0-4-4,0 0-3,0-2-1,0-1-4,0 0 2,0-1-17,0 3 3,0 2 6,0 0 1,0-1 9,0 3 1,0 1 3,0 0 1,0 0 9,0 0 4,2 7 3,3 16-6,0 8-4,6 12-13,1 10 4,-1 7 2,-1 0 1,-2-1 6,-3-9 6,0-8-2,-3-7-6,-2-8 0,0-8-4,0-6 1,0-4-1,0-2-4,0-3-2,0 0-2,0-1 3,0-1 1,0-2-3,0 0-19,0 0-26,0 0-44,0 0-66,0-1-63,0-9 26,0-2-190</inkml:trace>
  <inkml:trace contextRef="#ctx0" brushRef="#br0" timeOffset="7">1938-241 449,'0'0'109,"0"0"-30,0 0-43,0 0-24,0 0-4,0 0-1,0 0 1,0 0-7,0 0-1,0 0-2,0 0 1,0 0-1,0 0 0,0 0 4,0 0 0,0 0 3,0 0 3,0 0 2,0 0 0,0 0 1,0 0-5,0 0-2,0 0-2,0 0-5,0 0-51,0 0-60,0 0-82,0 0-110</inkml:trace>
  <inkml:trace contextRef="#ctx0" brushRef="#br0" timeOffset="8">1989 246 643,'0'0'94,"0"0"-49,0 0-36,0 0 7,0 0 53,0 0 29,13-1-42,7-2-50,-2-1-2,0-2-3,-5 0-1,0 2 0,-6-3-4,-4-1-2,-3 1-14,0 1-23,0 1 3,0 2 10,0 2 10,0 1 7,-10 0 6,-1 1-1,-1 15 5,-4 4 8,1 4 14,2 0 1,3 0-12,5-4 0,5-5 19,0-1 42,0-2 5,0-3-13,13 1-32,7 0-20,1-2-7,4-3-20,1 0-43,2-4-37,0-1-56,-5 0-140,-5 0-124</inkml:trace>
  <inkml:trace contextRef="#ctx0" brushRef="#br0" timeOffset="9">2252 226 498,'3'0'71,"-1"0"-31,1 7-34,2 5-2,0 3 24,0 1 38,0-2 0,-2-4-37,-1-4-4,-2-3-10,0-3-16,0 0-4,0 0-5,0 0-5,0-2 2,0-9 12,0-1 8,0-2 0,0 1 0,0 1 3,0 1 4,6 3 30,4 1 34,0 1-2,3 1-21,2 0-15,3 2-31,-3-1-8,1 3-2,-4-1-27,1 2-46,-3 0-67,3 0-75,0 0-106</inkml:trace>
  <inkml:trace contextRef="#ctx0" brushRef="#br0" timeOffset="10">2541 225 488,'0'6'91,"0"6"-24,0 7-30,0 1-23,0 1 26,2-2-4,1-6-1,-3-3-9,0-7-15,0-3-11,0 0-1,0 0-2,0 0-3,0-8-7,0-8 6,0-5 13,-3 0-1,1-3 2,2 4-5,0 1 2,0 3 3,0 6 2,7 2 11,6 3-3,3 5-9,-4 0-4,4 0 9,-1 0-7,-2 10-3,-1 5-4,1 0-3,-5 0 0,-3-1 3,-2-6-3,-3-1 0,0-6-3,0-1 1,0 0-5,0 0 4,0 0-1,0 0 0,2-8-2,1-9 4,2-2 13,0-3-2,5 1-3,0 3 0,1 2 1,-1 8 5,0 4 1,0 4 9,-2 0 1,-1 0-6,6 14-13,-5 4-2,5 6-2,-3 0 2,-2-1 1,-1-2 6,-4-6-6,-1-4-5,-2-5-3,0-5-72,0-1-51,0 0-32,0 0-44</inkml:trace>
  <inkml:trace contextRef="#ctx0" brushRef="#br0" timeOffset="11">2957 96 595,'0'0'82,"3"6"-4,-1 14-20,-2 4-17,3 5 23,-1 1-24,-2-2-26,3-4-10,-3-6-4,0-5-22,0-7-93,2-6-137,1 0-130</inkml:trace>
  <inkml:trace contextRef="#ctx0" brushRef="#br0" timeOffset="12">2985-66 714,'0'0'74,"0"7"-72,0 6-44,0 4-65,8 3-37,2 0-106</inkml:trace>
  <inkml:trace contextRef="#ctx0" brushRef="#br0" timeOffset="13">3123 132 825,'0'0'129,"0"0"-42,0 0-39,0 0 1,0-1 0,3 0 8,9-1 14,6 0-44,0 2-25,5 0-1,0 0-2,0 0-6,-3 0-53,1 0-50,-3 0-93,-3 0-123,-7 0-177</inkml:trace>
  <inkml:trace contextRef="#ctx0" brushRef="#br0" timeOffset="14">3228-25 500,'0'20'109,"0"8"-53,0 11-27,0 6 29,0 3-9,0-4-7,0-4-17,0-5-11,0-9-12,0-6-2,0-5-18,0-3-100,0-6-91,2-3-75</inkml:trace>
  <inkml:trace contextRef="#ctx0" brushRef="#br0" timeOffset="15">3442-61 578,'0'0'28,"0"13"-33,3 5-58,-1 2-77,8 3-84</inkml:trace>
  <inkml:trace contextRef="#ctx0" brushRef="#br0" timeOffset="16">3452 203 604,'0'23'92,"0"2"-33,0 1-29,0-3-18,-5-6-9,3-5-4,2-8-55,-3-4-94,3 0-71,0-14-90</inkml:trace>
  <inkml:trace contextRef="#ctx0" brushRef="#br0" timeOffset="17">3692 281 605,'0'-6'28,"0"-4"-37,0 0 3,-10-1 2,-3 2 1,3 4 13,0 1 9,2 4 3,1 0 1,-4 0 4,-1 9 24,-1 10 19,3 1-34,-1 2-17,6-2-3,3-3 11,2-2 14,0-3 3,0-2-20,7-5-15,9-1-6,2-4-2,2 0-9,-2 0-27,2 0 6,-2-7-9,-5-6 15,-5-1 11,-3 0-2,-5 4-2,0 3 9,0 1 5,0 2 1,0 4-1,0 0 4,0 0 0,0 0 3,0 0 13,0 0 5,0 0 9,0 0-9,0 9-13,2 2-9,3 1-1,1 3-1,-4-2-7,3-2-13,0 0-32,6-4-47,1 0-81,4-2-96</inkml:trace>
  <inkml:trace contextRef="#ctx0" brushRef="#br0" timeOffset="18">3902 360 509,'2'4'59,"-2"-2"-5,0-2-50,0 0-15,0 0-1,0-2 18,0-13 22,3-4 36,5-5 14,-1-1-23,3 1-21,3 5-13,3 5 7,-6 9 32,3 5-9,-3 0-16,2 5-23,1 16-16,0 5-4,-3 3 2,3 1 2,0-2-1,-6-7-55,1-8-98,0-3-104,2-9-306</inkml:trace>
  <inkml:trace contextRef="#ctx0" brushRef="#br0" timeOffset="26">4742-209 589,'0'0'31,"0"0"-34,-15 0-9,-1 4 18,-7 14 29,0 12 48,-5 8 12,3 10-31,-1 8 6,6 7-14,-1 2-5,11 1-11,2-2 11,8-4-6,0-5 5,0-9-18,3-7-18,12-6 10,-2-8 5,-3-8-21,3-2-7,-5-4 1,2-6-6,0-4-33,-5-1-16,8 0-55,-3 0-123,6-4-133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8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0-1 951 0,'29'0'57'15,"-1"0"-77"-15,6 0-45 16,3 0-87-16,6 0-148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34.2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-499-2133 426,'0'0'117,"0"0"-19,0 0-57,0 0-31,0 0-12,0 0-1,0 0 6,0 0 2,0 0 6,0 0 13,0 0-7,0 0-2,0 0-3,0 0 0,0 0 2,0 0-7,0 0 1,0 2-5,0 2-1,5 3-2,2 0 0,1 1 1,-3 0 0,2-2 0,-2 1-1,0-2 0,0-1 0,0 0 0,0 2 1,-1-1-1,1 1 0,0-2 0,3 2 1,-3 0 0,-3-1 0,5 0 0,1 0 0,-3-1 0,0-2-2,0 2 2,2 0-1,-2 0 0,2-1 0,-4 1 2,2-2-2,-1-1 1,-1 1-1,2-1 2,-5 0-1,5 1-1,-3 0 1,3 1 0,5 1 1,-3-1 0,3 3-1,0 0-2,0-1 1,2 1 0,-5-2 0,1 0 0,-3 0 0,0-3 1,0 3-2,-1-2 1,1 1-1,0 0 1,0 1 0,3-2 1,-3 1-2,2 1 2,-2-1-1,2 0 0,-2 0 0,0-1 1,0-1-1,-3 0 0,1 2-1,-1-2 1,3 0-1,-2-1 1,-1 2 1,3 0-1,-3-1 0,1 1 1,2 0-1,0 0 0,0-1 0,2 2 1,-2-2-1,0 0-1,0 1 2,-3 0-1,1-1 1,-1-1-1,-2 0 0,0 1 1,3-1 0,-1 0 0,1 1 2,-1 0-2,3 0-1,-3 1 0,6-1 2,-6 0 2,3-1-1,0 1 5,2 2-1,-4-1 3,2-1-1,0 1-4,-3 0-4,3 0 0,-5-1-1,5-1-1,-3 2 1,3-1 0,-2 1 0,4-2 0,-2 3 1,2-2-1,-2 0 0,-2 0 1,2-1-1,-5 1 0,5-1 1,-5 0-2,0 0 2,2 0 1,-2 0-2,0 0 1,0 0 0,0 0-1,0 0-2,0 0 0,0 0 2,0 0-1,0 0 5,0 0 3,0 0 5,0 0 2,0 0 3,0 1 0,0-1-5,0 1-2,0-1-5,3 0 1,-3 0-1,2 0-1,-2 1-2,2-1-1,-2 0 1,0 0-2,0 0 2,0 0-1,0 0 2,0 0 3,0 0 4,0 0-1,0 0-2,0 0 1,0 0-5,0 0 0,3 0 0,-1 0-2,-2 0 0,0 0 0,3 0-1,-3 0 1,0 0 0,0 0 0,0 0-1,0 0 1,0 0 0,0 0-1,0 0 1,0 0-1,0 0 1,0 0-1,0 0-2,0 0 0,0 0-1,0 0 3,0 0 1,0 0 1,0 0-2,0 0 0,0 0 1,0 0-1,0 0 0,0 0 1,0 0 0,0 0-1,0 0 0,0 0-2,0 0-1,0 0 0,0 0 1,0 0 2,0 0-1,0 0 4,0 0-1,0 0 2,0 0 2,0 0-1,0 0-2,0 0-1,0 0-2,0 0-2,0 0 2,0 0-3,0 0 3,0 0-1,0 0 2,0 0-1,0 0 3,0 0-1,0 0 1,0 0-1,0 0-1,0 0 0,0 0-1,0 0 0,0 0-1,0 0 1,0 0-1,0 0 1,0 0 0,0 0 1,0 0-1,0 0 1,0 0 0,0 0 1,0 0 0,0 0 0,0 0-1,0 0 0,0 0 0,0 0-1,0 0 2,0 0-1,0 0 1,0 0-1,0 0-2,0 0 1,0 0 0,0 0-2,0 0 1,0 0 1,0 0 0,0 0 1,0 0-1,0 0 0,0 0 0,0 0-2,0 0 2,0 0 0,0 0 0,0 0 1,0 0-1,0 0 1,0 0 0,0 0 0,0 0 1,0 0 1,0 0 2,0 0 1,0 0-3,0 0 0,0 0 0,0 0-2,0 0 0,0 0-1,0 0 0,0 0-1,0 0 0,0 0 0,0 0 2,0 0-2,0 0 1,0 0-2,0 0 0,0 0-5,0 0-9,0 0-5,0 0-20,0 0-32,0 0-54,0-4-116,5-7-151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7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0 667,'0'0'116,"0"0"-27,0 0-71,0 0-8,0 17 18,0 14-1,0 14 14,0 15 25,8 8-13,-3 5-9,3 2-17,0-3-12,-6-8-3,3-11-9,-2-11 0,-3-11-3,2-14-6,-2-7-57,0-10-61,8 0-57,0-2-71,7-20-194</inkml:trace>
  <inkml:trace contextRef="#ctx0" brushRef="#br0" timeOffset="1">370 447 627,'-13'0'98,"-13"0"-53,-4 0 29,-6 0-32,0 0-29,3 0-8,5 0-3,8 0-43,4 0-36,9 0-33,7 0-32,0-2-34,0-3-21</inkml:trace>
  <inkml:trace contextRef="#ctx0" brushRef="#br0" timeOffset="2">285 39 568,'3'0'118,"0"0"-40,-1 16-38,8 15-22,1 14-11,4 15 21,5 10 24,1 5 9,2 1-24,-5-3-6,-3-9-21,0-13-5,-10-12-4,-2-13-25,-3-15-80,0-11-79,0 0-134,0-20-35</inkml:trace>
  <inkml:trace contextRef="#ctx0" brushRef="#br0" timeOffset="3">487 470 586,'15'2'158,"1"-2"5,-1 0-92,-2 0-26,2 0-23,-2-4-18,0-8-4,-3 1-2,-2 1 1,-3 2 1,-3 2 0,-2 3-5,0 2-5,0 1 0,0 0 3,-2 0-1,-6 10 6,0 9 2,3 4 7,5 7 1,0 1 3,0-2 3,0-4 0,11-1-4,4-6-6,0-6-2,0-8-28,3-4-63,0 0-85,0-1-147,0-16-143</inkml:trace>
  <inkml:trace contextRef="#ctx0" brushRef="#br0" timeOffset="4">832 581 474,'8'8'130,"-3"-2"-38,-5-5-49,0-1-44,0 0-8,0 0 16,-11-13 45,4-4 31,-1-3-35,6-2 10,2 3 12,0 0 7,2 2 8,19 2 8,2 1-30,2 4-45,-2 2-9,-3 1-6,-4 5-3,-3 2-25,-6 0-63,1 0-66,2 0-83,5 0-162</inkml:trace>
  <inkml:trace contextRef="#ctx0" brushRef="#br0" timeOffset="5">1103 512 446,'0'13'110,"0"4"-24,0 3-27,0 0-17,0 0 7,0-3-20,0-5-14,0-4 5,0-5 8,0-2 1,0-1-9,0 0-6,0 0-5,0-12 7,0-7 19,0-5-15,0-5-15,0 0-2,5-1-2,5 5 1,0 5 2,3 6 1,0 6 0,2 8 8,0 0-1,1 8-12,-4 11-4,4 5 2,-6-1 1,0-3 0,-7-3 2,-1-7-1,-2-2-6,0-6-1,0-2-3,0 0 4,0 0 2,0-1 5,0-13 4,0-4 1,5-6-2,3 2-3,2-2 0,0 6 3,1 3-2,-1 5 1,-3 7 7,4 3 4,-4 0-4,6 7-11,-3 11-4,3 4 4,2 3 0,-4-2 3,-1-3-1,-5-5-1,0-6-2,-5-4-11,3-3-45,2-2-54,2 0-50,1-3-19,7-13-67</inkml:trace>
  <inkml:trace contextRef="#ctx0" brushRef="#br0" timeOffset="6">1502 257 800,'0'0'127,"0"0"-57,0 0-70,0 2-23,0 11-67,13 5-57,5 0-45,5 5-124</inkml:trace>
  <inkml:trace contextRef="#ctx0" brushRef="#br0" timeOffset="7">1522 418 300,'3'-1'97,"-3"1"-2,0 0-35,2 14 2,4 12 17,1 5 10,1 4-32,0-2-35,-3-3-19,-3-8-1,-2-8-25,0-11-109,0-3-171</inkml:trace>
  <inkml:trace contextRef="#ctx0" brushRef="#br0" timeOffset="8">1967 357 614,'0'0'137,"0"0"-54,0 0-42,0 0-17,-16 2 43,-4 5 7,-8 0-19,-5 0-2,-6-2-10,4-1 15,-1-1-28,0-2-14,8-1-12,8 0-1,4 0-2,3 0 2,11 0-3,2 0 3,0 0-10,0 0-45,18 0-84,10 0-284</inkml:trace>
  <inkml:trace contextRef="#ctx0" brushRef="#br0" timeOffset="9">1854 228 155,'3'-3'36,"-3"-2"-12,0 1-1,0-1 2,0 0 5,0-1 4,0 1 8,0 1-1,0-1-9,0 2 8,0-2 7,0 3 5,0-2-9,0 1-13,0 0-7,0 0-7,0-1-10,0-1-3,0 1 0,0 1 0,0 0-1,0 0 4,0 2 6,0 1 2,0 0-8,0 0-2,0 0-3,0 0 0,0 0 1,0 0-2,0 0 1,0 0 3,0 4 4,0 15-1,0 6 4,2 12-7,4 8 9,1 9 3,-2 2-7,3 2 8,-3-4 2,-2-3-4,-1-10 7,-2-6-7,0-9-3,0-9 1,0-6-1,0-5-2,0-5-9,0-1 0,0 0-4,0 0 4,0 0-2,0 0 4,0 0-3,0 0-1,0 0 0,0 0 3,0 0-2,0 0 2,0 0-5,0 0-15,0-3-27,0-1-44,0 2-42,-2 1-61,-4 1-27,6-1-22</inkml:trace>
  <inkml:trace contextRef="#ctx0" brushRef="#br0" timeOffset="10">1872 314 714,'0'30'103,"8"8"-32,-1 4-56,-1 6-7,-6-2-4,0-6 2,0-5-5,0-8-1,5-5-19,0-6-46,5-4-60,5-4-92,1-2-141</inkml:trace>
  <inkml:trace contextRef="#ctx0" brushRef="#br0" timeOffset="11">2056 198 660,'13'2'18,"-8"17"-17,3 2-62,-1 2-114,6 3-102</inkml:trace>
  <inkml:trace contextRef="#ctx0" brushRef="#br0" timeOffset="12">2051 454 711,'5'14'136,"0"10"-109,0 9-25,3 4-1,-6-3 3,4-6-4,-6-7-44,7-9-112,-4-12-103</inkml:trace>
  <inkml:trace contextRef="#ctx0" brushRef="#br0" timeOffset="13">2391 520 511,'0'-6'51,"-8"1"-38,-10 0 18,-5 1 13,3 4 2,-3 0 16,2 0 5,3 16-33,6 6 22,6 3 2,4 2-8,2-2-1,0 0-3,8-5-4,7-3-17,3-5-17,0-4-2,2-8-2,-5 0-5,1-6-3,-1-14-27,-2-6 14,-8-4-8,0 3 15,-2 3 2,-3 9 7,0 4 0,0 6 1,0 5 1,0 0-1,2 0 3,-2 5 2,3 12 4,2 5 2,2 2-3,1 2-2,0-3-4,-3-3 1,2-5-2,-4-5-4,2-6-48,-2-4-71,4 0-71,4 0-117</inkml:trace>
  <inkml:trace contextRef="#ctx0" brushRef="#br0" timeOffset="14">2544 571 267,'2'-1'62,"3"1"12,-5-1-15,0 1-16,0 0-13,3 0 1,-3 0 20,2 0 13,4 2-9,-1 16-11,2 1-31,1 4-6,5 2 1,-3-5 12,0-4 13,-2-4-15,-3-5-2,-2-3 12,-1-4-9,-2 0-19,0 0-6,0-7-1,0-10 8,0-3 0,3-5 0,-1 0 0,3 0-1,3 6 0,5 3 1,-3 4 13,3 6 20,-1 6 1,6 0-18,0 0-2,3 11-10,-6 8-6,5 2 2,1-1 1,-6 0-1,0-4-7,-2-6-39,-3-1-85,-2-6-165</inkml:trace>
  <inkml:trace contextRef="#ctx0" brushRef="#br0" timeOffset="15">3652 71 405,'8'-3'105,"-6"0"21,1 1-42,-1 1-26,-2 0-4,0 1-13,0 0 0,0 0 15,0 0-3,0 0-9,0 0-14,0 2-20,0 14-11,-15 12-3,2 7 21,-10 11 2,5 9 4,-2 2-8,5 1-4,2-1-4,3-3 6,4-3 4,6-6 8,0-4 0,0-7 0,0-5 0,0-7-5,8-4-3,5-4-1,-3-2-6,3-1-6,2 2 0,3 0 0,3-1-5,-6 1-1,-2-3 4,-1-2-3,-7-5-6,-2-2-33,-3-1-50,0 0-32,0 0-47,0 0-59,0-6-27</inkml:trace>
  <inkml:trace contextRef="#ctx0" brushRef="#br0" timeOffset="16">3935 554 686,'0'-4'108,"0"0"-101,-5 1-18,-13-2 9,-5 2 19,0 3 18,-2 0 18,2 0 15,0 6-5,8 11-4,-1 6-17,9-1-11,4 1-4,3-2-1,0-1 2,3-3-1,12-3-11,3-4-7,5-1-3,-3-4-3,3-4-4,0-1-33,-2 0-33,-1-1-42,-2-12-81,-3 0-112,1 0-188</inkml:trace>
  <inkml:trace contextRef="#ctx0" brushRef="#br0" timeOffset="17">3935 554 523,'137'39'126,"-127"-48"-32,3 2-33,2-2 3,-2 3-9,5 2 5,-3 4 0,0 0-13,1 0-17,-4 7-12,4 12-10,-6 6-5,0 0-1,-5 1 3,-2-2 0,-3-5 3,0-5-6,-8-9-6,-15-5-1,-5 0 3,-3-7 3,3-13-13,5-4-40,3 0-27,12 4-30,8 1-43,0 4-27,8-1-43</inkml:trace>
  <inkml:trace contextRef="#ctx0" brushRef="#br0" timeOffset="18">3935 554 523</inkml:trace>
  <inkml:trace contextRef="#ctx0" brushRef="#br0" timeOffset="19">4360 178 625,'0'0'107,"0"0"-59,0 0-25,0 21 10,13 11-9,2 15-22,1 11 22,4 5 10,-5 0 10,-4-3-7,-4-11-5,-4-10-12,-3-10-15,0-11-6,0-8 0,0-8-2,0-2-2,0 0 0,0-15 8,0-8 0,0-2-1,0-5-3,0 0-8,0 7 3,0 1 8,5 8-2,3 5 1,-1 5 5,1 4-3,2 0 4,5 0 3,-4 18-5,4 6-6,0 6 0,-2 1-2,0-2 6,-8-4-5,0-4 1,-2-6-39,-3-7-87,0-6-100,0-2-97</inkml:trace>
  <inkml:trace contextRef="#ctx0" brushRef="#br0" timeOffset="20">4743 558 577,'18'0'107,"0"-9"6,-3-4-86,-2-1-26,-3-3 1,1 2-3,-6 2 3,0 2 2,-5 4 3,0 1 0,0 1-8,-3 4-5,-12 1 2,-6 0 1,4 0 3,-4 9 1,1 12 1,10 3 1,2 7 20,8 2 43,0 2-8,0-1 11,2-5-15,14-4-24,-9-9-4,1-5-8,-3-7-12,0-4-3,0 0-6,6 0-24,1-3-62,4-9-70,7-1-84,2 0-66</inkml:trace>
  <inkml:trace contextRef="#ctx0" brushRef="#br0" timeOffset="21">4978 659 563,'8'13'95,"-3"-5"-6,0-2-39,-2-4-11,-3-2-32,0 0-15,0-4 1,-3-11 16,-5-6 23,1 0-6,2-3 9,2 3-11,3 1 0,0 3 35,3 2-6,12 3 0,3 3-14,5 3-12,0 3-22,-3 1-5,3 1-1,-7 1-14,1 0-24,-1 0-59,-3 0-84,-1 2-146</inkml:trace>
  <inkml:trace contextRef="#ctx0" brushRef="#br0" timeOffset="22">5236 612 624,'13'0'128,"-3"0"-32,0 0-78,1-11-16,1 0-1,-1-1 7,-1 2 4,-3 4 3,-2-1-8,-2 3-4,-3 3-4,0 0-6,0 1-3,-3 0 6,-7 0 3,-5 0-1,0 0 3,2 13 1,5 2 0,3 4 2,5 0 32,0 3 30,0-2 10,13-1-27,2 1-23,1-3-16,1-6-8,-1-1-1,-4-4-6,-1-5-59,1-1-74,1 0-95,3 0-127</inkml:trace>
  <inkml:trace contextRef="#ctx0" brushRef="#br0" timeOffset="23">5494 605 245,'0'16'124,"0"3"-34,0 1 3,0-3-25,0-4-10,0-5-20,0-4-15,0-4-17,0 0 1,0 0 9,0-7 12,0-13 26,0-8 9,0-5-48,0-3-10,3 3-4,4 4 1,3 7 1,1 9 9,-1 9 18,0 4-5,3 0-13,-3 12-9,3 11-5,0 3 0,-3 2 3,0 0 6,-2-4 11,-1-5-3,-4-6 0,2-5-12,-5-4-3,0-4-3,0 0-15,0 0-58,0-2-56,0-12-84,0-1-13</inkml:trace>
  <inkml:trace contextRef="#ctx0" brushRef="#br0" timeOffset="24">5706 539 711,'15'-4'140,"6"-4"-23,4 3-31,3-1-18,6 2-16,1 2-24,-2 1-20,-2 1-5,-8 0-6,-8 0-13,-4 0-65,-9 0-72,-2-2-152,0-5-325</inkml:trace>
  <inkml:trace contextRef="#ctx0" brushRef="#br0" timeOffset="25">5841 479 797,'5'37'116,"-2"3"-48,-3 4-49,0-5-10,0-6-3,0-6-4,0-10 1,0-6-19,0-7-53,13-4-66,-1 0-127,9 0-249</inkml:trace>
  <inkml:trace contextRef="#ctx0" brushRef="#br0" timeOffset="26">6030 178 548,'18'0'129,"0"0"-18,2 21-65,-2 10-12,3 15-19,2 15 11,-3 12 8,3 8 13,-10 2-14,-5-3-4,-8-8-14,0-14-15,-13-14-4,-15-16-60,0-13-146,2-11-176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11:24.24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208 179 806 0,'10'-9'131'16,"-3"-2"-12"-16,-7 1-76 15,0-6-44-15,-2-2-2 16,-13-2-2-16,-1 2 7 16,-4-1-5-16,8 5 6 15,-3-1-4-15,3 5 7 16,-3 1-4-16,3 2-1 16,-4 5-1-16,1-1-2 15,-2 3-2-15,3 0 1 16,1 0 1-16,3 12-1 15,-1 4 3-15,6-3 7 16,0 4 0-16,5 1-3 16,0-5 1-16,0 1 0 15,9 3 0-15,8-1-2 16,0 1 0-16,3 2-3 16,4 4 2-16,1 0 1 15,1 4-2-15,-4-1 9 16,-2 3 18-16,-3-5 14 15,-10-7-7-15,-3 3-15 16,-4-6-16-16,0-7-9 16,-21 2-2-16,-6-7-5 15,-5-2-18-15,-6 0-34 16,6-2-30-16,7-14-55 0,8 2-112 16,11 1-54-1</inkml:trace>
  <inkml:trace contextRef="#ctx0" brushRef="#br0" timeOffset="328.1466">503 144 812 0,'9'0'154'0,"1"19"-77"16,-3 18-62-16,-2 4 4 15,2 5 6-15,1 5-12 16,-1-10-4-16,-7 0-3 15,3-10-10-15,-3-8-18 16,0-10-62-16,0-11-82 0,0-2-133 16,2 0-187-16</inkml:trace>
  <inkml:trace contextRef="#ctx0" brushRef="#br0" timeOffset="828.1517">670-91 1212 0,'0'-4'76'0,"0"-2"-83"16,0 5-277-16,-2-4-324 15</inkml:trace>
  <inkml:trace contextRef="#ctx0" brushRef="#br0" timeOffset="703.2094">741 446 815 0,'12'11'138'16,"-5"0"-73"-16,-4-10-55 16,-3-1-10-16,0 0-5 15,0 0 2-15,0 0 14 16,2-19 18-16,3-10 18 15,3-8-31-15,4-1-13 16,4-3 3-16,1 4-10 16,-2 5-4-16,4 11 2 15,-4 10 10-15,0 6 2 16,2 5 10-16,2 5-4 16,0 20-6-16,6 12-5 15,-5 1 4-15,-1 3-2 16,0-9-1-16,-7 1-4 15,-7-10 1-15,-5-10-35 16,0-13-93-16,0 0-165 16,-17-14-178-16</inkml:trace>
  <inkml:trace contextRef="#ctx0" brushRef="#br0" timeOffset="1765.7242">1861-406 698 0,'0'-5'143'15,"0"4"-36"-15,0 1-62 16,0 0 2-16,0 0 11 16,0 0-12-16,0 7-3 0,13 18-20 15,-1 8-15-15,0 13 1 16,3 12 0-16,-4 9 1 16,0 7 10-16,0 3 0 15,-1-1-7-15,-3-3 0 16,-2-12-8-1,0-5 2-15,-5-11-17 0,0-15 21 16,0-5-11-16,0-9-1 16,0-7-2-16,0-2-19 15,0-5-21-15,0 0-9 16,0-2-18-16,0 0-27 16,0 0-34-16,0-11-108 15,0-9-67-15</inkml:trace>
  <inkml:trace contextRef="#ctx0" brushRef="#br0" timeOffset="2109.404">2063 11 0 0,'5'-21'0'16,"2"7"0"-16,6 7 0 16,1 2 564-16,0 5-269 15,-3 0-175-15,-2 0-42 16,-7 0-66-16,-2 5-17 15,0 2-21-15,-2 7-25 16,-13-1 24-16,-4 5 15 16,0 1 5-16,-1-1 4 15,0 4-12-15,3-2-7 16,1-7 9-16,9 0 1 16,4 3 2-16,3-2 9 15,0-1 9-15,5 0 17 16,22 9 24-16,4-3-11 15,1 7 19-15,9-1-15 0,-7 1-17 16,2 2-2-16,-9-3-8 16,-5-5-15-16,-10-2 0 15,-2-4-44-15,-5-2-87 16,0-6-164-16</inkml:trace>
  <inkml:trace contextRef="#ctx0" brushRef="#br0" timeOffset="4969.8611">2608-430 576 0,'0'0'159'0,"0"0"-53"16,0 2-55-16,0 25-39 16,0 3 2-16,0 16 18 15,5 14 23-15,6 10-8 16,-1 16-9-16,2 4-9 16,-2 4 6-16,2-2-14 15,3-10 7-15,-5-8 2 16,-3-22-12-16,2-13-1 15,-8-14-9-15,-1-14-8 16,0-11-7-16,0 0-64 16,-1-15-98-16,-8-4-34 15,4-8-29-15,5 2-119 16</inkml:trace>
  <inkml:trace contextRef="#ctx0" brushRef="#br0" timeOffset="5595.782">2951 158 805 0,'16'-14'150'0,"-1"1"-33"16,0 2-74-16,-3-3-30 16,5 1 5-16,-1 7 22 15,4-4 4-15,-5 7-9 16,4 3-8-16,-4 0-4 15,4 0-11-15,-6 13-11 16,-2 6-2-16,-6 13-9 16,-5 0-13-16,0 6-10 15,0-5-6-15,-7-2-8 16,-8-3 9-16,-2-5 5 0,1-7 2 16,6-2 15-16,3-3 8 15,4 2 5-15,-2-1 1 16,5 3-8-16,0 2 2 15,0 12 3-15,8 2 5 16,9 7 1-16,5 1 4 16,-5 2 11-16,-1 4 0 15,-6-4-1-15,-5-4 3 16,-5-5-1-16,0-7-17 16,-10-6-8-16,-12-8 1 15,-4-5 2-15,2-6-4 16,1 0-4-16,6-2-12 15,5-18 4-15,8 2-14 16,4 1-2-16,0-1-3 16,4 0-15-16,18 4-112 15,5-1-159-15</inkml:trace>
  <inkml:trace contextRef="#ctx0" brushRef="#br0" timeOffset="6002.0206">3432 507 807 0,'16'0'106'0,"-1"0"-47"15,-3-6-53-15,1-8-22 16,1-2-17-16,1 2 12 0,1 0 11 16,-5-1 3-1,0 4 3-15,-6 8 4 0,-2-1 0 16,-3 4-4-16,0 0-7 16,0 0-5-16,0 11-1 15,0 11 7-15,0 3 13 16,-3 1-2-16,1 7 0 15,-1-4 9-15,3 0 12 16,0-8 1-16,0-3-19 16,0-12-11-16,20 1-85 15,-3-7-222-15</inkml:trace>
  <inkml:trace contextRef="#ctx0" brushRef="#br0" timeOffset="6392.6508">3871 156 930 0,'30'0'137'0,"8"0"-19"15,-6 0-69-15,5 0-19 16,1 0-15-16,-1 0-15 16,0 0-29-16,2 0-90 15,2 3-199-15,-2 8-471 16</inkml:trace>
  <inkml:trace contextRef="#ctx0" brushRef="#br0" timeOffset="6940.6725">4379 208 882 0,'20'-9'118'16,"2"-2"-33"-16,-1 2-48 15,-1 0-22-15,2 2-4 16,5 2 1-16,-1 3 1 0,1 2 19 15,0 0-15 1,-10 3-11 0,-3 20-7-16,-13 6-5 15,-1 8-6-15,0 1-19 16,-10 3-17-16,-12-4-9 16,0-4-18-16,5-7 29 15,2-3 2-15,6-7 27 16,7-2 17-16,2 4 0 15,0 2 11-15,6 6 18 16,11 8 2-16,0 4 0 16,3 6 9-16,-10 8-2 15,-5-6-14-15,-5-7-4 16,0 0-17-16,-5-12-4 16,-20-7-5-16,3-11 0 15,-6-9-16-15,1 0-21 16,2-6 4-16,3-24-13 15,6 2 2-15,10-5-75 16,6 0-42-16,0 2-39 16,17 5-195-16</inkml:trace>
  <inkml:trace contextRef="#ctx0" brushRef="#br0" timeOffset="7425.6695">4853 566 737 0,'22'-3'131'0,"3"-2"-38"15,-4-7-68-15,-4 5-20 16,0-7-5-16,0 1-4 16,1-1 8-16,-6 3-1 15,0 6 0-15,-2 4 0 16,-5-2 1-16,-5 3 0 16,0 0-3-16,0 0-13 15,0 16-5-15,0 11-3 16,0 10 11-16,-10 15 8 15,3 6 0-15,-1 8 1 16,1 1-1-16,7 2 5 16,0-8 15-16,0-10 25 15,0-13 18-15,0-10-22 16,-7-10-12-16,-8-11-35 16,0-7-5-16,-11 0 5 15,-1-11-5-15,0-12-28 16,0-5-7-16,5-6-37 15,10-4-4-15,7 1-50 16,5-2-87-16,1 2-124 16</inkml:trace>
  <inkml:trace contextRef="#ctx0" brushRef="#br0" timeOffset="7863.1838">5249-154 825 0,'10'25'153'15,"-5"21"-71"-15,0 20-48 16,0 20 15-16,2 8-12 16,8 4-12-16,0-5-10 15,1-14-10-15,-10-16-5 0,-4-14-64 16,2-14-127 0,1-16-252-16</inkml:trace>
  <inkml:trace contextRef="#ctx0" brushRef="#br0" timeOffset="9238.3594">5867 101 1031 0,'39'0'145'15,"-8"0"-107"-15,-4 0-42 16,-2 0-34-16,-3 0-71 15,-3 0-106-15,1 5-197 16</inkml:trace>
  <inkml:trace contextRef="#ctx0" brushRef="#br0" timeOffset="9239.3594">5853 392 1198 0,'26'4'164'16,"-6"-3"-84"-16,2-1-67 16,4 0-20-16,1-6-63 15,5-6-75-15,12 6-77 16,4 6-221-16</inkml:trace>
  <inkml:trace contextRef="#ctx0" brushRef="#br0" timeOffset="9660.3097">6745 215 1091 0,'0'0'68'0,"-29"0"-63"16,-11 8-7-16,-10 5 9 16,1 2-2-16,7 2 2 15,6-6-6-15,16-3 2 16,11 2 5-16,9-2 80 15,0 10 37-15,19-2-58 16,13 9-34-16,11 2-28 16,-1 2 2-16,4 1-5 15,-7 1-3-15,-8 0 3 0,-8-3-3 16,-9-2 0-16,-12 0-6 16,-2-8-6-16,-11-2-11 15,-23-7-53-15,-6-9-26 16,-4 0-22-16,13 0-48 15,7-18-85-15,16-2-148 16</inkml:trace>
  <inkml:trace contextRef="#ctx0" brushRef="#br0" timeOffset="9941.8323">6958 332 916 0,'0'1'133'0,"0"19"-61"16,0 6-54-16,0 9-11 15,0 1-2-15,5-4 2 16,0-2-3-16,-3-9-5 15,3-3 0-15,-5-7-38 16,5-4-62-16,10-3-120 16,2-4-334-16</inkml:trace>
  <inkml:trace contextRef="#ctx0" brushRef="#br0" timeOffset="10629.2206">7077-25 1161 0,'15'0'38'15,"-15"0"-47"-15,0 1-172 16,0 4-332-16</inkml:trace>
  <inkml:trace contextRef="#ctx0" brushRef="#br0" timeOffset="10269.8552">7182 569 788 0,'7'0'161'16,"-2"0"-95"-16,-5-3-72 16,0-18-5-16,0-3 9 15,8-6 6-15,4 0-1 16,4-3 8-16,1 7 9 15,0 1 2-15,0 7 24 16,1 10-1-16,-2 3-13 16,-3 5-13-16,6 0 0 15,3 18-2-15,0 14-15 16,0 4-3-16,4 6 1 16,-6-2 1-16,-8-9-3 15,-7-3-47-15,-5-16-79 16,0-12-159-16,0 0-355 15</inkml:trace>
  <inkml:trace contextRef="#ctx0" brushRef="#br0" timeOffset="11083.7533">8283-301 820 0,'-15'0'64'16,"-6"12"-11"-16,-13 20 9 15,-1 14 21-15,-10 18-1 16,5 12-29-16,11 11-12 16,3 8 7-16,11 2-7 15,8-5-4-15,7-1-2 16,0-8-14-16,10-12-8 15,12-10-9-15,6-16 0 16,4-11-5-16,0-16-44 16,6-17-72-16,4-1-75 15,1-7-161-15,1-22-222 16</inkml:trace>
  <inkml:trace contextRef="#ctx0" brushRef="#br0" timeOffset="11584.1797">8534 8 740 0,'11'-12'171'16,"11"-3"-57"-16,3 4-57 15,4 3-5-15,3-1 0 16,4 8-3-16,-2 1-3 16,3 0-3-16,-6 10-32 15,-4 11-12-15,-6 7-1 16,-11 7-7-16,-9 4-8 16,-1 2-14-16,-5 3-6 15,-24 4 9-15,-6 0-7 16,-8-9 7-16,4 2-15 15,2-8 4-15,5-2 14 16,8-9 10-16,10-4 14 16,6-7 0-16,3-4 3 15,-1-7 3-15,6 0 21 16,0 0 45-16,0 0 21 16,11 1 4-16,16-1-13 15,9 5-25-15,6-5-23 16,2 2-3-16,7-2-8 15,-7 0-17-15,0 0-15 16,-6 0-53-16,-1-7-45 16,-6-7-62-16,-4-6-128 15,-1 2-256-15</inkml:trace>
  <inkml:trace contextRef="#ctx0" brushRef="#br0" timeOffset="11896.8427">9117 33 974 0,'38'0'179'0,"11"0"-66"15,-3 0-54-15,3 0-15 16,5 0-12-16,4 0 4 16,5 0-8-16,-7 0-14 15,2 0-2-15,-6 0-13 16,-12 0-5-16,-15 0-31 16,-10 0-35-16,-10 0-37 15,-5 0-76-15,0 0-198 16,-8 0-215-16</inkml:trace>
  <inkml:trace contextRef="#ctx0" brushRef="#br0" timeOffset="12147.1825">9379 56 609 0,'-7'13'105'0,"-1"17"-37"0,-3 9-9 16,5 11 0-16,-6 11 5 15,7 5-12-15,-4-2 4 16,4 2-27-16,3-10-19 16,-1-12-5-16,-4-8-4 15,7-11-39-15,0-7-89 16,0-10-120-16,7-3-296 15</inkml:trace>
  <inkml:trace contextRef="#ctx0" brushRef="#br0" timeOffset="12350.7793">9544 268 820 0,'0'41'75'16,"0"11"-57"-16,0 8-17 16,-5 1 3-16,-9-3-3 15,7-4-36-15,7-11-96 16,0-12-170-16</inkml:trace>
  <inkml:trace contextRef="#ctx0" brushRef="#br0" timeOffset="13757.0107">9968 275 730 0,'16'0'173'0,"-3"0"-52"15,1 0-63-15,1 11-21 16,2 8-4-16,9 9-22 16,1 5-5-16,0 3-1 15,4-3 4-15,-9 0-4 16,0-12-3-16,-12-3-30 16,0-11-66-16,0-7-103 15,-3 0-225-15</inkml:trace>
  <inkml:trace contextRef="#ctx0" brushRef="#br0" timeOffset="13772.635">10201 323 903 0,'-13'38'31'0,"-15"10"-26"16,-6 0-7-16,-3-4-4 15,5-6-132-15,6-11-146 16</inkml:trace>
  <inkml:trace contextRef="#ctx0" brushRef="#br0" timeOffset="13773.635">10566 268 680 0,'0'0'214'0,"0"0"-71"16,0 0-39-16,0 6-30 15,0 20-3-15,4 12-21 16,3 1-5-16,1 12-13 15,1 2-8-15,1-7-15 16,3 1-5-16,-6-9-6 16,3-6-20-16,-8-8-54 15,1-7-81-15,3-12-119 0,0-5-340 16</inkml:trace>
  <inkml:trace contextRef="#ctx0" brushRef="#br0" timeOffset="14257.3734">10794 527 711 0,'0'0'95'16,"0"0"-59"-16,0 0-33 16,0 0 7-16,2 0 16 15,3 0 24-15,0 0-16 16,2-8 3-16,1-10-1 16,2-5-24-16,2 0-9 15,0-4-1-15,4 3 1 16,4 6-3-16,-3 3 1 0,5 5 2 15,-3 8 6-15,-1 2-3 16,3 0 1-16,1 5 11 16,-7 20-10-16,7 2-10 15,-6 3 0-15,-5 0 0 16,-5-5 3-16,-6-5-33 16,0-2-34-16,0-12-64 15,0-5-105-15,0-1-222 16</inkml:trace>
  <inkml:trace contextRef="#ctx0" brushRef="#br0" timeOffset="14679.1769">11217 81 716 0,'0'25'83'16,"0"11"-45"0,0 7-17-16,0 8 13 0,2 6 12 15,13 1-4-15,2-4-14 16,-3-2-11-16,-2-8-14 15,-1-8-32-15,3-11-138 16,-2-6-235-16</inkml:trace>
  <inkml:trace contextRef="#ctx0" brushRef="#br0" timeOffset="15038.5557">11588 498 794 0,'30'-11'52'0,"-10"-2"-26"16,-3 1-15-16,-10 0-13 16,-3 1-6-16,-4-1-11 15,0 1-16-15,-5 0 3 16,-21 3-4-16,-3 7 12 15,-6 1 18-15,2 0 6 16,1 0 2-16,5 13 2 16,5 10 0-16,11 2 8 15,8 2 37-15,3 3 37 16,3-4-8-16,21 3-26 16,2-4-20-16,6-2-27 0,4-10-30 15,-2 1-89-15,8-9-224 16</inkml:trace>
  <inkml:trace contextRef="#ctx0" brushRef="#br0" timeOffset="15444.8177">11994 498 912 0,'0'-4'53'0,"0"-1"-54"16,-23 3 0-16,-2-3 21 16,-4 5-7-16,2 0-4 15,0 0 1-15,8 0-1 16,2 9-5-16,15 7-1 16,2 5 8-16,0 2 3 15,14 6-22-15,17-5-25 16,1-4-40-16,0-7 10 15,-5-1-8-15,-8-10 27 16,-7 2 11-16,-10-3 2 16,-2 11-4-16,0 12 19 15,0 11 29-15,0 12 67 16,0 10 36-16,0 7 23 16,5 2-62-16,-2-9-18 15,-1-8-15-15,-2-11-23 16,0-12-23-16,-16-9-5 15,-6-16-7-15,-5-1-42 16,2-8-46-16,1-16-44 0,9-8-93 16,4-2-119-1</inkml:trace>
  <inkml:trace contextRef="#ctx0" brushRef="#br0" timeOffset="15804.2651">12277 501 845 0,'24'-7'104'0,"-5"-3"-74"16,-9 2-30-16,-5 0-17 15,-5-3-8-15,0 4-13 16,0 0 13-16,0 3-1 16,-7 4-2-16,-8 0 16 15,-2 0 0-15,2 0 11 16,-1 7 2-16,5 9 10 16,5 9 21-16,6 2 22 15,0 3-11-15,6 4-17 16,17-6-15-16,6 1-4 15,0-8-28-15,7-4-35 16,-2-9-102-16,7-8-261 16</inkml:trace>
  <inkml:trace contextRef="#ctx0" brushRef="#br0" timeOffset="17741.9838">10684-181 1191 0,'10'0'70'15,"-8"0"-55"-15,-2 0-59 16,0 0-173-16,0 8-378 16</inkml:trace>
  <inkml:trace contextRef="#ctx0" brushRef="#br0" timeOffset="16054.5344">12534 597 539 0,'-2'0'96'0,"2"0"-84"16,0 0-17-16,0-5 36 15,0-1 74-15,0-2 15 16,7-4-7-16,7-3 2 16,4 1-12-16,3-2-46 15,9 2-32-15,-1 5 8 16,3 0-23-16,-1 7-24 15,-4-3-43-15,-5 5-75 16,-1 0-131-16,-1-1-176 16</inkml:trace>
  <inkml:trace contextRef="#ctx0" brushRef="#br0" timeOffset="16335.7195">12950-148 1040 0,'31'26'109'16,"-9"17"-53"-16,-2 14-46 15,-3 17-1-15,0 18-7 16,-2 13 10-16,1 5 5 0,-15 0 0 15,-1-6-14 1,-22-15-9-16,-27-17-14 0,-24-16-112 16,-10-14-134-1,-6-15-254-15</inkml:trace>
  <inkml:trace contextRef="#ctx0" brushRef="#br0" timeOffset="17788.8611">13431 156 1074 0,'17'2'139'0,"-3"-2"-59"15,-3 1-33-15,10 3-19 16,6 0-10-16,0-1-10 16,5 2-3-16,6 2-7 15,-6 3-23-15,-5 2-36 16,-6 6-73-16,-6-2-148 15,-10 7-414-15</inkml:trace>
  <inkml:trace contextRef="#ctx0" brushRef="#br0" timeOffset="17976.3619">13553 457 1093 0,'22'0'87'16,"0"0"-56"-16,-3 0-29 16,3 0-12-16,0 0-24 15,5-6-34-15,6 6-52 16,-1 0-118-16,0 0-309 16</inkml:trace>
  <inkml:trace contextRef="#ctx0" brushRef="#br0" timeOffset="18460.75">14297 151 752 0,'33'-13'96'0,"-3"-1"-54"15,3 1-25-15,-6 1-9 16,0 0 6-16,4 10 38 16,-4-2-5-16,5 4-7 15,-1 4-24-15,-3 22-12 16,3 14-9-16,0 17 2 15,-8 16-2-15,-1 17 7 16,-1 10-3-16,-11 9 2 16,-10-11-7-16,0-16 6 15,-25-15-4-15,-25-29-16 16,-14-24-24-16,-11-14-6 16,-3-34 14-16,3-25 22 15,9-7 12-15,13-3 2 16,11 3 2-16,18 6-3 15,5 17 0-15,14 12 3 0,3 8 1 16,2 4-7 0,0 6-63-16,0 8-175 15,0 5-180-15</inkml:trace>
  <inkml:trace contextRef="#ctx0" brushRef="#br0" timeOffset="20367.6228">624 1466 695 0,'0'-5'121'0,"0"5"-28"15,0 0-38-15,0 0-1 16,0 0-2-16,0 0-4 16,0 0-6-16,0 0 5 15,0 5-8-15,2 15-9 16,4 7-8-16,8 12-18 15,-4 5-3-15,2 7 2 16,3-2-1-16,-10-6 0 16,2-6 1-16,2-5-1 15,-8-9-2-15,-1-10 0 16,0-3-2-16,0-8-2 16,0-2-6-16,0 0-11 15,0 0 5-15,0-12 6 16,0-8 3-16,0-4 8 15,0-5-4-15,0-8 6 0,0 3-1 16,2-6-3-16,17 3 2 16,3 0-2-16,0 3 3 15,3 0-2 1,-1 7 0-16,0 4 4 0,-2 9-5 16,0 3 4-16,-5 10-1 15,9 1 2-15,-6 1 1 16,7 22-8-16,-5 12-3 15,6 7 5-15,-3 4 2 16,-8-1 7-16,0-4-5 16,-7-4 2-16,-1-12-5 15,-8-5-1-15,-1-6-11 16,0-7-46-16,0-2-65 16,0-1-92-16,4-2-168 15</inkml:trace>
  <inkml:trace contextRef="#ctx0" brushRef="#br0" timeOffset="20758.2629">1254 1606 761 0,'0'-15'151'16,"7"-5"-54"-16,5 1-65 0,3-3-19 16,2 5 10-1,4 2 11-15,-1 3 22 0,7 7-2 16,0 5-10-16,0 0-8 16,4 18-19-16,-4 8-5 15,-5 15-3-15,-6 2-10 16,-4 3 0-16,-12 0 5 15,0-10-7-15,-12-8-3 16,-24-10-2-16,-8-14-7 16,-4-4-9-16,-1-11-20 15,3-19-17-15,12-4-16 16,9-3-3-16,18-2-51 16,7 6-4-16,0 8-60 15,29 8-251-15</inkml:trace>
  <inkml:trace contextRef="#ctx0" brushRef="#br0" timeOffset="21352.1439">2763 1641 981 0,'0'-5'47'0,"-10"5"-55"15,-17 0 13-15,-11 0 19 16,-4 5 9-16,-3 18 7 16,5 9 5-16,7 4 19 15,13 4-27-15,8 1-17 16,12-5 17-16,0-3 17 15,27-3-16-15,14-6-13 16,3-6-17-16,9-7-9 16,-5-11-43-16,6 0-44 15,-7 0-47-15,1-12-68 16,-4-6-144-16,-8 0-268 16</inkml:trace>
  <inkml:trace contextRef="#ctx0" brushRef="#br0" timeOffset="21648.9808">3094 1746 722 0,'32'-7'151'0,"1"7"-26"16,-3 0-43-16,-1 0-14 16,-3 0-11-16,-4 12-21 15,-5 4-14-15,-4 7-1 16,-6 3 3-16,-7 0 8 15,0 1-23-15,-2-6-5 16,-23 2-6-16,-7-12-3 16,-4-6 1-16,-1-5 1 15,3 0-11-15,-2-28-24 16,9-2-4-16,8-5-8 16,4-3-20-16,10 4-24 15,5 4-64-15,0 8-83 16,22 4-137-16</inkml:trace>
  <inkml:trace contextRef="#ctx0" brushRef="#br0" timeOffset="22055.2494">3512 1233 746 0,'10'0'131'16,"-5"32"-71"-16,6 11-47 16,1 19 9-16,-2 11 31 15,2 13 0-15,-2 1-10 16,-2-2 5-16,-1-11-13 0,-7-13-5 16,0-21-18-1,0-15-10-15,0-8-5 0,0-12-1 16,0-5-26-16,0 0-17 15,0-13-9-15,5-15 38 16,5-5 17-16,-3-4 0 16,8 0-9-16,-3 8-3 15,7 2 15-15,0 15 4 16,-1 12 3-16,6 0 18 16,-3 7 1-16,1 25-22 15,0 9-8-15,-2 2 0 16,-5-4-4-16,-3 2-15 15,-3-5-23-15,-2-10-44 16,-2-8-90-16,0-9-151 16</inkml:trace>
  <inkml:trace contextRef="#ctx0" brushRef="#br0" timeOffset="22383.3789">4041 1808 795 0,'25'-10'97'15,"-6"-1"-50"-15,-4-5-20 16,-7-3-21-16,-8 4-9 16,0-1 0-16,0 3 1 15,-3 5-1-15,-14 2-3 16,-3 6 5-16,-2 0 2 15,-4 2 6-15,4 21 5 16,2 9 21-16,11 4-8 0,6 7 2 16,3-4 21-16,0 2-7 15,22-4-16 1,8-5-15-16,3-5-6 0,-1-10-21 16,-1-7-50-16,1-10-92 15,0 0-148-15</inkml:trace>
  <inkml:trace contextRef="#ctx0" brushRef="#br0" timeOffset="22649.0051">4367 2028 685 0,'5'7'97'16,"-5"-7"-70"-16,0 0-56 15,0-2 13-15,-12-21 21 16,-2-2 23-16,8-4 2 16,6-3 2-16,0 2 19 15,0 0 26-15,10 3 12 16,12 6-27-16,5 3-28 16,5 7-19-16,-1 6-8 15,-4 5-43-15,-1 0-78 16,-4 0-85-16,3 5-120 15</inkml:trace>
  <inkml:trace contextRef="#ctx0" brushRef="#br0" timeOffset="22992.7607">4713 1835 805 0,'26'-7'115'15,"-4"0"-34"-15,-2-1-56 16,-8-2-13-16,-2-1-5 16,-5 4-7-16,-5-6-2 15,0 7-8-15,0-1-9 16,-20 0-3-16,-7 7 4 16,-1 0 12-16,0 0 6 15,-3 9 0-15,9 15 0 16,8 5 3-16,9 3-2 15,5 4 12-15,0-3 26 16,31 1-6-16,1-4-6 16,0-8-13-16,-1-3-15 15,-4-8-3-15,0-7-40 16,-6-4-83-16,6 0-171 16,-2-20-265-16</inkml:trace>
  <inkml:trace contextRef="#ctx0" brushRef="#br0" timeOffset="23383.3746">5053 1846 639 0,'10'25'44'0,"-5"5"-6"15,-3 2-24-15,-2-4 11 16,0-2 23-16,0-7 0 0,3-12-13 15,-1-1 8-15,0-6-16 16,-2 0-16 0,3-4-24-16,-1-17 6 0,3-4 8 15,0-7-11-15,10-8 13 16,0 5-11-16,8 5 4 16,-3 5-1-16,2 3 8 15,0 14-1-15,-1 8 6 16,-1 8-25-16,-3 25 6 15,0 6 5-15,3 12 8 16,1 4 0-16,-3-5 22 16,1-7 16-16,-10-8 24 15,1-15-16-15,-5-9-28 16,-5-11-26-16,0 0-24 16,0 0-65-16,-10-13 20 15,3-12-65-15,2 1-146 16</inkml:trace>
  <inkml:trace contextRef="#ctx0" brushRef="#br0" timeOffset="23586.5703">5481 1825 865 0,'39'0'122'15,"4"0"-44"-15,2-4 10 16,0 4-31-16,4 0-39 15,4 0-13-15,-3 0-4 16,-4 0-3-16,-8 0-11 16,-8 0-54-16,-14 0-101 15,-6 0-97-15,-10-11-242 0</inkml:trace>
  <inkml:trace contextRef="#ctx0" brushRef="#br0" timeOffset="23742.79">5661 1703 803 0,'0'69'68'16,"7"7"-29"-16,-5 7-26 15,-2-6-2-15,0-7-13 16,0-16-59-16,0-9-140 16,5-20-177-16</inkml:trace>
  <inkml:trace contextRef="#ctx0" brushRef="#br0" timeOffset="24649.2023">6691 1649 673 0,'0'19'109'0,"0"9"-29"16,0 3-25-16,0 4 2 15,0 6-3-15,0-3 8 16,0 3-2-16,5 0 4 16,3-3-20-16,-1 0-7 15,-2-2-14-15,5-5-14 16,1 0-4-16,-5-9-6 16,-1-4-4-16,1-7-27 15,-3-9-17-15,-3-2-36 16,0-2-91-16,5-22-161 15</inkml:trace>
  <inkml:trace contextRef="#ctx0" brushRef="#br0" timeOffset="24836.7373">6765 1549 965 0,'6'-4'84'0,"-3"4"-65"16,-3 0-44-16,0 0-48 16,0 0-26-16,0 11-40 15,0 12 10-15,17 4-229 16</inkml:trace>
  <inkml:trace contextRef="#ctx0" brushRef="#br0" timeOffset="25305.472">6976 1859 583 0,'12'25'162'0,"0"6"-34"16,1 5-59-16,-6 0-11 15,0-10-7-15,-4-1-18 16,-3-7-9-16,0-8-8 16,0-4-14-16,0-6-6 15,0 0-5-15,0 0-7 16,0-12-3-16,0-18 20 16,0-4 3-16,0-7-4 15,0-7 0-15,0-3 0 16,6 2 5-16,11 8-10 15,0 4 6-15,3 16-1 16,0 8 2-16,-3 13 9 16,5 0 8-16,-1 14-12 15,1 20-2-15,-2 7-1 16,1 7 0-16,-4-2 7 16,-5-9 15-16,-4-3-1 15,-1-12-17-15,-5-6-7 16,-2-16-11-16,0 0-76 15,-2 0-106-15,-5-16-44 0,2-6-54 16</inkml:trace>
  <inkml:trace contextRef="#ctx0" brushRef="#br0" timeOffset="25711.7111">7404 1736 892 0,'34'0'141'16,"4"0"-30"-16,4 0-67 16,-5 0-28-16,4 0-9 15,-3 0-7-15,-6 5-13 16,-10-5-22-16,-2 0-39 16,-9 0-69-16,-5-18-186 15</inkml:trace>
  <inkml:trace contextRef="#ctx0" brushRef="#br0" timeOffset="25712.7111">7550 1563 934 0,'14'48'97'15,"-2"9"-57"-15,-10 9-33 16,-2-5-1-16,0 0-4 15,3-14-3-15,-3-2 6 16,0-12-26-16,7-13-61 16,3-9-92-16,0-3-229 15</inkml:trace>
  <inkml:trace contextRef="#ctx0" brushRef="#br0" timeOffset="26024.2163">7900 1884 706 0,'34'-6'96'16,"-6"-1"-38"-16,-8-7-54 16,-8 1-2-16,-7 1-20 15,-5-2-26-15,0-2 9 16,-10 3-3-16,-14 8 1 15,-2 1 0-15,-4 4 29 16,3 5 5-16,8 17 6 16,0 8 17-16,7 2 39 15,9 2-5-15,3 1 17 16,3-4-4-16,18 1-40 16,1-9-10-16,5-5-15 15,0-7-36-15,0-10-71 16,6-1-190-16</inkml:trace>
  <inkml:trace contextRef="#ctx0" brushRef="#br0" timeOffset="26305.782">8164 2001 541 0,'0'0'70'0,"0"0"-40"0,0 0-18 16,0-12 6-16,0-10 38 16,5-3 35-16,5-9-33 15,0 4-5-15,2-4 0 16,3 9-4-16,7 1 22 16,6 7-5-16,7 5-12 15,-1 1-13-15,4 8-17 16,-1 3-15-16,-1 0-13 15,-12 0-34-15,-9 0-77 16,-5 0-103-16,2 2-153 16</inkml:trace>
  <inkml:trace contextRef="#ctx0" brushRef="#br0" timeOffset="26837.8723">8833 1789 623 0,'-17'-4'6'0,"-3"4"13"16,-4 0 19-16,-7 0-2 15,1 4-1-15,6 14-16 0,4 7 18 16,9 2 20-16,6 3-10 16,5 0-2-16,0-5-8 15,11-2-18-15,6-3-13 16,6-6-6-16,-1-7-7 15,2-7-18-15,0 0-13 16,-2 0-41-16,-2-22-9 16,-1-9-6-16,-9-4 45 15,1 4 13-15,-8 4 21 16,-1 4 17-16,-2 10-7 16,0 12 22-16,5 1 87 15,-4 0 20-15,4 14-57 16,1 11-54-16,2 3-12 15,-1 5 4-15,0-2-1 16,3 0-1-16,0-6-5 16,-1-6-7-16,-3-3-52 15,11-3-104-15,0-7-116 16</inkml:trace>
  <inkml:trace contextRef="#ctx0" brushRef="#br0" timeOffset="27150.5177">9302 1810 743 0,'2'0'90'0,"-2"0"-78"16,-2 0-30-1,-23 0 13-15,-8 3 9 0,1 16 4 16,-2 5 15-16,3-2 1 15,9 3-3-15,5 3 15 16,9-4 22-16,8 0 14 16,0-2-6-16,8-3-14 15,16 4-13-15,8-6-28 16,1 1-8-16,4-10-3 16,0-8-22-16,1 0-36 15,-8 0-95-15,4-20-98 16,0-4-190-16</inkml:trace>
  <inkml:trace contextRef="#ctx0" brushRef="#br0" timeOffset="27353.6442">9462 1813 899 0,'24'0'145'0,"6"0"-20"15,1 0-80-15,1-3-34 16,0 3-7-16,2 0-4 16,4 0-40-16,-6 0-69 15,-7 0-45-15,1 0-111 16,-13-3-94-16</inkml:trace>
  <inkml:trace contextRef="#ctx0" brushRef="#br0" timeOffset="28963.1076">9611 1606 818 0,'0'36'60'15,"0"12"-34"-15,0 10 9 16,0 12 19-16,2-4-2 16,6-1-6-16,-1-6 2 15,5-11-28-15,-7-11-10 16,0-8-12-16,-1-9-24 15,6-8-111-15,4-7-100 16,4-5-278-16</inkml:trace>
  <inkml:trace contextRef="#ctx0" brushRef="#br0" timeOffset="28964.1076">9892 1878 662 0,'3'34'63'16,"-1"3"-5"-16,-2 3-19 16,5 2-16-16,-5-5-9 15,5-8-7-15,3-4-11 16,1-10-114-16,4-5-185 16</inkml:trace>
  <inkml:trace contextRef="#ctx0" brushRef="#br0" timeOffset="28968.1076">10028 1555 1050 0,'8'0'25'0,"-8"1"-27"15,0 10-175-15,0-5-183 16</inkml:trace>
  <inkml:trace contextRef="#ctx0" brushRef="#br0" timeOffset="28965.1076">10153 2006 724 0,'19'-5'26'0,"-2"5"10"16,-5 0 8-16,3 0 14 15,0 5 12-15,1 16-47 16,-3 8-13-16,-3 1 9 15,-1 1 5-15,-7-6 4 16,-2-6-16-16,0-10-12 16,-7-9-7-16,-14 0-6 15,-4-9-7-15,-2-16 6 16,-2-9 9-16,0 4-47 16,10-4-46-16,4 11-1 15,10 9-50-15,5 9 23 16,0 5 70-16,5 0-152 15</inkml:trace>
  <inkml:trace contextRef="#ctx0" brushRef="#br0" timeOffset="28966.1076">10430 1864 475 0,'5'32'69'16,"2"2"-21"-16,-2 3 29 0,0 2 2 15,0-7 5 1,0-4-32-16,1-10-7 0,-1-8-21 16,-4-7-20-16,-1-3-8 15,5 0-18-15,-1 0-5 16,1 0-1-16,2-13-5 15,3-5 24-15,2-6 12 16,3-3-3-16,2 6 1 16,2 1 6-16,-4 7 3 15,-6 8 17-15,1 5 13 16,0 0-19-16,-5 15-11 16,7 16-8-16,2 9 3 15,-1 2 4-15,8 3-7 16,-6-4 6-16,0-9 4 15,-3-13-9-15,-7-11-6 16,-1-8-56-16,-3 0-181 16,6-20-235-16</inkml:trace>
  <inkml:trace contextRef="#ctx0" brushRef="#br0" timeOffset="28967.1076">10993 1930 651 0,'0'0'3'16,"0"-4"-29"-16,-9 4 18 15,-11 0 8-15,-2 0 6 16,3 0-4-16,2 0 4 16,5 5 0-16,9 12 12 15,3-2 36-15,0 9 14 16,15 2-33-16,15 10 21 15,8 1 11-15,-1 6-26 16,-3-2 32-16,-3-2-33 0,-16-1-9 16,-13-7-28-16,-2-6-10 15,-32-10-44-15,-33-15-89 16,-10-6-32-16,-5-29-42 16,-1-15-233-16</inkml:trace>
  <inkml:trace contextRef="#ctx0" brushRef="#br0" timeOffset="29572.5026">11407 1320 1011 0,'10'12'111'0,"-3"16"-45"16,-7 16-42-16,0 14-16 15,7 11 1-15,1 11 9 16,4 7 5-16,-2-5-2 15,2 2-16-15,-3-5-1 0,-9-14-53 16,0-1-122 0,0-12-178-16</inkml:trace>
  <inkml:trace contextRef="#ctx0" brushRef="#br0" timeOffset="29713.1609">11494 2239 1120 0,'20'8'99'16,"-3"4"-76"-16,-17-12-26 16,0 0-124-16,-2 0-152 15,-6 0-123-15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11:30.37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0-1 946 0,'3'0'80'16,"4"0"-61"-16,-7 0-127 16,5 0-344-16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11:31.84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0-1 629 0,'21'0'3'0,"-4"0"-104"16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11:38.70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0-1 1255 0,'37'0'101'0,"-6"0"-75"15,-2 0-30-15,-4 0-27 16,2 0-39-16,4 0-29 16,-2 0-51-16,-2 0-53 15,-7 0-175-15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12:12.38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112 20 666 0,'14'0'140'0,"-2"3"-54"15,-2 0-44-15,-3-2-21 16,-2-1-4-16,3 0 4 16,-1 2 13-16,3-2 15 15,-5 0 3-15,1 0-2 16,-1 0-2-16,-4 0-11 15,3 0-22-15,-4 0-18 16,0 0-8-16,0 0-19 0,0-3 6 16,-16-3 25-1,-4-1 4-15,-2-1-12 0,0 5-7 16,-5 3-2-16,3 0 4 16,5 6 6-16,4 18 1 15,-2 3 6-15,7 5 4 16,0 5-4-16,10-3 3 15,0 0 8-15,0 2 8 16,0-5 4-16,10 0-2 16,17-1-11-16,0-5-3 15,11-3-3-15,4-3-3 16,-3-13-2-16,7-6-45 16,-7 0-54-16,2 0-94 15,-4-13-145-15</inkml:trace>
  <inkml:trace contextRef="#ctx0" brushRef="#br0" timeOffset="515.6299">501 260 497 0,'0'-11'67'0,"0"-5"-8"16,0 2-9-16,0-3 29 15,0 2-18-15,0-3-9 16,11 2-1-16,0 2-12 16,0 3-4-16,4-1-6 15,-3 6-3-15,3 6 1 16,6 0-5-16,1 3-2 16,3 22-1-16,-1 8-19 15,1 4-1-15,-4 4 8 16,-4-3-8-16,-12-5 6 15,-5-4 0-15,0-7-8 16,-10-10-2-16,-24-5-1 16,-7-7-1-16,-2 0 3 15,4-7-15-15,4-20-24 16,13 1-17-16,10 0-19 16,7-5 26-16,5 2 3 15,0 5-46-15,17 1-52 16,5 6-50-16,8 1-104 15</inkml:trace>
  <inkml:trace contextRef="#ctx0" brushRef="#br0" timeOffset="1093.9384">1135 52 611 0,'2'-4'151'16,"0"2"-57"-16,-2 2-59 15,0 0-26-15,0 0-6 16,0 0-2-16,0 0-9 15,-12 0 0-15,-5 0 26 16,-5 2 1-16,-2 7-1 16,5 0 1-16,4 2-9 15,0-4-7-15,8 0 0 16,3 5 4-16,4-1 1 16,0 1 3-16,0 6 18 15,9 0-4-15,8 2-10 16,-2 1-9-16,2 2-2 15,-2-5 10-15,1 0-1 16,-8-7-8-16,1 1 1 16,-8 2 3-16,3-3-3 15,-3 3-7-15,3 0 3 16,-4 4-1-16,0 0 3 16,0-1-4-16,-10-2-3 15,-16-6-1-15,-8-4-3 16,-3-5-62-16,-1 0-65 15,8-5-137-15</inkml:trace>
  <inkml:trace contextRef="#ctx0" brushRef="#br0" timeOffset="2562.703">1964-260 507 0,'0'-1'146'16,"0"-5"-21"-16,0 1-79 15,0-1-36-15,0-1-5 16,2 1-3-16,-2 0 4 16,3 1 6-16,-3 3 21 15,2 0 7-15,-2 2-2 16,0 0-11-16,3 0-6 16,-3 0-5-16,2 0-4 15,3 9-4-15,2 20 18 16,-2 12-27-16,4 12 0 15,1 14 2-15,-3 7-1 16,-6 3 2-16,3-7-3 16,-4-4 3-16,0-13 0 0,1-5 2 15,-1-12-1-15,6-9-3 16,-1-8 1-16,0 3 1 16,3-3 3-16,-4-1-6 15,1 0-7-15,-2-4-22 16,-3-7-44-16,0 0-8 15,0-7-31-15,0 0-10 16,0-1 40-16,0-16 14 16,0 1-65-16,0 2-56 15</inkml:trace>
  <inkml:trace contextRef="#ctx0" brushRef="#br0" timeOffset="2953.3473">2268 61 788 0,'9'0'144'0,"-6"0"-38"16,-3 0-77-16,0 0-31 15,-5 5-7-15,-17 6 1 16,2 3 7-16,-2-3 3 0,5 0-3 16,1-3 4-1,6-1-5-15,7 1 1 16,1-1 4-16,2 0 17 16,0 5 23-16,0 2-7 0,12 7-14 15,13 3-13 1,3 10-3-16,4-4-3 0,4 2 2 15,-2-4 6-15,-2-2-5 16,-7-6-7-16,-4-2-3 16,-4-7-78-16,-5 0-111 15,3-2-288-15</inkml:trace>
  <inkml:trace contextRef="#ctx0" brushRef="#br0" timeOffset="3562.7856">2651-238 538 0,'0'-7'82'0,"0"-2"-35"16,3 7-42-16,-1-3 1 15,-2 5-1-15,0 0 19 16,3 0 36-16,-3 0-5 16,2 17 2-16,1 13-27 15,-3 15-25-15,2 10 11 16,-2 13 4-16,5 5 0 16,-2 3 2-16,4 1 1 15,0-6-6-15,2-12 1 16,-3-13 0-16,-1-9 3 15,1-15-17-15,-6-8 0 16,0-7-20-16,0-3-72 16,0-4-98-16,0 0-166 15</inkml:trace>
  <inkml:trace contextRef="#ctx0" brushRef="#br0" timeOffset="4203.5118">2939 189 680 0,'11'-5'174'0,"4"1"-74"16,-8-2-74-16,8-1-22 15,-1 2 3-15,-1-1 11 16,3 6 25-16,-1 0 21 16,-3 0-4-16,3 0-12 15,-3 6-24-15,-2 12-19 16,-1 2-6-16,-4 6-3 15,-5 3 1-15,0 1-1 16,0 2-2-16,0 0-1 16,-9-2-3-16,2-3-1 15,2-2 6-15,2-6 6 16,1-2 0-16,2-5 1 16,0-1-1-16,0-3 2 15,0 0-1-15,0-1 1 16,0 1 3-16,0 3 4 15,12 7 1-15,8 2-4 16,1 6-1-16,1 9 4 16,-2 1-7-16,-3-2 7 15,-10 3-7-15,-2-3-2 16,-5-5-3-16,0-6 0 0,-12-9-2 16,-13-3-3-1,-2-11-2-15,-6 0-8 0,6 0-15 16,5-6 13-16,5-13-9 15,4 2 1-15,11-5-8 16,2 3 3-16,0-3-6 16,15 8-19-16,9-2-68 15,13 3-125-15,6 6-308 16</inkml:trace>
  <inkml:trace contextRef="#ctx0" brushRef="#br0" timeOffset="4610.2756">3413 566 732 0,'0'0'160'15,"0"-2"-52"-15,6-3-73 16,4-2-28-16,2-1-21 16,3-11 17-16,2 2-2 15,-2 0 1-15,2-1-10 16,0 5 4-16,-3 0 4 16,-4 6 1-16,-3 4 0 15,-4 3 1-15,-1 0 0 16,-2 0-10-16,0 0 3 15,0 17 1-15,0 2 5 16,0 6 1-16,0 4 7 0,7 1 8 16,1-9 2-1,4 1-11-15,-2-8-5 0,0-3-11 16,6-6-53-16,-3-5-132 16,6 0-409-16</inkml:trace>
  <inkml:trace contextRef="#ctx0" brushRef="#br0" timeOffset="4735.28">3568 273 733 0,'0'0'15'0,"2"0"-152"15</inkml:trace>
  <inkml:trace contextRef="#ctx0" brushRef="#br0" timeOffset="5016.5135">3837 215 984 0,'25'0'116'15,"2"0"-7"-15,-6 0-74 0,1 0-19 16,3 0-7-16,-1 0-9 16,-2 0-21-1,7 0-70-15,0 6-86 0,-2 5-125 16</inkml:trace>
  <inkml:trace contextRef="#ctx0" brushRef="#br0" timeOffset="5596.1421">4248 267 853 0,'0'-7'131'16,"3"-2"-47"-16,11-2-42 15,4 3-5-15,1 1-14 16,1 3-15-16,5 2 8 15,-3 2-15-15,-5 0 1 16,0 11-2-16,-3 14-11 16,-4 11-19-16,-8 4-9 15,-2 9 11-15,0 6-3 16,0-2-19-16,-10-2-7 16,-2-11-12-16,7 2 30 15,0-11 21-15,5-9 25 16,0-4-3-16,0-4 17 0,0 7-2 15,6-3 4-15,8 3-9 16,-2 9-10-16,-1-2 16 16,0 2-5-16,-6-1 10 15,-5-4 7-15,0-1-5 16,0-9-26-16,-7-7-5 16,-13-5-2-16,-6-3-15 15,3 0-25-15,1-20-48 16,1-6-67-16,11-5-67 15,10-4-112-15</inkml:trace>
  <inkml:trace contextRef="#ctx0" brushRef="#br0" timeOffset="6190.9032">4735 125 789 0,'0'0'24'16,"0"0"-27"-16,0 0-56 16,0 0-164-16,0 0-215 15</inkml:trace>
  <inkml:trace contextRef="#ctx0" brushRef="#br0" timeOffset="5971.3075">4712 566 785 0,'23'-5'111'16,"-2"-2"-36"-16,1-3-65 15,-7-2-6-15,0 1-1 16,1 3-1-16,-4 1 4 15,-2-1-5-15,-3 8-6 16,-2 0-11-16,-2 4-7 16,2 23 6-16,-3 14-16 15,-2 15 22-15,5 12 16 16,-5 5-6-16,0 3 13 16,0 1 17-16,-7-18-9 15,-8-6 0-15,0-19-6 16,-6-11 4-16,4-16-19 15,0-7 3-15,2 0-1 16,-2-7-14-16,2-12 6 16,4-4-12-16,1-4-15 15,5 2-44-15,5-5-70 16,0-2-100-16,5 1-81 16</inkml:trace>
  <inkml:trace contextRef="#ctx0" brushRef="#br0" timeOffset="6659.6093">5179-327 639 0,'0'49'68'0,"0"23"-2"15,0 24 11-15,0 19-1 16,10 8-9-16,9 4-18 16,-6-11 8-16,3-15-26 15,-6-23-22-15,-10-25-8 16,1-19-37-16,3-16-179 15,1-18-328-15</inkml:trace>
  <inkml:trace contextRef="#ctx0" brushRef="#br0" timeOffset="6956.4806">5468 136 869 0,'28'0'137'0,"1"0"-32"15,-1 0-70-15,2 0-29 16,-4 0-8-16,-8 0-14 16,3 0-87-16,-1 8-63 15,-8 10-146-15</inkml:trace>
  <inkml:trace contextRef="#ctx0" brushRef="#br0" timeOffset="7097.0923">5600 393 1057 0,'27'9'31'0,"-6"-7"-11"15,-9 3-52-15,1-5-260 16,2 5-492-16</inkml:trace>
  <inkml:trace contextRef="#ctx0" brushRef="#br0" timeOffset="8052.2105">6570 266 794 0,'-3'-10'8'15,"-23"5"3"-15,-6 2 2 16,-5-1 7-16,-2 4 2 16,-2 0 24-16,9 18 22 15,9 10-10-15,8 6 1 16,10 5-2-16,5 2-3 16,3 2-18-16,23-6-7 15,11-1-20-15,4-11-3 16,5 0-13-16,7-11-46 15,-6-8-47-15,3-6-51 16,-6 0-108-16,-2 0-152 16</inkml:trace>
  <inkml:trace contextRef="#ctx0" brushRef="#br0" timeOffset="8411.9633">6830 486 834 0,'9'-7'120'0,"3"-5"-58"16,-2-1-58-16,5-1 7 16,5 1 18-16,4 1 24 15,-2 6 30-15,7-1-18 16,-5 7-12-16,1 0-10 16,1 4-23-16,-7 19-6 15,-1 2 0-15,-1 7-11 16,-10 3 2-16,2 1 0 15,-9-3 6-15,0-2-5 16,-9-6-4-16,-23-4-5 16,-6-13 2-16,-1-8-4 15,-1 0-2-15,-5-2-16 16,8-22-32-16,6-11-9 16,9-1-11-16,7 2 15 15,13-2 1-15,2 7-42 16,0-1 30-16,22 10-32 15,16 0-87-15,9 4-63 16</inkml:trace>
  <inkml:trace contextRef="#ctx0" brushRef="#br0" timeOffset="8725.0795">7508 256 856 0,'0'6'115'0,"0"1"-72"16,-15 3-65-16,-12 1 21 0,-6 0-3 15,-1 0 3-15,7 1 2 16,8 1 3-16,9 0-2 16,10 0 4-16,0 7 20 15,10-1 23-15,18 6-2 16,2-2-4-16,3 6-8 31,-6 1 20-31,-10 0-27 16,-4-3-7-16,-13 2-14 15,0-10-17-15,-40-2-37 16,-6-11-74-16,-5-4-59 16,-4-2-182-16</inkml:trace>
  <inkml:trace contextRef="#ctx0" brushRef="#br0" timeOffset="9459.4414">8067-196 735 0,'0'0'86'15,"-8"27"-54"-15,-13 12 18 16,-6 18 8-16,0 9-11 16,-5 13 4-16,3 5 7 15,3 0 14-15,11 0-3 16,10-4-8-16,5-5-1 15,0-13-16-15,3-7-4 16,21-8-19-16,7-10-13 0,1-9-3 16,0-10-48-1,7-11-84-15,2-7-93 0,1 0-145 16,-4-7-335-16</inkml:trace>
  <inkml:trace contextRef="#ctx0" brushRef="#br0" timeOffset="9896.9584">8375 225 925 0,'32'-18'118'16,"2"-2"-15"-16,-7 7-54 15,-3-4-38-15,-4 11 1 16,2 5 9-16,-1 1 15 15,4 0-9-15,-6 17 0 16,5 13-26-16,-11 11-5 16,1 6-2-16,-12 6 5 15,-2 5-4-15,0 0 6 16,-21-3-3-16,-11 0-8 16,-7-10-18-16,-4-5-10 15,-1-9 1-15,3-10 26 16,9-3 8-16,10-7 2 15,10-4 2-15,4-6 0 16,6 2 4-16,2-3 25 16,0 0 31-16,17 0 10 15,15 0-10-15,11 0-42 16,9 0-9-16,8 0-4 0,-1 0 0 16,4 0-9-1,-9 0 3-15,1-3-26 0,-13-17-61 16,-1-4-77-16,-9-3-103 15,-8-8-195-15</inkml:trace>
  <inkml:trace contextRef="#ctx0" brushRef="#br0" timeOffset="10162.9584">8923 273 815 0,'0'0'157'15,"0"0"-13"-15,0-6-43 16,17 5-12-16,4 1-8 16,16-3-5-16,7 3 5 15,9 0-31-15,6 0-20 16,4 0-8-16,-5 0-19 16,-9 0-1-16,-6 0-1 15,-13 0-18-15,-11 0-56 16,-5 0-41-16,-9 0-35 15,-5 0-43-15,0 0-50 16,0 0-81-16,0 0-5 16</inkml:trace>
  <inkml:trace contextRef="#ctx0" brushRef="#br0" timeOffset="10399.3649">9197 306 685 0,'0'44'167'0,"0"8"-44"16,0 6-60-16,-2 4-31 15,-6 0-14-15,-4-9-8 16,5-3-3-16,-1-14-5 16,2-6-1-16,5-14-1 15,-3-6-23-15,4-6-57 16,0-4-77-16,0 0-133 15</inkml:trace>
  <inkml:trace contextRef="#ctx0" brushRef="#br0" timeOffset="10571.2497">9314 440 605 0,'0'9'105'0,"0"21"8"16,0 12-59-16,4 9 8 15,-3 8-18-15,4-1-23 16,0-3-9-16,1-5-7 0,-1-14-14 16,1-10-72-1,8-6-160-15,0-17-277 0</inkml:trace>
  <inkml:trace contextRef="#ctx0" brushRef="#br0" timeOffset="10836.9867">9640 484 860 0,'14'0'131'16,"0"7"-28"-16,6 8-41 15,2 4-21-15,5 6-14 16,-1 2-5-16,11 5-4 16,-5 2-17-16,1-2 0 15,-6 0-36-15,-5-6-51 16,-2-4-118-16,-4-10-137 16</inkml:trace>
  <inkml:trace contextRef="#ctx0" brushRef="#br0" timeOffset="11008.7678">9887 564 738 0,'-14'26'86'16,"-10"5"-39"-16,-5 0-22 15,-11 4-17-15,1-8-4 0,3-3-19 16,12-6-98-1,16-2-126-15</inkml:trace>
  <inkml:trace contextRef="#ctx0" brushRef="#br0" timeOffset="11838.3445">10308 409 860 0,'0'18'139'0,"0"10"-69"15,0 7-44-15,0 2-8 16,0 2-8-16,5-3 11 0,0-8-16 16,2-9-3-16,-4-8-4 15,-1-7-42-15,3-4-105 16,0 0-159-16</inkml:trace>
  <inkml:trace contextRef="#ctx0" brushRef="#br0" timeOffset="11978.9574">10361 194 540 0,'7'13'2'16,"6"6"-174"-16</inkml:trace>
  <inkml:trace contextRef="#ctx0" brushRef="#br0" timeOffset="12353.9782">10507 636 811 0,'5'8'126'16,"-2"-1"-65"-16,-1-7-50 15,-2 0-10-15,3 0-4 16,-1 0 0-16,2-8 20 16,1-14 32-16,1-3 16 15,6-5-18-15,4-4-32 16,1-2-10-16,3 7-2 16,0 2 2-16,1 7 1 0,1 9 23 15,-5 6 6-15,5 5-15 16,-2 0-9-16,1 10-4 15,-3 16 3-15,3 7-15 16,1 7-1-16,-7-1 7 16,2 0 0-16,-8 0-9 15,-3-18-51-15,-2-5-47 16,-4-10-52-16,0-6-125 16,0 0-264-16</inkml:trace>
  <inkml:trace contextRef="#ctx0" brushRef="#br0" timeOffset="12525.9642">10884 317 1144 0,'39'0'133'16,"-2"0"-72"-16,1 0-51 16,-6 7-5-16,0-4-9 15,-8 0-42-15,-2-3-39 16,-3 0-77-16,1 0-76 15,-8 0-212-15</inkml:trace>
  <inkml:trace contextRef="#ctx0" brushRef="#br0" timeOffset="12728.9664">11040 197 880 0,'17'77'82'16,"-3"9"-48"-16,-4-4-16 0,-3-3-11 16,-2-10-3-16,0-10-1 15,-5-14-3-15,5-13-16 16,2-3-80-16,3-17-158 16</inkml:trace>
  <inkml:trace contextRef="#ctx0" brushRef="#br0" timeOffset="13213.3482">11414 609 686 0,'31'-7'51'0,"-4"-10"-13"16,-10 2-43-16,-5-3 3 15,-7 0-22-15,-5 0 12 16,0 4 9-16,0 3-1 16,-7 6 3-16,-13 5-13 15,-1 0-20-15,-1 12 48 16,0 11-2-16,7 3 40 16,3 4-12-16,7 1 12 15,5-3 40-15,0-2-11 16,10-1-51-16,16-4-20 15,6 2-9-15,7-5-42 16,5-5-105-16,7-3-231 16</inkml:trace>
  <inkml:trace contextRef="#ctx0" brushRef="#br0" timeOffset="13447.7468">11885 596 481 0,'0'-6'33'0,"-17"-6"28"15,-5 6-16-15,-9 0-15 16,4 4-10-16,0 2 8 16,5 0 24-16,3 0-6 15,7 0-20-15,7 0-7 16,5 2 4-16,0 9 13 15,0-3 24-15,17 10-34 16,8 0-31-16,6 7-33 16,3 0 6-16,-3-1 8 15,-3 0 5-15,-7 5 11 16,-6 2 21-16,-8 7 30 16,-7 5-19-16,0 6 8 15,0 0 13-15,-10-1 2 16,-7-4-12-16,0-11-21 15,-4-13-15-15,1-9-1 16,3-11-3-16,-3 0-21 16,3-18-73-16,5-13-73 15,8-3-151-15</inkml:trace>
  <inkml:trace contextRef="#ctx0" brushRef="#br0" timeOffset="13729.0038">12089 572 690 0,'32'-13'60'0,"-7"4"27"0,-8-2-40 16,-6-1-43-16,-11 6-4 16,0 1-10-16,0 2-5 15,-6 3-9-15,-16 0-10 16,0 0 11-16,-3 0 31 15,-2 7 1-15,6 5 11 16,4 8 13-16,7 1 19 16,10 2 16-16,0 2 2 15,0 3-19-15,20-2-38 16,3-5-8-16,4-3-52 16,5-6-116-16,0-7-206 15</inkml:trace>
  <inkml:trace contextRef="#ctx0" brushRef="#br0" timeOffset="13978.9813">12296 680 521 0,'-5'-7'4'0,"-2"1"-4"15,2-6 11-15,0 3 43 16,5-1 69-16,0-1 11 15,0 0 21-15,17 0 3 0,15-1-62 16,5 1-45 0,4 1-40-16,2 4-10 0,-9-4-22 15,-2 1-89-15,-7 1-87 16,-1-2-92-16,-3 3-348 16</inkml:trace>
  <inkml:trace contextRef="#ctx0" brushRef="#br0" timeOffset="14229.0983">12649 26 933 0,'27'44'122'0,"-3"12"-25"16,-7 14-71-16,-5 13-15 16,-2 12-4-16,-8 4 8 15,-2-2-8-15,0-5-7 16,-27-10 0-16,-11-14-46 16,1-12-126-16,3-20-213 15</inkml:trace>
  <inkml:trace contextRef="#ctx0" brushRef="#br0" timeOffset="15701.2071">13269 333 913 0,'0'0'119'16,"0"0"-13"-16,0 0-46 15,11 0-18-15,6 0-15 16,3 0-21-16,11 0 1 15,-4 0-3-15,2 0-1 16,-4 0-3-16,-3 0-10 16,0 5-64-16,-3 6-84 15,-2 1-146-15,-10 1-398 16</inkml:trace>
  <inkml:trace contextRef="#ctx0" brushRef="#br0" timeOffset="15904.2578">13380 527 932 0,'7'0'151'0,"10"0"-51"16,3 0-63-16,7 0-33 15,5 0-18-15,9 0-49 0,9-6-58 16,4 6-105-1,12 0-311-15</inkml:trace>
  <inkml:trace contextRef="#ctx0" brushRef="#br0" timeOffset="16264.4904">14099-39 640 0,'0'0'110'16,"0"0"-37"-16,0 0-18 16,-2 7 7-16,-3 33 29 15,5 18 3-15,-5 19-2 16,5 13-48-16,0 21-14 16,0-6-20-16,0-9-4 15,0-10-5-15,0-17-62 16,12-14-137-16,-2-13-330 15</inkml:trace>
  <inkml:trace contextRef="#ctx0" brushRef="#br0" timeOffset="23501.0427">938 1565 622 0,'14'1'131'15,"-1"3"-58"-15,-3 1-46 16,-3-3-7-16,-2-2-14 0,-3 0-3 16,-2 0 2-16,3 0-3 15,-3 0 5-15,0 0 17 16,0 0 4-16,0 0 0 15,2 0 0-15,-2 0-1 16,0 0 0-16,4 0-12 16,-4 0-12-16,0 0-7 15,0 0-5-15,0 0-9 16,0 0 10-16,-12-7 16 16,-4 0-4-16,1 1-4 15,-5 1-2-15,8 5 0 16,-5 0 1-16,7 0 2 15,-1 0-1-15,3 0-2 16,6 0 3-16,0 5 1 16,2 8 3-16,0-2 0 15,0 1 0-15,0 1-1 16,4 0 3-16,11 3-4 16,7-3 1-16,2 7-2 15,5 1 6-15,2 6 10 16,-3-1 10-16,3 4-2 15,-11-4 2-15,2-1 10 16,-11-2-17-16,-10-4-8 16,-1-3-14-16,0-3-6 15,-22-7-2-15,-5-4-3 16,-5-2-16-16,0 0-32 16,1 0-26-16,7-7-40 15,11 0-71-15,11 0-155 16</inkml:trace>
  <inkml:trace contextRef="#ctx0" brushRef="#br0" timeOffset="24032.376">1329 1683 836 0,'0'0'112'0,"0"0"-41"15,0 0-42-15,5 11 0 16,12 12-19-16,3 7 1 15,7 6 23-15,1-2 11 16,-3 3-18-16,2-8-4 16,-5-4-22-16,-6-5-2 15,1-8-12-15,-2-7-45 16,0-5-57-16,2 0-80 16,-1-17-149-16,1-11 183 15,-2-3 134-15,-3-2 38 16,-2 7 12-16,-5 6 33 15,0 6 22-15,-5 10 7 16,0 4 18-16,0 0-3 16,0 20-17-16,0 23 1 15,0 16-21-15,0 11-1 16,-3 16-8-16,-4 4-10 0,-5-3-9 16,2-8-14-16,1-9-17 15,3-18 0-15,0-11-5 16,1-13-48-16,5-15-65 15,0-12-80-15,0-1-176 16</inkml:trace>
  <inkml:trace contextRef="#ctx0" brushRef="#br0" timeOffset="24735.5389">1891 1847 694 0,'4'22'108'15,"2"-1"-21"-15,-1 6-68 16,-3 2-4-16,2 2 13 16,-4-1 7-16,0-7-6 15,1-3-6-15,-1-11 6 16,4 0-14-16,-4-7-8 0,0-2-11 16,0 0-2-1,0-7-18-15,0-13 0 16,0-6 18-16,0-5 15 15,5-9-3-15,2 7 2 16,8 1-5-16,0 9-1 0,0 4 1 16,2 8 6-16,-5 7 1 15,9 4-3-15,-6 0-5 16,-1 18-6-16,1 9 2 16,0-1 4-16,0 1 1 15,-8-3-3-15,-2-6 2 16,-1-5 1-16,-4-4-4 15,0-7-2-15,0-2 0 16,0 0-3-16,0 0-11 16,0-12-13-16,1-6 14 15,10-7 16-15,-1-2-7 16,7-2 6-16,3 3 0 16,1 3 4-16,-4 7-1 15,0 7 7-15,3 9 8 16,-3 0 13-16,-2 3-8 15,1 20-15-15,-3 6-5 16,-3 1 1-16,1-1-1 16,-6-1-2-16,-2-9-1 15,-3-2-1-15,0-6-28 16,0-3-68-16,2-3-88 16,5-3-138-16</inkml:trace>
  <inkml:trace contextRef="#ctx0" brushRef="#br0" timeOffset="25313.6718">2464 1823 555 0,'10'23'107'0,"0"3"3"15,-5 2-63-15,-5-6-13 16,4 1-1-16,-4-10-6 15,0-2-4-15,0-10 1 16,0 3-14-16,0-4-7 16,1 0-4-16,-1 0-15 15,0-15-7-15,0-4 19 16,5-6 27-16,1-2-14 16,0-3-4-16,5 1 0 15,4 5-4-15,-3 9 5 16,6 1 2-16,-4 10 3 15,1 4-3-15,2 0-1 16,-3 11-2-16,3 9 0 16,-5 5-6-16,-2 1 4 15,0-3-3-15,-5-3 0 16,-3-4 1-16,-2-9 1 16,0-1-3-16,0-6-3 15,0 0 0-15,3 0-8 16,-3-6-16-16,5-14 7 15,1-4 28-15,0-10-6 16,5 4 6-16,-6 1-5 16,6 4-1-16,0 9 4 15,-1 8 0-15,0 8 9 16,-3 0-2-16,8 15 7 16,0 14-12-16,1 5-4 0,-3 1 1 15,1-1 7-15,-2-9-6 16,-7-11-2-16,-5-5-3 15,0-5-6-15,0-4-64 16,0 0-78-16,0-18-24 16,0-2-145-16</inkml:trace>
  <inkml:trace contextRef="#ctx0" brushRef="#br0" timeOffset="25688.6748">2985 1805 732 0,'17'0'58'0,"0"0"-4"16,-1-7-66-16,-6-6 13 16,-3-5-1-16,-2-2 3 15,-2 1 2-15,-3-3-3 16,0 4-4-16,0 5-2 15,-8 4-3-15,-11 3-1 16,-5 6-1-16,2 0-2 16,3 0 14-16,-1 13-1 15,5 12 0-15,10 5 5 16,5 6 20-16,0 3 22 16,5 0 19-16,17 0-10 15,5-3-9-15,0-2-15 16,-1-11-23-16,-1-5-10 15,-1-10-12-15,-4-8-39 0,1 0-83 16,-4 0-137 0,3-19-194-16</inkml:trace>
  <inkml:trace contextRef="#ctx0" brushRef="#br0" timeOffset="25891.9384">3162 1730 855 0,'27'-2'164'0,"6"-2"-55"15,4 4-64-15,5 0-21 16,1 0-19-16,4 0-1 16,-8 0 3-16,-1 0-8 15,-13 0-22-15,-8-7-68 16,-6-2-108-16,-6-5-158 15</inkml:trace>
  <inkml:trace contextRef="#ctx0" brushRef="#br0" timeOffset="27485.6561">3397 1499 481 0,'0'0'88'0,"0"0"-19"16,0 13 19-16,0 18 23 15,0 15-20-15,0 12-61 16,6 3-14-16,11 4-11 16,2-3-2-16,-2-9-3 15,-5-6-5-15,3-12-75 16,0-10-144-16,2-9-163 0</inkml:trace>
  <inkml:trace contextRef="#ctx0" brushRef="#br0" timeOffset="27486.6561">3692 1999 507 0,'10'12'102'15,"-5"-5"-7"-15,-5-7-73 16,0 0-25-16,0 0-4 15,0-13 14-15,0-11 58 16,0-3-34-16,-5-1-18 16,5 2 15-16,0-2 3 15,0 3 15-15,0 6 23 16,5 3-6-16,11 2-8 16,1 6-18-16,3 1-15 15,4 0-11-15,0 4-9 16,3 2-1-16,-3 1-18 15,6 0-29-15,-3 0-79 16,4 0-45-16,-4 0-172 16</inkml:trace>
  <inkml:trace contextRef="#ctx0" brushRef="#br0" timeOffset="27501.2997">4039 1494 696 0,'0'0'99'0,"0"0"-58"15,0 12-39-15,0 0-2 16,0 0-20-16,0 3-52 16,7 3-23-16,6-3-65 15,1 1-106-15</inkml:trace>
  <inkml:trace contextRef="#ctx0" brushRef="#br0" timeOffset="27487.6561">4129 1803 504 0,'1'37'110'0,"3"4"-4"16,-4 4-21-16,0-1-28 16,0-3-12-16,0-7-33 15,0-9-8-15,0-14-5 16,0-11-102-16,0 0-189 15,0-17-117-15</inkml:trace>
  <inkml:trace contextRef="#ctx0" brushRef="#br0" timeOffset="27502.2997">4377 1780 797 0,'27'0'118'16,"-3"0"-8"-16,-6 0-73 16,3 0-15-16,-4 0-3 15,2 0-12-15,-6 0-2 16,2 0 0-16,1 0-2 16,-9 3-1-16,-4 6-4 15,-3 9-13-15,0 1-48 16,0 6-19-16,-12 9 12 15,-12 4 21-15,2 2 7 16,0 5 14-16,2-6-2 16,3-2 10-16,1-7 12 15,10-7 8-15,1-10 24 16,1-4 28-16,4-5-11 16,0-4-20-16,0 0 8 15,0 0 22-15,0 0 25 16,4 0 27-16,18 0-32 15,5 0-37-15,3 0-7 16,8 0-12-16,-1 0-15 16,2 0 2-16,-3-3-2 15,-4-5-16-15,-8-1-82 16,0-8-73-16,-11-1-121 16,1-4-108-16</inkml:trace>
  <inkml:trace contextRef="#ctx0" brushRef="#br0" timeOffset="27673.1732">4769 1970 785 0,'24'-4'103'16,"-4"-4"-35"-16,3-5-63 16,-8-4-11-16,0-1 1 15,-3 3 8-15,-2 1-1 16,-8 2-13-16,-2 5-13 15,0 4-22-15,-12 2 1 16,-13 1 17-16,-8 0 1 16,4 0 12-16,2 18 10 15,7 6 2-15,10 5 2 16,10 6 20-16,0 0 54 16,5-4 4-16,17-2-28 15,0-2-14-15,2-9-13 16,-2-5-16-16,-5-3-8 15,3-10-61-15,-1 0-96 16,6 0-164-16,3-16-123 16</inkml:trace>
  <inkml:trace contextRef="#ctx0" brushRef="#br0" timeOffset="27985.6634">5192 1926 478 0,'7'-4'87'15,"-7"2"-42"-15,0-1-33 16,0-1-22-16,0-1 5 0,-10 3-5 16,-7-2 4-1,-3 4 19-15,-3 0 14 0,-2 18 7 16,8 8 11-16,2 14-1 16,10-3-4-16,5 3 16 15,0-6-17-15,5-2 0 16,15-11-17-16,0-9-9 15,3-11-6-15,-3-1-18 16,4-13-25-16,1-28-37 16,-3-23-14-16,4-17 17 15,-9-14-56-15,-4-3 28 16,-6-3-33-16,-7 15-29 16</inkml:trace>
  <inkml:trace contextRef="#ctx0" brushRef="#br0" timeOffset="28141.9301">5221 1563 394 0,'0'79'147'0,"19"9"27"16,8 10-37-16,2-4-47 15,12 1-13-15,-4-13-28 16,1-13 4-16,-6-13-30 16,-5-16-19-16,-10-26-5 15,-7-12-72-15,2-2-137 16,3-11-306-16</inkml:trace>
  <inkml:trace contextRef="#ctx0" brushRef="#br0" timeOffset="29815.385">6512 1881 550 0,'-15'-5'85'16,"-5"-9"-42"-16,-4 5-21 16,-5 2-5-16,2 3 8 15,0 4 12-15,3 0 4 16,0 0 3-16,2 11 0 16,2 5 3-16,8 2-11 15,7 3-8-15,5 6-6 16,0 2-7-16,10 2-9 0,17 1-3 15,0-3-12 1,4-10-5-16,-4-8-1 0,-1-11 3 16,-8 0-13-16,3-30-33 15,-4-15 28 1,1-8 5-16,-1-17-4 16,-1-1 0-16,-5-4 5 0,1 1 7 15,-1 7 13-15,-6 6 1 16,-2 14 4-16,-1 7 2 15,-2 14-4-15,0 6 5 16,0 14 2-16,0 0 10 16,0 6 3-16,0 0 6 15,0 18 20-15,0 17 14 16,0 16-9-16,0 13-13 16,0 14-13-16,0 0-10 15,10 6-4-15,2-8 4 16,3-10 0-16,0-12-9 15,1-10-5-15,-3-12-8 16,8-13-76-16,-1-9-89 16,2-10-286-16</inkml:trace>
  <inkml:trace contextRef="#ctx0" brushRef="#br0" timeOffset="30127.7679">6801 1410 716 0,'11'18'57'0,"-5"2"-56"15,-1 3-144-15,0 0-274 16</inkml:trace>
  <inkml:trace contextRef="#ctx0" brushRef="#br0" timeOffset="29971.5166">6813 1831 750 0,'5'9'124'16,"5"20"-46"-16,-3-3-57 16,-2 5-18-16,0-5-4 15,1-1-19-15,-1-10-78 16,-2-8-106-16,-1-7-162 16</inkml:trace>
  <inkml:trace contextRef="#ctx0" brushRef="#br0" timeOffset="30549.7571">7177 1790 838 0,'5'0'136'0,"-5"0"-57"16,0 0-80-16,0 0-20 16,-7 0 6-16,-8 8 13 15,-2 4 4-15,-2-5-1 16,7-1-13-16,2-1-30 15,5 2 13-15,5-6 16 16,0 9 17-16,0 2 27 16,15 6 4-16,2 3-17 15,4 2 5-15,-6 3 3 16,-3-2-9-16,-7-2 10 16,-5-3-9-16,0 0-16 15,0-6-7-15,-15 0-2 16,-2-5-25-16,-4 3-42 15,9-5-47-15,11 2-75 16,1 2-123-16</inkml:trace>
  <inkml:trace contextRef="#ctx0" brushRef="#br0" timeOffset="31049.6553">7668 1798 523 0,'0'-2'13'16,"-10"2"9"-16,-14 0 41 15,-7 0 13-15,4 0-14 16,-4 0-15-16,8 9-5 15,4 3-13-15,4 0-13 0,6 1-11 16,6 4 4-16,3-6-1 16,0 6 8-16,0-2 8 15,15 5-1-15,2 3 0 16,5-2 2-16,-3 5 22 16,-2-1 12-16,-5-6-3 15,-12 1-33-15,0-5-22 16,0 0-10-16,-7-4-1 15,-15-8-30-15,-4 1-41 16,11-4-68-16,3 0-163 16</inkml:trace>
  <inkml:trace contextRef="#ctx0" brushRef="#br0" timeOffset="31221.5305">7834 1854 925 0,'0'22'102'16,"0"2"-58"-16,0 5-37 16,0 6-2-16,0-7 3 0,4-2-9 15,-3-8-4-15,3-9-78 16,3-8-107-16,-2-1-192 16</inkml:trace>
  <inkml:trace contextRef="#ctx0" brushRef="#br0" timeOffset="31362.1571">7855 1642 614 0,'10'15'11'16,"2"3"-53"-16,1 5-136 15</inkml:trace>
  <inkml:trace contextRef="#ctx0" brushRef="#br0" timeOffset="31815.684">8138 2290 713 0,'26'91'145'16,"-4"3"-38"-16,0-6-35 16,-5-15-25-16,-7-15-19 15,0-13-2-15,-6-19-14 16,-4-15-13-16,0-11-5 16,0 0-12-16,-4-25-14 0,-13-10 8 15,0-20 17 1,-3-13 1-16,0-14 14 0,4-12-1 15,5-12-3-15,5-6-24 16,6 7 3-16,0 11-2 16,0 20 0-16,12 20 17 15,12 22 10-15,3 21 12 16,0 11 40-16,6 0-14 16,-3 25-20-16,-2 8-17 15,-6 0-7-15,-7 6 0 16,-8 2-5-16,-7-5 2 15,0-8-4-15,-26-5-22 16,-8-6-59-16,-3-12-41 16,6-5-34-16,4 0-101 15</inkml:trace>
  <inkml:trace contextRef="#ctx0" brushRef="#br0" timeOffset="32425.1603">8667 1840 762 0,'0'-12'42'16,"0"-3"-24"-16,0 1-11 16,-5 5 4-16,-11-3-3 15,-1 10 9-15,2 2 2 16,-2 0 28-16,-3 9 10 15,3 16 29-15,5 1-43 16,2 7-3-16,1 0-25 16,9 0 0-16,0-2 0 15,9-4 5-15,8-2 1 16,8-7-16-16,2-4-4 16,-3-8-1-16,5-6-31 15,-5 0-36-15,-2-6-26 16,-2-19 0-16,-4 0 7 15,-6-1 31-15,-5 4 16 16,-3 5 17-16,-2 8 18 16,0 6 6-16,0 3 7 15,0 0 33-15,3 12 42 16,4 7-47-16,0 13-33 16,11-1 5-16,-2 2 9 15,2-8 4-15,-2 0-11 16,0-3-4-16,0-10-7 15,-4-11-28-15,3-1-98 16,-1 0-211-16</inkml:trace>
  <inkml:trace contextRef="#ctx0" brushRef="#br0" timeOffset="33081.3089">9185 1616 784 0,'0'28'74'16,"0"10"-23"-16,0 15-18 16,0 6 0-16,0 1-1 15,0-1-16-15,2-8-14 16,8-4 0-16,0-15-8 15,2-5-62-15,7-8-96 16,-1-4-182-16</inkml:trace>
  <inkml:trace contextRef="#ctx0" brushRef="#br0" timeOffset="33784.4422">9431 1571 1345 0,'0'0'74'0,"0"0"-52"0,-1 0-80 16,-15-1-180-16,6-6-103 15</inkml:trace>
  <inkml:trace contextRef="#ctx0" brushRef="#br0" timeOffset="33082.3089">9464 1920 722 0,'10'31'118'0,"-3"0"-5"16,1 4-43-16,-6-2-36 16,1-2-21-16,2-3-12 15,-3-8-2-15,1-3-42 16,4-3-112-16,0-12-97 16,7-2-190-16</inkml:trace>
  <inkml:trace contextRef="#ctx0" brushRef="#br0" timeOffset="33237.5606">9832 1974 747 0,'26'12'101'0,"-9"1"-3"15,-2-1-39-15,-13 7-28 16,-2-3-16-16,0 8-8 15,0-5-4-15,0 8 9 16,-22-13-5-16,-4-4-14 16,-1-9-4-16,-5-1 1 15,3 0-20-15,3-18-59 16,6-8-43-16,10-3-13 16,10-3-52-16,0 1-19 15</inkml:trace>
  <inkml:trace contextRef="#ctx0" brushRef="#br0" timeOffset="33596.9542">10040 1922 656 0,'17'30'43'0,"-11"4"19"15,-1-13-31-15,-5-3-19 16,0-7-1-16,0-4-2 15,0-5 3-15,0-2 18 16,6 0 14-16,-1 0-17 16,3-5-23-16,-1-15-15 15,13-8 39-15,-3-6-15 16,9-2-6-16,1 8-5 16,2 3 16-16,-4 10 22 15,6 12 43-15,-2 3-17 16,1 18-36-16,-2 19-20 15,4 9-3-15,-7 4-8 16,-1-2 6-16,-9-4-4 16,-4-11-1-16,-11-14-41 15,0-17-95-15,0-2-135 16,-12-8-192-16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13:12:44.98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0 841 0,'47'0'85'16,"-1"0"-58"-16,-7 0 34 16,-2 0-49-16,-6 0-12 15,-9 0-40-15,-5 0-84 16,-7 0-98-16,-3 0-171 16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7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0 212 579,'0'0'88,"0"0"-19,0 0-38,0 0-7,5 0 9,8 8 6,2 9-33,8 6 18,5 5 3,-2 0 17,2 1-27,2-1-8,4 1 3,-1-7-5,-3-2-2,1-3-4,-3-5 3,0-4-3,0-6 2,0-2-1,0 0 3,3 0 1,0-10-7,2-7 3,0-1-1,5 2-2,3 6 4,5 8 0,8 2 1,2 2 3,8 21 1,0 6 2,0 1 19,-3 0-5,-5-3-7,-2-4-4,-6-4 2,-2-8 7,0-5 4,-2-6-10,1 0-4,4-1-4,0-20 1,4-3-3,3-6 10,6 3-16,-1 0 1,5 1 1,1 7 0,2 4 12,2 6-4,-2 4-4,-3 3 2,-2 1-2,-2-2 8,-1 2-6,-2-2-8,-3-1 0,0 1-1,5 0 3,1-3 1,1 0-2,4 1-2,2-2 4,5 1-4,-3-4 2,1-1-1,-1-1-1,-2 0-2,0-2 3,-5-1 0,0 3-2,0 0 3,5 4-2,2 1-3,6 2 3,2 2 1,3 3-7,7 0 7,0 0 2,1 0-3,-6 0 4,-2 0-3,-6-2 2,-7-4-1,-5-2-1,-8-5 2,0-3-1,-5-1-1,1-6 0,-4-3 0,1 0-1,-1-1 2,-7 5-4,2 1 5,-2 6 0,-3 7-2,1 2-1,-3 6 0,4 0 0,-4 0-1,2 10-1,1 4 2,-3 1-2,2 0 1,-5-1 2,0-1 1,0-5-2,-2 2 1,0-6 2,-1-3 0,1-1 1,2 0-2,5 0-1,8-5-1,3-7 2,7 1-1,5 4-3,6 5 3,-1 2-1,3 0-2,0 0-2,-5 11 2,2 2-1,-2 1 2,0-2 1,0-1 0,-3 0 0,-2 0-4,-6-2 2,-4-3 4,-6-1 0,1 0 0,-11-5-1,0 0-4,-2 0 1,2 0 3,-2-7-2,4-5 0,4 0 2,-1 1 1,5 2 0,3 1-1,-2 3 2,2 0-3,-5 2 4,-3 0-2,-5 2-1,3 1 0,-5 0 0,-1 0-1,1 0 1,2 0-1,-2 0 2,-3 0-4,2 0 3,-4 0-5,2-3-46,-5 1-35,-3 2-33,-2-1-53,-8 1-130,1 0-237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7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0 830,'25'0'151,"3"0"-65,3 0-59,0 0-15,-1 0-8,-1 0-2,-1-1-2,0 1-14,-3 0-48,-2 0-86,-5 0-125,0 0-138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0 666,'8'0'174,"0"0"-28,7 0-32,3 0-13,-3 0-20,3 0-31,-3 0-35,-5 0-13,1 0-5,-6 0-70,0 0-113,3 0-195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36.0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3060 5 372,'-2'-2'86,"2"1"-42,0 1-36,0-1-4,0 1 14,0 0 36,0 0 21,0 0 17,0 0 12,0 0-10,0 0-23,0 0-23,0 0-24,0 0-16,0 0-7,0 0-3,0 0 1,0 0-1,0 0 3,0 0 0,0 0 0,0 0 3,0 0-1,0 0-2,-3 0-1,3 0-2,-2 0-1,-1 0 0,3 0 1,-4 0 3,-1 0 4,0 0 0,-3 0 4,-4 0 0,2 0 4,0 0-3,-2 0-2,2 0 1,0 0-4,3 0-1,0 0-1,-1 0 1,3 0 2,0 0 0,-2 0 1,0 0-1,-3 0-3,-5 1 1,-2-1-2,-3 1 2,-2 0 0,3 1 4,1-1 2,4-1-1,6 1 0,1 0-4,2-1-2,2 0 2,1 0 2,-3 2 2,3-1-2,-3-1-2,-5 0-1,0 0-2,0 0 0,-2 1-1,2-1 2,-2 1-2,2-1 1,5 0-1,-2 0-2,-1 0 2,1 0-1,-3 1 0,0-1-1,-2 2 2,-3-1-1,1 1 1,-4 0-2,4-1 3,-1 0 0,0 0-2,3-1 0,0 0 0,2 1 1,2 0-1,1-1 2,5 2-1,-6-1 0,3-1 0,-2 0 0,-8 1 5,3-1 2,-8 0 0,1 1-2,-4 0 0,4 1-1,-3-2-1,4 2-2,1-2-1,3 1-1,4-1 1,0 0 1,0 0-2,3 1 1,-3-1 0,-2 0-1,-6 1 0,1 0 0,0 1 0,-5-1 1,2 0 1,1 0 0,4 2 0,5-3-2,0 1 1,5 0-1,3-1 1,-3 1 0,-3-1 0,1 0-2,-5 0 1,-3 2-1,-2-2 2,-3 0 0,1 0-1,1 0-1,-1 0 1,6 0 1,-1 0 0,1 1-2,-1-1 2,1 1-1,-4 1-1,0-2 1,-5 2-1,0-1 2,0 0-1,-1 0 1,4 2-2,-1-1 1,3-2 1,0 2-1,-3 1 0,0 0 1,-2-2-2,-2 1 1,-3 0 0,0 1 1,-3-2-1,1 0 0,-1 0-1,3-1 2,5 1-1,-5 1 1,5-2-1,2 0-1,-2 0 2,3 0 0,-1 0-1,3 1-1,-3-1 1,3 1 0,0 1 0,-3 0 0,0 0 1,1 0-1,1 1-1,-1-1 2,-1-2-1,3 2 0,-5 1 1,2-1-1,1-1-1,-1 1 1,3-2 1,-3 0-2,0 0 1,1 0 0,-1 0 0,0 0 0,-4 0 0,-1 0-1,6 0 2,-4 0 0,6 0-1,0 0 0,5 0-1,2 0 2,3 0-1,-1 0 0,1 0-1,-1 0 2,-4 0-1,-5 0 1,2 0 0,-2 0-2,2 0 2,1 0 0,4 0-1,2 0 0,-4 0 0,5 0 2,-1 0-3,-4 0 4,-5 0-2,-3 0-1,1 0 0,-4 0 0,1 0 2,0-2-2,3 2 2,-1 0-2,0 0 0,3 0 0,-5 0 0,0 0 1,2 0 2,-7 0 0,7 0-2,1 0-2,4 0 2,5 0 0,3 0 0,-1 0-1,6 0 0,-5 0 0,-3 0 1,-2 0 3,-6 0 0,1 0 1,0 0-1,-3 0 1,6 0-1,1 0 3,6 0 1,2 0 1,2 0 5,1 0 0,-3 0-2,5 0-6,0 0-1,-2 0-2,2 0 0,0 0-1,0 0 0,0 0 2,0 0-1,0 0 2,0 0-6,0 0-49,9 8-60,21 1-93,9 4-313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95 700,'0'0'129,"0"0"-12,5 0-59,5 7-45,3 8-11,3 1-2,1 1 3,4 1 13,-1-5 25,1-1-7,2-3 11,5-2-10,-5 0-17,5-6-14,0 2 1,3-3-5,2 0 3,0 0-1,3 0-5,-3-9 2,8-5-5,-5-1-4,7 1 10,-2 3-1,5 4-2,0 4 1,2 3 1,1 0 0,2 0 1,-3 10-2,1 1 2,-1-1 1,3-3-2,3-1 3,2-4-1,8-2 0,0 0-1,5 0 0,7-6 1,-1-7-3,4-1 4,-3-1 2,3 1 5,-2 0 1,-5 2-4,2 3-4,-11-1 1,1 4 0,-5 2-4,-3-2 2,3 1 0,2 0 1,3 2-2,2 2 1,-2 1-4,8 0 7,-6 0 4,-2 0-1,-5 2-2,-3 0 0,-5-2-4,0 0 1,-5 0 1,0 0 1,-3 0-4,6-5 1,-1 2 1,3-1 0,-2 2-2,2 0 0,3-1-1,-1 2 3,1 0-2,2 0-1,5-1-2,-2 2 2,2 0 1,3 0-1,3 0 3,-6 0 0,5 0 2,-7 9 0,2-2-4,-2-2 0,0-1 1,-3 0-2,5-4 3,1 0 0,-1 0-1,5 0 0,1 0-1,2 0 1,-6-5 0,-1 2 0,-6 0 2,-5 1 4,-3-3-5,-4 2-4,2-2 2,-3-6-3,6 0 4,2 1-4,5-1-1,0 4 2,5 5 2,-2 2 1,2 0-5,-4 9 3,1 7 1,-4 0 1,-3-2-1,-5-2 0,3-2-2,-4-3 2,-1-1-3,-1 2 2,1-1-1,-3 4 2,-6 2-3,1 2-2,0-2 2,-8-1 2,0-1 1,0-4 1,-5-3 1,5-4 0,3 0-6,2 0-1,5 0 3,6-2 3,2-6 0,5 2 0,-3 1-2,3 4-2,0 1 3,3 0 0,-5 0-1,-6 0-2,3 3 6,-3 0-3,3 1 0,0-2-1,-2-1 3,2-1-2,5 0 1,-3 0-1,1 0 1,-3 0 0,0 0 1,-5 0-2,2 0 3,3 0-4,5 0 1,3-7-1,4 5-5,9 1 10,-6 1-2,0 0-2,-5 0-20,-2 8 6,-16-3 2,-10-5-227,-12 0-117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0-1 648,'0'0'202,"0"0"-35,0 0-60,0 0-25,0 0 11,16 0 3,6 0-31,7 0-43,1 0 1,1 0-12,-3 0-5,-8 0-7,-2 0 2,-5 0-49,-5 0-83,2 0-79,-5 0-188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0-4 371,'0'0'93,"0"0"-5,0 0-28,0-1-10,0 1-15,0 0 4,0 0 8,0 0 6,0 0-3,0 0 1,0 0-5,0 0-2,0 0-7,0 0-7,0 0-6,0 8-5,0 12-9,0 9-6,0 10 2,0 9-2,0 4 4,0 1 10,0 1 11,0-3-8,0-6-10,0-6-3,0-8-3,0-9-3,0-6-2,0-8-2,0-3 1,0-4-2,0-1 3,0 0-6,0 0-31,0 0-41,0 0-66,0 0-105,0-5-167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5133 336 646,'15'-9'63,"0"-2"-10,1 1-44,-1 0 0,-2 3 39,2 3-2,-2 2 9,-1 2-8,1 0-7,-5 6-32,2 16-13,-5 6-9,0 6 0,-5 3 2,0-3 2,0-2 2,0-8 8,-7-7-8,-9-11-7,-4-6 3,-3-2 3,0-20 1,0-5-8,5-4-30,5 2-7,8 5-30,5 7 4,0 5 0,8 7-3,12 5-86</inkml:trace>
  <inkml:trace contextRef="#ctx0" brushRef="#br0" timeOffset="1">5582 317 801,'0'0'57,"0"0"-57,0 0-16,-10 0 1,-3 0 16,-2 4 1,-3 5 0,5 0 0,-2-1 0,7 0-1,3-3-2,2-1-5,3 2 1,0-1 5,0 3 9,3 1-6,10 1-1,-1-1 0,-1 2 5,1-2 27,-4 0 28,0 1-10,-3 3-29,-5 1-21,0 2-12,0-1 3,0 1-1,-13-6-32,-2-5-39,-6-5-35,6 0-38,2-8-44,6-9-110</inkml:trace>
  <inkml:trace contextRef="#ctx0" brushRef="#br0" timeOffset="2">5835 425 615,'0'0'46,"0"0"-42,0 0-19,0 0 8,0 0 14,0 0 43,0 0 32,0 0-16,0 0-37,0 0-23,0 0-7,0 0-7,0 0-5,-8 0 11,0-2 2,-4 0 2,-1-1-2,5 2 1,1 1-3,4 0 2,-2 0-2,5 0 4,-5 0-5,5 0 3,-8 0 2,3 4 0,3 0-3,-1 3 3,0 2 0,3-1 4,0 4 19,0 1 7,0 1-11,0-1-4,0-2-10,0-4-5,0-2-3,0-3-3,0-2-3,0 0 3,0 0 4,0 0 2,0 0 0,0 0 0,0 4 3,0-1 4,0 3 6,6 0-3,-4 2 15,3 0 8,3 2-7,-6 1-5,4 2-8,-1 4-11,-3-1-4,1 1 0,-1-3 0,-2-2 0,0-4-5,0-4-6,-5-3-4,-10-1 9,-3 0 5,0 0 4,0 0-2,5-1-1,3-3-11,5 4-8,3 0 4,2 0 13,0 0-10,0 0-51,2 0-127,16 3-484</inkml:trace>
  <inkml:trace contextRef="#ctx0" brushRef="#br0" timeOffset="3">5804 371 577,'0'-1'115,"0"1"-39,0 0-45,0 0-24,0 0-6,0 0-4,0 0-8,-2 0 11,-9 1 6,-1 7 4,1 3 8,1 1-1,3-4-8,1 3-3,4-1 3,2-1 0,0 1 8,0 2 3,2 1-3,11 1-4,-3 3-2,3-3 6,0-1 18,-3-1 2,-2-5 21,-6-2-9,3-2-34,-5-1-22,0 0-18,0-2-78,-7 1-19,-6-1-3,0 0-54,3 0-70</inkml:trace>
  <inkml:trace contextRef="#ctx0" brushRef="#br0" timeOffset="4">6039 464 686,'13'-3'78,"-5"-2"-39,-6-1-37,1-3-13,-3 2-10,0-4-14,0 4 18,0 0 8,0 3 2,-5 2-1,-8 2 2,-3 0 0,1 0 3,-5 8 2,4 6 4,1 1 0,5 0 1,2 2-1,8-1 29,0 2 60,0 1-12,5-1-31,11-1-27,-1-1-16,0-5-2,6-4-47,2-5-107,2-2-167</inkml:trace>
  <inkml:trace contextRef="#ctx0" brushRef="#br0" timeOffset="5">6317 418 612,'0'-1'46,"0"1"-52,0 0-12,0 0 9,-12 0 2,-1 5 3,3 7 13,2-1 3,-5 1-6,11 3 4,2-3 14,0-1 42,0 2 15,0 2-33,2 4-23,8-2 2,-4 2-5,-1 1-17,-5-1-5,0 0-9,0-4-1,-13-6-23,-2-4-90,-1-5-115,3 0-117</inkml:trace>
  <inkml:trace contextRef="#ctx0" brushRef="#br0" timeOffset="6">6481-74 846,'18'27'82,"-3"13"-36,0 10-32,-2 14-3,2 11 14,1 7 14,-3-1 2,-8-3-5,-5-7-22,0-10-14,-3-13-7,-28-12-16,-4-16-113,-4-12-104,-4-8-147</inkml:trace>
  <inkml:trace contextRef="#ctx0" brushRef="#br0" timeOffset="8">4916-49 727,'0'0'113,"0"0"-61,0 5-46,0 20-9,-6 14 10,4 9 26,-3 12 17,0 4-16,0-3-17,-1 0-5,6-10-7,0-7-1,0-10-2,0-5-59,0-8-102,6-10-166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8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1558-100 455,'0'-1'106,"-3"1"-20,3 0-33,-2 0-26,2 0 0,0 0 14,0 0 12,0 0 0,-3 0-6,3 0-9,0 0-7,0 14-10,0 10-6,0 9-5,0 8-8,0 9 2,0 2 2,3-1 2,-3 0 2,5-4 3,-3-8-3,-2-6 7,0-7-6,0-8-1,0-6-6,0-6-3,0-2 0,0-2 1,0-1 4,0-1-1,0 0 0,0 0 1,0 0-1,0 0-3,0 0-1,0 0 0,0 0-1,0 0-1,0 0 1,0 0-2,0 0-5,0 0-23,0 0-31,0-6-57,0 1-84,0-2-126</inkml:trace>
  <inkml:trace contextRef="#ctx0" brushRef="#br0" timeOffset="1">1805 148 839,'0'0'116,"0"0"-65,0 0-42,0 0-17,0 0 2,-5 0 0,0 0 4,-8 0-3,1 0-5,-9 0 16,-4 0-2,-3 1 5,2-1-2,3 0-4,3 0-6,7 0-51,8 0-66,5 0-56,0-3 8,7 3-214</inkml:trace>
  <inkml:trace contextRef="#ctx0" brushRef="#br0" timeOffset="2">1800-66 696,'0'0'129,"0"-1"-66,0 0-50,0 1-16,0-3-2,-2 2 3,2-1 6,0 0 9,0-3 8,0 4 1,0-2 3,0 0-4,0 3-4,0-1-3,0-1-5,0 2-2,0-4-4,0 0-3,0-2-1,0-1-4,0 0 2,0-1-17,0 3 3,0 2 6,0 0 1,0-1 9,0 3 1,0 1 3,0 0 1,0 0 9,0 0 4,2 7 3,3 16-6,0 8-4,6 12-13,1 10 4,-1 7 2,-1 0 1,-2-1 6,-3-9 6,0-8-2,-3-7-6,-2-8 0,0-8-4,0-6 1,0-4-1,0-2-4,0-3-2,0 0-2,0-1 3,0-1 1,0-2-3,0 0-19,0 0-26,0 0-44,0 0-66,0-1-63,0-9 26,0-2-190</inkml:trace>
  <inkml:trace contextRef="#ctx0" brushRef="#br0" timeOffset="3">1938-241 449,'0'0'109,"0"0"-30,0 0-43,0 0-24,0 0-4,0 0-1,0 0 1,0 0-7,0 0-1,0 0-2,0 0 1,0 0-1,0 0 0,0 0 4,0 0 0,0 0 3,0 0 3,0 0 2,0 0 0,0 0 1,0 0-5,0 0-2,0 0-2,0 0-5,0 0-51,0 0-60,0 0-82,0 0-110</inkml:trace>
  <inkml:trace contextRef="#ctx0" brushRef="#br0" timeOffset="4">1989 246 643,'0'0'94,"0"0"-49,0 0-36,0 0 7,0 0 53,0 0 29,13-1-42,7-2-50,-2-1-2,0-2-3,-5 0-1,0 2 0,-6-3-4,-4-1-2,-3 1-14,0 1-23,0 1 3,0 2 10,0 2 10,0 1 7,-10 0 6,-1 1-1,-1 15 5,-4 4 8,1 4 14,2 0 1,3 0-12,5-4 0,5-5 19,0-1 42,0-2 5,0-3-13,13 1-32,7 0-20,1-2-7,4-3-20,1 0-43,2-4-37,0-1-56,-5 0-140,-5 0-124</inkml:trace>
  <inkml:trace contextRef="#ctx0" brushRef="#br0" timeOffset="5">2252 226 498,'3'0'71,"-1"0"-31,1 7-34,2 5-2,0 3 24,0 1 38,0-2 0,-2-4-37,-1-4-4,-2-3-10,0-3-16,0 0-4,0 0-5,0 0-5,0-2 2,0-9 12,0-1 8,0-2 0,0 1 0,0 1 3,0 1 4,6 3 30,4 1 34,0 1-2,3 1-21,2 0-15,3 2-31,-3-1-8,1 3-2,-4-1-27,1 2-46,-3 0-67,3 0-75,0 0-106</inkml:trace>
  <inkml:trace contextRef="#ctx0" brushRef="#br0" timeOffset="6">2541 225 488,'0'6'91,"0"6"-24,0 7-30,0 1-23,0 1 26,2-2-4,1-6-1,-3-3-9,0-7-15,0-3-11,0 0-1,0 0-2,0 0-3,0-8-7,0-8 6,0-5 13,-3 0-1,1-3 2,2 4-5,0 1 2,0 3 3,0 6 2,7 2 11,6 3-3,3 5-9,-4 0-4,4 0 9,-1 0-7,-2 10-3,-1 5-4,1 0-3,-5 0 0,-3-1 3,-2-6-3,-3-1 0,0-6-3,0-1 1,0 0-5,0 0 4,0 0-1,0 0 0,2-8-2,1-9 4,2-2 13,0-3-2,5 1-3,0 3 0,1 2 1,-1 8 5,0 4 1,0 4 9,-2 0 1,-1 0-6,6 14-13,-5 4-2,5 6-2,-3 0 2,-2-1 1,-1-2 6,-4-6-6,-1-4-5,-2-5-3,0-5-72,0-1-51,0 0-32,0 0-44</inkml:trace>
  <inkml:trace contextRef="#ctx0" brushRef="#br0" timeOffset="7">2957 96 595,'0'0'82,"3"6"-4,-1 14-20,-2 4-17,3 5 23,-1 1-24,-2-2-26,3-4-10,-3-6-4,0-5-22,0-7-93,2-6-137,1 0-130</inkml:trace>
  <inkml:trace contextRef="#ctx0" brushRef="#br0" timeOffset="8">2985-66 714,'0'0'74,"0"7"-72,0 6-44,0 4-65,8 3-37,2 0-106</inkml:trace>
  <inkml:trace contextRef="#ctx0" brushRef="#br0" timeOffset="9">3123 132 825,'0'0'129,"0"0"-42,0 0-39,0 0 1,0-1 0,3 0 8,9-1 14,6 0-44,0 2-25,5 0-1,0 0-2,0 0-6,-3 0-53,1 0-50,-3 0-93,-3 0-123,-7 0-177</inkml:trace>
  <inkml:trace contextRef="#ctx0" brushRef="#br0" timeOffset="10">3228-25 500,'0'20'109,"0"8"-53,0 11-27,0 6 29,0 3-9,0-4-7,0-4-17,0-5-11,0-9-12,0-6-2,0-5-18,0-3-100,0-6-91,2-3-75</inkml:trace>
  <inkml:trace contextRef="#ctx0" brushRef="#br0" timeOffset="11">3442-61 578,'0'0'28,"0"13"-33,3 5-58,-1 2-77,8 3-84</inkml:trace>
  <inkml:trace contextRef="#ctx0" brushRef="#br0" timeOffset="12">3452 203 604,'0'23'92,"0"2"-33,0 1-29,0-3-18,-5-6-9,3-5-4,2-8-55,-3-4-94,3 0-71,0-14-90</inkml:trace>
  <inkml:trace contextRef="#ctx0" brushRef="#br0" timeOffset="13">3692 281 605,'0'-6'28,"0"-4"-37,0 0 3,-10-1 2,-3 2 1,3 4 13,0 1 9,2 4 3,1 0 1,-4 0 4,-1 9 24,-1 10 19,3 1-34,-1 2-17,6-2-3,3-3 11,2-2 14,0-3 3,0-2-20,7-5-15,9-1-6,2-4-2,2 0-9,-2 0-27,2 0 6,-2-7-9,-5-6 15,-5-1 11,-3 0-2,-5 4-2,0 3 9,0 1 5,0 2 1,0 4-1,0 0 4,0 0 0,0 0 3,0 0 13,0 0 5,0 0 9,0 0-9,0 9-13,2 2-9,3 1-1,1 3-1,-4-2-7,3-2-13,0 0-32,6-4-47,1 0-81,4-2-96</inkml:trace>
  <inkml:trace contextRef="#ctx0" brushRef="#br0" timeOffset="14">3902 360 509,'2'4'59,"-2"-2"-5,0-2-50,0 0-15,0 0-1,0-2 18,0-13 22,3-4 36,5-5 14,-1-1-23,3 1-21,3 5-13,3 5 7,-6 9 32,3 5-9,-3 0-16,2 5-23,1 16-16,0 5-4,-3 3 2,3 1 2,0-2-1,-6-7-55,1-8-98,0-3-104,2-9-306</inkml:trace>
  <inkml:trace contextRef="#ctx0" brushRef="#br0" timeOffset="-4">18 4 481,'0'7'53,"0"2"-24,-3-2-21,-2 1 2,5 0 12,-2 2 22,-1-2 17,1 3 6,2 3 15,-3 1-5,3 3-12,0 2-16,0-2-21,0-1-11,0-5-5,0-4-6,0-4-4,0-3-2,0-1-1,0 0-2,0 0 0,0 0 0,0-1 1,0-9 3,0-5 3,0-3-1,0-3 1,3-2-3,4 1-1,6-1 0,-5 0 0,7 7-1,-7 3 2,4 4-1,1 4 2,0 5 3,0 0-6,2 0-7,0 15 1,1 6 2,-4 2 3,1 2 2,-3-2 1,-7-1-3,0-2-1,-3-3-2,0-3 0,0 1-27,0-1-56,5 1-39,5 0-76,0-2-74</inkml:trace>
  <inkml:trace contextRef="#ctx0" brushRef="#br0" timeOffset="-3">324 125 692,'0'-3'166,"3"-1"-77,7-1-64,0-2-26,3 2 5,2 0 2,1 0 23,2 3 35,2 0 0,-5 2-15,6 0-10,-3 0-14,2 9-11,-2 8-11,0 5-2,0 1 1,-6 1 2,-4 3-3,-8-5-1,0-3 1,0-6-6,-10-5-3,-13-4 1,-3-4 3,-4 0-2,2-11-21,0-10-11,5-2-27,7-2-29,9 4 9,4-2-12,3 3-5,0-2 11,18 2-49,7 3-48</inkml:trace>
  <inkml:trace contextRef="#ctx0" brushRef="#br0" timeOffset="-2">697 56 631,'8'3'93,"-8"0"-33,5 3-48,-3 1-2,4 4 4,1 3 8,-2 2 20,0 0 3,1-3-13,-1-1-9,-5-5-12,0-3-8,0-4-3,0 0-1,0 0 5,0 0-1,0-4 0,0-9 2,2-3 2,3-2-6,0 1 0,3 2 2,0 2 2,-1 3 2,4 4 18,-1 5 14,0 1-8,3 0-6,2 0-5,-2 20-14,5 8-8,-3 1-2,0 3 3,-7-2 7,0-6-3,-3-8-4,-5-7-5,0-6-13,0-3-82,0 0-41,0-2-51,0-15-15,0-3-89</inkml:trace>
  <inkml:trace contextRef="#ctx0" brushRef="#br0" timeOffset="-1">1060 100 396,'0'0'73,"-3"0"-5,3 0-23,0 0 24,0 0 63,0 0 24,0 0-1,0 0-11,0 0-3,13 0-11,7 0-42,3 0-74,5 0-13,3 0-2,0 0-11,-6 0-43,-2 0-75,-2 0-65,-1 0-81,-5 0-221</inkml:trace>
  <inkml:trace contextRef="#ctx0" brushRef="#br0" timeOffset="22">4742-209 589,'0'0'31,"0"0"-34,-15 0-9,-1 4 18,-7 14 29,0 12 48,-5 8 12,3 10-31,-1 8 6,6 7-14,-1 2-5,11 1-11,2-2 11,8-4-6,0-5 5,0-9-18,3-7-18,12-6 10,-2-8 5,-3-8-21,3-2-7,-5-4 1,2-6-6,0-4-33,-5-1-16,8 0-55,-3 0-123,6-4-133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7T07:49:31.7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0 667,'0'0'116,"0"0"-27,0 0-71,0 0-8,0 17 18,0 14-1,0 14 14,0 15 25,8 8-13,-3 5-9,3 2-17,0-3-12,-6-8-3,3-11-9,-2-11 0,-3-11-3,2-14-6,-2-7-57,0-10-61,8 0-57,0-2-71,7-20-194</inkml:trace>
  <inkml:trace contextRef="#ctx0" brushRef="#br0" timeOffset="1">370 447 627,'-13'0'98,"-13"0"-53,-4 0 29,-6 0-32,0 0-29,3 0-8,5 0-3,8 0-43,4 0-36,9 0-33,7 0-32,0-2-34,0-3-21</inkml:trace>
  <inkml:trace contextRef="#ctx0" brushRef="#br0" timeOffset="2">285 39 568,'3'0'118,"0"0"-40,-1 16-38,8 15-22,1 14-11,4 15 21,5 10 24,1 5 9,2 1-24,-5-3-6,-3-9-21,0-13-5,-10-12-4,-2-13-25,-3-15-80,0-11-79,0 0-134,0-20-35</inkml:trace>
  <inkml:trace contextRef="#ctx0" brushRef="#br0" timeOffset="3">487 470 586,'15'2'158,"1"-2"5,-1 0-92,-2 0-26,2 0-23,-2-4-18,0-8-4,-3 1-2,-2 1 1,-3 2 1,-3 2 0,-2 3-5,0 2-5,0 1 0,0 0 3,-2 0-1,-6 10 6,0 9 2,3 4 7,5 7 1,0 1 3,0-2 3,0-4 0,11-1-4,4-6-6,0-6-2,0-8-28,3-4-63,0 0-85,0-1-147,0-16-143</inkml:trace>
  <inkml:trace contextRef="#ctx0" brushRef="#br0" timeOffset="4">832 581 474,'8'8'130,"-3"-2"-38,-5-5-49,0-1-44,0 0-8,0 0 16,-11-13 45,4-4 31,-1-3-35,6-2 10,2 3 12,0 0 7,2 2 8,19 2 8,2 1-30,2 4-45,-2 2-9,-3 1-6,-4 5-3,-3 2-25,-6 0-63,1 0-66,2 0-83,5 0-162</inkml:trace>
  <inkml:trace contextRef="#ctx0" brushRef="#br0" timeOffset="5">1103 512 446,'0'13'110,"0"4"-24,0 3-27,0 0-17,0 0 7,0-3-20,0-5-14,0-4 5,0-5 8,0-2 1,0-1-9,0 0-6,0 0-5,0-12 7,0-7 19,0-5-15,0-5-15,0 0-2,5-1-2,5 5 1,0 5 2,3 6 1,0 6 0,2 8 8,0 0-1,1 8-12,-4 11-4,4 5 2,-6-1 1,0-3 0,-7-3 2,-1-7-1,-2-2-6,0-6-1,0-2-3,0 0 4,0 0 2,0-1 5,0-13 4,0-4 1,5-6-2,3 2-3,2-2 0,0 6 3,1 3-2,-1 5 1,-3 7 7,4 3 4,-4 0-4,6 7-11,-3 11-4,3 4 4,2 3 0,-4-2 3,-1-3-1,-5-5-1,0-6-2,-5-4-11,3-3-45,2-2-54,2 0-50,1-3-19,7-13-67</inkml:trace>
  <inkml:trace contextRef="#ctx0" brushRef="#br0" timeOffset="6">1502 257 800,'0'0'127,"0"0"-57,0 0-70,0 2-23,0 11-67,13 5-57,5 0-45,5 5-124</inkml:trace>
  <inkml:trace contextRef="#ctx0" brushRef="#br0" timeOffset="7">1522 418 300,'3'-1'97,"-3"1"-2,0 0-35,2 14 2,4 12 17,1 5 10,1 4-32,0-2-35,-3-3-19,-3-8-1,-2-8-25,0-11-109,0-3-171</inkml:trace>
  <inkml:trace contextRef="#ctx0" brushRef="#br0" timeOffset="8">1967 357 614,'0'0'137,"0"0"-54,0 0-42,0 0-17,-16 2 43,-4 5 7,-8 0-19,-5 0-2,-6-2-10,4-1 15,-1-1-28,0-2-14,8-1-12,8 0-1,4 0-2,3 0 2,11 0-3,2 0 3,0 0-10,0 0-45,18 0-84,10 0-284</inkml:trace>
  <inkml:trace contextRef="#ctx0" brushRef="#br0" timeOffset="9">1854 228 155,'3'-3'36,"-3"-2"-12,0 1-1,0-1 2,0 0 5,0-1 4,0 1 8,0 1-1,0-1-9,0 2 8,0-2 7,0 3 5,0-2-9,0 1-13,0 0-7,0 0-7,0-1-10,0-1-3,0 1 0,0 1 0,0 0-1,0 0 4,0 2 6,0 1 2,0 0-8,0 0-2,0 0-3,0 0 0,0 0 1,0 0-2,0 0 1,0 0 3,0 4 4,0 15-1,0 6 4,2 12-7,4 8 9,1 9 3,-2 2-7,3 2 8,-3-4 2,-2-3-4,-1-10 7,-2-6-7,0-9-3,0-9 1,0-6-1,0-5-2,0-5-9,0-1 0,0 0-4,0 0 4,0 0-2,0 0 4,0 0-3,0 0-1,0 0 0,0 0 3,0 0-2,0 0 2,0 0-5,0 0-15,0-3-27,0-1-44,0 2-42,-2 1-61,-4 1-27,6-1-22</inkml:trace>
  <inkml:trace contextRef="#ctx0" brushRef="#br0" timeOffset="10">1872 314 714,'0'30'103,"8"8"-32,-1 4-56,-1 6-7,-6-2-4,0-6 2,0-5-5,0-8-1,5-5-19,0-6-46,5-4-60,5-4-92,1-2-141</inkml:trace>
  <inkml:trace contextRef="#ctx0" brushRef="#br0" timeOffset="11">2056 198 660,'13'2'18,"-8"17"-17,3 2-62,-1 2-114,6 3-102</inkml:trace>
  <inkml:trace contextRef="#ctx0" brushRef="#br0" timeOffset="12">2051 454 711,'5'14'136,"0"10"-109,0 9-25,3 4-1,-6-3 3,4-6-4,-6-7-44,7-9-112,-4-12-103</inkml:trace>
  <inkml:trace contextRef="#ctx0" brushRef="#br0" timeOffset="13">2391 520 511,'0'-6'51,"-8"1"-38,-10 0 18,-5 1 13,3 4 2,-3 0 16,2 0 5,3 16-33,6 6 22,6 3 2,4 2-8,2-2-1,0 0-3,8-5-4,7-3-17,3-5-17,0-4-2,2-8-2,-5 0-5,1-6-3,-1-14-27,-2-6 14,-8-4-8,0 3 15,-2 3 2,-3 9 7,0 4 0,0 6 1,0 5 1,0 0-1,2 0 3,-2 5 2,3 12 4,2 5 2,2 2-3,1 2-2,0-3-4,-3-3 1,2-5-2,-4-5-4,2-6-48,-2-4-71,4 0-71,4 0-117</inkml:trace>
  <inkml:trace contextRef="#ctx0" brushRef="#br0" timeOffset="14">2544 571 267,'2'-1'62,"3"1"12,-5-1-15,0 1-16,0 0-13,3 0 1,-3 0 20,2 0 13,4 2-9,-1 16-11,2 1-31,1 4-6,5 2 1,-3-5 12,0-4 13,-2-4-15,-3-5-2,-2-3 12,-1-4-9,-2 0-19,0 0-6,0-7-1,0-10 8,0-3 0,3-5 0,-1 0 0,3 0-1,3 6 0,5 3 1,-3 4 13,3 6 20,-1 6 1,6 0-18,0 0-2,3 11-10,-6 8-6,5 2 2,1-1 1,-6 0-1,0-4-7,-2-6-39,-3-1-85,-2-6-165</inkml:trace>
  <inkml:trace contextRef="#ctx0" brushRef="#br0" timeOffset="15">3652 71 405,'8'-3'105,"-6"0"21,1 1-42,-1 1-26,-2 0-4,0 1-13,0 0 0,0 0 15,0 0-3,0 0-9,0 0-14,0 2-20,0 14-11,-15 12-3,2 7 21,-10 11 2,5 9 4,-2 2-8,5 1-4,2-1-4,3-3 6,4-3 4,6-6 8,0-4 0,0-7 0,0-5 0,0-7-5,8-4-3,5-4-1,-3-2-6,3-1-6,2 2 0,3 0 0,3-1-5,-6 1-1,-2-3 4,-1-2-3,-7-5-6,-2-2-33,-3-1-50,0 0-32,0 0-47,0 0-59,0-6-27</inkml:trace>
  <inkml:trace contextRef="#ctx0" brushRef="#br0" timeOffset="16">3935 554 686,'0'-4'108,"0"0"-101,-5 1-18,-13-2 9,-5 2 19,0 3 18,-2 0 18,2 0 15,0 6-5,8 11-4,-1 6-17,9-1-11,4 1-4,3-2-1,0-1 2,3-3-1,12-3-11,3-4-7,5-1-3,-3-4-3,3-4-4,0-1-33,-2 0-33,-1-1-42,-2-12-81,-3 0-112,1 0-188</inkml:trace>
  <inkml:trace contextRef="#ctx0" brushRef="#br0" timeOffset="17">3935 554 523,'137'39'126,"-127"-48"-32,3 2-33,2-2 3,-2 3-9,5 2 5,-3 4 0,0 0-13,1 0-17,-4 7-12,4 12-10,-6 6-5,0 0-1,-5 1 3,-2-2 0,-3-5 3,0-5-6,-8-9-6,-15-5-1,-5 0 3,-3-7 3,3-13-13,5-4-40,3 0-27,12 4-30,8 1-43,0 4-27,8-1-43</inkml:trace>
  <inkml:trace contextRef="#ctx0" brushRef="#br0" timeOffset="18">3935 554 523</inkml:trace>
  <inkml:trace contextRef="#ctx0" brushRef="#br0" timeOffset="19">4360 178 625,'0'0'107,"0"0"-59,0 0-25,0 21 10,13 11-9,2 15-22,1 11 22,4 5 10,-5 0 10,-4-3-7,-4-11-5,-4-10-12,-3-10-15,0-11-6,0-8 0,0-8-2,0-2-2,0 0 0,0-15 8,0-8 0,0-2-1,0-5-3,0 0-8,0 7 3,0 1 8,5 8-2,3 5 1,-1 5 5,1 4-3,2 0 4,5 0 3,-4 18-5,4 6-6,0 6 0,-2 1-2,0-2 6,-8-4-5,0-4 1,-2-6-39,-3-7-87,0-6-100,0-2-97</inkml:trace>
  <inkml:trace contextRef="#ctx0" brushRef="#br0" timeOffset="20">4743 558 577,'18'0'107,"0"-9"6,-3-4-86,-2-1-26,-3-3 1,1 2-3,-6 2 3,0 2 2,-5 4 3,0 1 0,0 1-8,-3 4-5,-12 1 2,-6 0 1,4 0 3,-4 9 1,1 12 1,10 3 1,2 7 20,8 2 43,0 2-8,0-1 11,2-5-15,14-4-24,-9-9-4,1-5-8,-3-7-12,0-4-3,0 0-6,6 0-24,1-3-62,4-9-70,7-1-84,2 0-66</inkml:trace>
  <inkml:trace contextRef="#ctx0" brushRef="#br0" timeOffset="21">4978 659 563,'8'13'95,"-3"-5"-6,0-2-39,-2-4-11,-3-2-32,0 0-15,0-4 1,-3-11 16,-5-6 23,1 0-6,2-3 9,2 3-11,3 1 0,0 3 35,3 2-6,12 3 0,3 3-14,5 3-12,0 3-22,-3 1-5,3 1-1,-7 1-14,1 0-24,-1 0-59,-3 0-84,-1 2-146</inkml:trace>
  <inkml:trace contextRef="#ctx0" brushRef="#br0" timeOffset="22">5236 612 624,'13'0'128,"-3"0"-32,0 0-78,1-11-16,1 0-1,-1-1 7,-1 2 4,-3 4 3,-2-1-8,-2 3-4,-3 3-4,0 0-6,0 1-3,-3 0 6,-7 0 3,-5 0-1,0 0 3,2 13 1,5 2 0,3 4 2,5 0 32,0 3 30,0-2 10,13-1-27,2 1-23,1-3-16,1-6-8,-1-1-1,-4-4-6,-1-5-59,1-1-74,1 0-95,3 0-127</inkml:trace>
  <inkml:trace contextRef="#ctx0" brushRef="#br0" timeOffset="23">5494 605 245,'0'16'124,"0"3"-34,0 1 3,0-3-25,0-4-10,0-5-20,0-4-15,0-4-17,0 0 1,0 0 9,0-7 12,0-13 26,0-8 9,0-5-48,0-3-10,3 3-4,4 4 1,3 7 1,1 9 9,-1 9 18,0 4-5,3 0-13,-3 12-9,3 11-5,0 3 0,-3 2 3,0 0 6,-2-4 11,-1-5-3,-4-6 0,2-5-12,-5-4-3,0-4-3,0 0-15,0 0-58,0-2-56,0-12-84,0-1-13</inkml:trace>
  <inkml:trace contextRef="#ctx0" brushRef="#br0" timeOffset="24">5706 539 711,'15'-4'140,"6"-4"-23,4 3-31,3-1-18,6 2-16,1 2-24,-2 1-20,-2 1-5,-8 0-6,-8 0-13,-4 0-65,-9 0-72,-2-2-152,0-5-325</inkml:trace>
  <inkml:trace contextRef="#ctx0" brushRef="#br0" timeOffset="25">5841 479 797,'5'37'116,"-2"3"-48,-3 4-49,0-5-10,0-6-3,0-6-4,0-10 1,0-6-19,0-7-53,13-4-66,-1 0-127,9 0-249</inkml:trace>
  <inkml:trace contextRef="#ctx0" brushRef="#br0" timeOffset="26">6030 178 548,'18'0'129,"0"0"-18,2 21-65,-2 10-12,3 15-19,2 15 11,-3 12 8,3 8 13,-10 2-14,-5-3-4,-8-8-14,0-14-15,-13-14-4,-15-16-60,0-13-146,2-11-176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3:08:56.139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3 163 384,'0'0'91,"-3"0"-25,3 0 11,-2 0-32,2 0 8,0 0 27,0 0 15,0 0-6,0 0-7,0 0-18,0 0-14,0 0-9,0 0-12,0 0-5,0-8 1,15-1 7,-3-2-25,2-3-4,8 0-5,-2 2 5,2 2-5,0 2 2,0 3-4,-3 1-3,-2 4-2,-2 0-6,-3 0-1,0 6-19,-5 14 12,1 8-4,-6 5-11,-2 4 20,0 2 7,0-2-3,-12-6-3,-10-6 0,0-11-4,-2-3 4,-3-9-5,5-2 13,-2 0 5,4-13-4,1-6 8,4-5 3,8-3 4,4-5 4,3-4 10,0-1 1,10-2-9,14 2-4,6 4 2,4 9-7,0 7 6,5 7 21,-3 10-34,-2 0 4,0 18-14,-4 15 18,-6 11-3,-9 6-8,-8 5 9,-7-1-7,0-3-3,-12-7-8,-15-10-3,-5-8-4,-2-10 6,-2-10 3,4-6 6,0-5 3,6-21-2,4-10 3,7-6 16,5-6-5,10-4 6,0-2 2,8 4-3,16 6-4,3 9-2,7 11 2,5 13 1,0 11-10,-3 1 4,1 28-9,-3 10 14,-12 9-6,-10 3-3,-10 3 2,-2-3-1,-17-6-7,-12-6 4,-10-11-9,-2-8 3,4-13-8,1-7 7,7-1 9,2-22-4,10-10 5,7-4 11,8-6-1,2-1 1,0 2 8,19 1-10,3 7-5,5 9 1,0 8 3,-3 10 4,-2 7-2,-3 0 0,-2 20-15,-7 7 4,-10 8-6,0 2 3,0 0-12,-17-6-5,-12-2-7,-5-8 7,2-8-4,0-10 8,3-3 10,2-1-4,10-22-4,8-5 21,9-6 5,0-2-6,0 0 5,22 5-1,2 7-3,5 7 2,0 10 0,1 7 1,-6 0 3,-7 13-18,-5 14 9,-5 4-10,-7 4 5,0 0-2,-19 1-11,-8-9-7,-2-6-9,-3-9-5,6-9 13,-1-3 1,7-4 8,8-19 2,5-4 23,7-3 1,0 0 4,5-2 12,14 5-1,8 5-9,-3 7-12,3 7 1,-3 7 1,-2 1 14,-7 8-32,-5 18 12,-8 7-5,-2 5-3,0 5 4,-12-3-1,-12-4-4,-1-8-3,-2-6-6,6-10 7,1-8-5,5-4 1,6-1 4,4-19 3,5-5 31,0-4 25,0-3-23,14 3-11,11 6-7,-1 6-2,0 9 2,3 7 3,-7 1-4,-1 1 9,-11 16-10,-4 3-11,-4 2-4,0 3-10,-17 0-20,-9-3-29,-6-1-8,0-8-50,3-5-35,7-8-127</inkml:trace>
  <inkml:trace contextRef="#ctx0" brushRef="#br0" timeOffset="1">297 331 381,'-141'-70'211,"141"59"-6,0-1-49,3-1-37,11-3-40,3-1-13,3 1-20,2 2-23,0 0-4,4 6-11,-6 2-1,-1 6-8,-4 0-9,-3 0 9,-5 7-12,-2 17-11,-5 8 0,0 3 4,0 6 10,-22-3-3,-4-7 1,-6-9 12,-7-10-14,0-10-2,0-2 15,3-6-7,4-17 5,8-2 4,7-5 2,9-2 1,8-3 4,0-3 5,0 1 5,15-2 5,4 8-3,8 5-2,2 9-2,3 8 25,-5 6-13,-3 3-15,-2 0-8,-5 0-7,-5 17 0,-4 8-8,-4 7 4,-4 5-16,0 2-4,-7-1-4,-15-5 6,-5-8 11,1-10 2,-4-9-2,1-6-1,2 0-15,8-21 19,0-12 18,4-5-3,8-4 0,7-5 7,0 0-7,0 0 2,14 9-3,8 6 5,5 12 20,5 11 15,2 9-6,0 0-3,-3 22-14,-4 11-23,0 6 3,-13 6-2,-4 2-3,-10 1 1,0-4-3,-19-6-12,-13-11-41,-9-11 2,-6-15-26,1-1-23,10-15-112,7-13-86</inkml:trace>
  <inkml:trace contextRef="#ctx0" brushRef="#br1" timeOffset="2">319-350 682,'0'0'75,"-5"0"-46,1 2-32,-1 21-12,-3 15 41,-1 15 52,4 16-3,-2 18-29,4 10-1,1 11-6,-1 2-1,3 0-4,0-4-6,0-9-1,0-13 0,0-12-1,0-15-5,0-13-5,0-16-6,0-9-1,0-8-3,0-10-4,0-1-4,0-2-6,0-25-8,0-14 3,0-18 15,0-20-5,0-17-10,0-10-28,5-4 0,-5 0-1,3 7 15,1 8 9,1 16 18,0 11 9,2 10-4,-2 14-6,0 13 6,-2 9-4,-1 8 2,-2 9-2,0 4-1,0 1-5,0 0-5,-15 0-4,-9 14 18,-3 7-1,-7 3 15,3 3 13,1 2-16,4-4-5,6-6-1,6-3-5,6-8-2,3-5 2,5-3 0,0 0 10,0-2 1,17-19 20,8-9-44,6-13-26,1-8-1,2-1 0,-5 2 24,1 9 14,-4 13 1,-1 13 22,1 15 38,4 0-35,-1 22-20,3 10-8,-3 4-1,-3 1 3,-1-3-19,-3-8-101,2-10-187,-4-11-476</inkml:trace>
  <inkml:trace contextRef="#ctx0" brushRef="#br0" timeOffset="3">297 331 256,'0'15'14,"0"-2"-11,0-5-5,0-1-19,-7-5-26,-3-2-28,-2 0 67,3 0 14,-1-3-22,0-3-59</inkml:trace>
  <inkml:trace contextRef="#ctx0" brushRef="#br0" timeOffset="4">297 331 381</inkml:trace>
  <inkml:trace contextRef="#ctx0" brushRef="#br1" timeOffset="5">3644-374 848,'0'0'143,"0"0"-78,0 27-44,0 16-25,-2 15 2,0 21 10,-3 19 3,5 9 14,-5 3 1,2-1 5,-4-6-2,2-13-5,-2-15-9,0-17-9,2-16-2,2-14 2,1-13-4,-3-8-3,5-6 0,0-1-3,0 0-3,0 0-4,0-17-19,0-8-6,-2-11 36,-1-10-6,3-13-18,0-8 13,0-8 6,0-5-5,3 0 8,6 0 8,6 2 1,-3 5-2,-5 7-1,1 9-3,-3 9 0,-3 13-1,0 11 1,-2 11 0,0 6 1,0 7-3,0 0-1,0 0-7,-17 22-17,-4 5 15,-11 10 19,0 3-5,1-1-2,4-5 1,5-8 0,7-9-4,8-8 5,2-5 4,5-4 25,0 0 20,7-8-23,15-15-27,5-11-35,2-9 5,5-7 3,-2-5 14,-5-1-8,0 9 7,-6 9 2,-3 12 9,-4 13 29,1 13 39,4 2-44,3 20-25,2 8 0,6 3 9,-4 1 3,1-4-4,-2-6-7,-6-8-23,1-10-155,-1-6-267</inkml:trace>
  <inkml:trace contextRef="#ctx0" brushRef="#br0" timeOffset="6">3591 190 668,'0'0'119,"0"0"-50,0 0-29,0 0 2,0 0 27,0 0 12,0 0 2,0 0-10,7-5-17,8-2-28,4 0-21,1-1-4,2 2 1,2 6-6,-2 0 2,-5 0-8,0 22-4,-7 8 3,-5 6-19,-5 6 13,0 0 9,-22-3-4,-10-4-7,-2-10 5,-7-8-14,2-10 12,2-7 3,5 0 9,6-18-2,6-10 2,6-6 15,6-7-3,8-1 10,0-1 0,3 1-13,16 2-6,8 6 4,5 8-2,4 9 4,-2 6 0,5 11-12,-7 0 9,-3 9-12,-9 18 2,-8 8 3,-5 4-2,-7 6 2,0 3-8,-19-4-6,-11-7 1,-4-4-9,-2-8-2,-6-10-10,8-11 7,3-4-3,4-3 21,7-24-3,11-8 21,4-9-3,5-4 5,0-5 2,7 1-8,17 5-1,6 9-6,-1 9 0,5 13 10,-5 13-1,0 3-21,-2 9 12,-10 20 5,-2 8-5,-10 6 5,-5 5 0,0 1-3,-22-5 1,-8-5-7,-4-11-13,0-10-5,0-11 5,3-7-5,6-2 23,3-23 3,3-10 10,7-5 10,4-6 19,8-3-20,0-3-1,5 5-7,20 3-5,1 10-2,6 10 5,5 13 16,-3 11 11,0 0-33,-3 25-1,-4 11-5,-5 6 6,-10 5-2,-12 0 0,0-2 1,0-5-3,-22-8-3,-7-9-1,0-11-7,-5-11-1,2-1-3,3-12 13,5-19 4,4-7 8,13-5 0,7-2 4,0-1 0,5 2 3,19 7-3,8 7-5,7 9 2,0 11 6,2 10 3,-5 0-11,1 21 1,-8 12-7,-4 5-1,-11 5 3,-9 0-2,-5 2-6,0-5 0,-19-7 1,-11-7-3,-6-7-12,-1-9-12,-2-10 16,3 0 5,2-14 12,9-12-6,8-5 9,10-3 3,7 0-1,0 0 7,7 0-4,15 4 5,5 6-10,5 10-2,-1 9-1,1 5 2,-3 6-17,-7 22 12,-5 9 3,-10 4-5,-7 1 2,0 0 2,-9-6-7,-18-6-3,-5-8-2,-4-8-5,-1-10 1,3-4 0,3 0 13,9-17 0,5-4-2,7-4 14,7-4 2,3 2 14,0 0 4,20 6-11,7 3-11,2 8 0,0 10 17,-2 0-19,0 7-10,-10 14 6,-8 3 1,-9 1-7,0 0-1,-17-8-14,-12-6-28,-5-9 3,0-2 20,0-5 14,5-18-7,7 0 7,10-1 7,9 1 11,3 6 2,0 6 7,15 8 26,7 3-12,5 1-33,-3 21-9,-5 6 15,-4 3-5,-10 0-5,-5-8-39,-5-9-67,-12-12-106,0-2-73</inkml:trace>
  <inkml:trace contextRef="#ctx0" brushRef="#br1" timeOffset="7">6870-331 738,'0'0'109,"0"0"-83,-22 7-59,-5 11 16,-5 3 23,3 3 10,-2 1 33,9-5-23,5-3-11,7-6-1,5-5 0,5-5 24,0-1 30,0 0 0,19-11-36,6-10-37,4-9-25,8-6-4,-1-7 23,-2 0 16,-2 5-6,-3 7 0,-5 10 15,-2 11 31,-2 10 3,-3 3-33,0 17-5,0 5-14,-3 0 8,1 0 1,-5-3-5,0-8-72,2-8-105,-3-5-247</inkml:trace>
  <inkml:trace contextRef="#ctx0" brushRef="#br1" timeOffset="8">6897-349 697,'4'-2'79,"-4"1"-52,0 0-23,0 1 2,0 0 11,0 0 15,0 31 19,-2 15-35,-8 28 96,0 21-60,-2 21-33,7 13 7,3-2-11,-3-7 5,5-13 11,0-20 6,0-22-9,0-20-16,0-19-11,0-12-1,0-14-3,0 0-93,-2-22-88,2-9-20,0-8-188</inkml:trace>
  <inkml:trace contextRef="#ctx0" brushRef="#br0" timeOffset="9">6697 184 335,'15'0'81,"-1"0"-1,-2 1 18,5 0 21,-4-1-14,1 0-16,3 0-11,0 0-7,3 0-20,-3 0-27,0-1-1,5-5-16,0 3-2,-1 2-2,-1 1-1,-1 0-5,1 0-9,-6 13 11,-4 5 0,-5 5-5,-5 5-2,0 4 6,-10 3 0,-14 0 1,-5-5-2,-5-9-15,0-5-11,0-13-7,4-3 28,4-2 0,6-21 5,8-5 4,5-6 15,7-4 16,0-1 12,12-1-11,7 6-11,6 4-12,4 7-2,-2 7 3,-1 11 10,1 5-2,0 0-28,-5 5 16,-3 14 5,-4 5-5,-8 3-14,-4 2 7,-3-3-7,0-2 5,-17-7-3,-5-5-5,0-6-22,-3-6 1,4 0 22,4-8 4,2-13 5,8-5 3,4-4 7,3-3-5,0-1 8,17 1-6,8 5 0,1 5-2,1 11 5,0 7 0,-3 5 7,-2 8-16,-7 21-2,-1 8-10,-9 7 2,-5 3 11,0-1-4,-14-6-1,-16-8-5,-4-8-5,0-8-2,0-10-8,0-6 20,7 0-2,8-11 3,4-11 7,5-4-1,10-4 6,0-1 5,0 1-4,22 4-1,3 4-1,4 8-2,0 7 2,-2 7 12,0 0-17,-8 8 2,-4 13-3,-8 8-1,-7 1-8,0 5 3,-12 1 1,-17-5-2,-3-5-4,-2-4 0,0-11-9,0-7 4,5-4 7,7 0 3,7-22 3,8-6 5,7-7 4,0-5 7,2-5-3,23 0-5,6 7-2,3 5-3,5 13 4,3 13 5,-3 7 17,-3 3-24,-7 25 8,-7 8 0,-7 0-14,-15 0-1,0-3-3,-17-7 1,-15-8-8,-7-10-13,-2-8-1,2 0 13,5-17 1,9-10 11,11 1 1,11-2 0,3 5 6,0 3 1,17 10 1,8 6 3,-1 4-30,3 4-82,2 16-67,-5 0-194</inkml:trace>
  <inkml:trace contextRef="#ctx0" brushRef="#br0" timeOffset="10">9657 136 663,'29'-24'72,"0"3"58,-2 0-60,2 6-36,0 5 41,3 9-22,0 1-5,-1 2-30,3 20 0,-4 5 0,-4 7-5,-4 3 5,-9 4-9,-11 0 0,-2-2-11,0-3 9,-27-11-11,-4-6-4,-8-14-3,0-5 11,0 0 4,5-21-1,4-5 1,11-4-1,7 2 2,7 1 4,5 0 7,0-1 11,15 4-5,9 4-4,5 3-12,0 8 1,3 7 13,0 2-8,-3 16-26,-2 19 11,-6 10-5,-11 5 4,-2 4 4,-8-5 3,-15-5-7,-14-11-8,-10-15-1,-5-13-3,3-5 12,4 0 1,8-18-1,7-8 6,12-2 2,8-7 3,2-4 8,0-1-2,22-2-3,7 5-5,3 5 0,4 14-1,5 15 11,-2 3-12,0 32-23,-5 17 13,-4 12 7,-11 3 2,-14-1-4,-5-7 3,-10-11-9,-26-13-3,-3-19-18,-10-13 1,0 0 17,6-25 7,4-10 0,12-8 5,10-4-1,10-3 6,7-3 5,0-1-7,19 3 5,10 5-6,3 12 3,7 11 0,0 18 9,2 5 1,-4 20-30,-3 24 16,-10 9-4,-12 6-6,-12 1 4,0-6 3,-22-10-4,-14-12-6,-8-16-3,-2-15-26,2-1 26,3-19 7,6-15 6,14-6 1,6-5 3,13-2-1,2 0 8,0 5-2,19 8-1,5 10 0,6 15 9,4 9 28,-3 12-45,1 24-1,-5 8-4,-10 3 2,-15-3 1,-2-8 0,-10-10-5,-24-14-9,-5-12-36,-2 0 40,4-24-4,8-4 13,10-4 2,9-1 5,10 6 2,0 7 9,12 11 14,15 9 25,2 3-12,3 25-55,-5 5 12,-8 3-18,-12-5-57,-7-14-85,0-12-165,-14-5-124</inkml:trace>
  <inkml:trace contextRef="#ctx0" brushRef="#br1" timeOffset="11">9908-434 649,'0'0'129,"0"0"-26,-5 3-54,-10 16-52,-2 5 68,-7 5-6,-1 1-27,-4-2-24,7-5-6,5-6-5,3-5 5,6-6-2,6-3 3,2-2 6,0-1 5,0 0 19,0 0-6,15-14-13,4-10-25,5-8-4,3-6 8,0-2-9,2 1 1,0 3 1,-7 9 19,3 8 4,-4 10 1,-1 9-1,-1 0-1,1 3-11,2 19 18,0 3-1,-3 5-8,3 1 6,0 1 1,-5-3-7,0-4-5,-2-8-3,-3-6-108,7-9-210</inkml:trace>
  <inkml:trace contextRef="#ctx0" brushRef="#br1" timeOffset="12">9900-430 733,'8'0'140,"-1"0"-53,-7 0-64,0 16-11,0 13-9,0 18 5,0 20 23,0 19 30,-7 16-10,2 12-10,-3 6-5,4-4-9,-4-7-9,1-11 1,0-17-2,2-19-8,0-16-1,2-17 0,1-13 0,2-7-8,0-8-2,0-1-5,0 0-24,0 0-48,0-1-59,0-12-69,0-1-77,0-5-233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0T13:08:56.19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-5 55 197 0,'0'3'74'15,"0"-3"-19"-15,0 0-15 16,0 0-8-16,0 0-10 16,0 0-6-16,0 0 11 15,0 0 14-15,0 0 16 16,0 0 3-16,0 0-3 15,0 0-2-15,0 0 4 16,0 0 4-16,0 0-2 16,0 0-4-16,0 0-12 15,0 0-11-15,0 0-6 16,0 0-6-16,0 0-4 16,0 0 1-16,0 0 0 0,0 0 5 15,0 0-3-15,0 0 2 16,0 0 1-16,0 0 1 15,0 0-4-15,0 0-3 16,0 0 0-16,0 0-5 16,5 0-4-16,-3 0-3 15,1 0 0-15,2 0-3 16,2 0 3-16,-2 0-1 16,0 0-1-16,5 0 1 15,-3 0 0-15,2 0 0 16,-4 0-1-16,7 0-1 15,-5 0-1-15,1 0-1 16,2 0-1-16,0 0 2 16,-3 2-2-16,3-1 0 15,1-1 2-15,-1 6-2 16,-2-5-3-16,6 2 2 16,1-1 3-16,-3 3-3 15,3-4 2-15,-3 6-2 16,0-2 1-16,3-4 1 15,-4 8 1-15,1-6-2 16,1 6 1-16,-1-7-4 16,3 7 3-16,-3-1-2 15,5-2 2-15,-1 3 0 16,0 2-2-16,5 1 2 16,-6-1 0-16,2-2-2 15,2 2 3-15,-6 2-3 16,6-3 1-16,-7 4-2 0,3-3 4 15,-3 2-2-15,-2-2 1 16,1-2 0-16,0 2 1 16,0-2-2-16,-1 0 0 15,0 1 1-15,0 1-1 16,-3 0 0-16,-2-4-1 16,2 5 1-16,-2-2-1 15,0-2 1-15,0 2-1 16,0 0 2-16,-3 2 0 15,3-1 0-15,4 1 0 16,-4 1-1-16,2-2 3 16,-4 1-1-16,2 1-1 15,-2 0-1-15,3-2 1 16,-1 3-1-16,-2-3 0 16,4 2 1-16,-4 1-1 15,-1 2 1-15,3-2 1 16,0 4 0-16,2-2-1 15,-2-4 1-15,-2 2-1 16,4-1 0-16,-2 0 1 16,0-1-1-16,-5 1-1 15,5-1 0-15,-3 0 0 16,-2 3-2-16,4-5 4 16,-3 1 0-16,-1 3-1 15,0-7 1-15,4 6-1 16,-4-4 1-16,1 1-1 15,3 5 1-15,-4-3 0 0,5 1-1 16,-3-1 0 0,-2-1 2-16,0-3-1 0,5 5 0 15,-5-1 0 1,5 1-1-16,-5-2 1 0,0 4 0 16,5 0 0-16,-3 3 1 15,1-5-4-15,2 5 5 16,0-3 0-16,0 1-3 15,-3-2 0-15,3 0 4 16,4 1-5-16,-6 0 3 16,5 1 1-16,-2-3 1 15,0 1-3-15,5 2 1 16,-6-3 0-16,0-4-4 16,0 2 6-16,2 2-4 15,-2-2 0-15,0 1-2 16,0-1 4-16,0 3-2 15,0-1 1-15,2 0 1 16,-2-1-1-16,3-1 1 16,-2-3 4-16,-3 3-2 15,5 0-2-15,-2 0-1 16,0-1-1-16,-1 1 1 16,4 1 2-16,-6-1 0 15,6 1-1-15,-4-4 1 16,2-1 3-16,1 5-2 15,-3-6 3-15,2 2 2 16,3-1 2-16,-3 4-5 16,7-2-1-16,-6 0-1 15,2 1 2-15,1-4 3 16,-1 1 0-16,-3-2-1 16,-2-1-2-16,3 1-6 15,-1-1 4-15,3 1 1 16,-3 2-2-16,7-1 0 15,-3 1 1-15,1 0 2 0,4 0 0 16,-6-5-1-16,2 3-2 16,1 2-1-16,-3-3-2 15,2 2 2-15,0-1-4 16,-2 0 2-16,2 3 0 16,-3-3-4-16,3 1 4 15,-7-6-1-15,-2 2 3 16,-1-2-3-16,0 0-4 15,-2 0 1-15,0 0 2 16,0 0 3-16,3 0 3 16,-1 0-1-16,1 0 0 15,2 0 2-15,2 0-2 16,2 0-2-16,-1 0-2 16,6 0 1-16,-4 0-2 15,0 0 3-15,-1 0 0 16,1-2-3-16,0 1 1 15,2-8-1-15,1 7 3 16,3-5-2-16,-3 2 3 16,3-2-1-16,-6-1-1 15,2 1 0-15,-2 0-2 16,0 0-1-16,-3-5-2 16,1-1-1-16,-1-3 3 15,3 0 1-15,-1 4 4 16,-6-5-4-16,6 1 2 15,-4 1-2-15,5-3 3 0,-3-2-1 16,0 1 0 0,3-3-1-16,-2-3 2 0,-1 2-2 15,2 0 0 1,-6-2 0-16,5 1 0 0,-1 0 0 16,2-4 2-16,-2 3 0 15,-1 3-1-15,3 3 1 16,3-4-1-16,-4 1 0 15,-1 1 1-15,3 3-1 16,0 0-1-16,-3-2 0 16,5 1 3-16,-3-2-3 15,1 2 1-15,-3-1 0 16,3 2 0-16,-5 4-2 16,2-3 4-16,3 2-2 15,0-5-2-15,-3 1 3 16,6-3 0-16,-1-1 1 15,0-3-5-15,4 4 6 16,-3-3-4-16,-1 6 1 16,0-1 1-16,1 2 1 15,-1 5-1-15,-1 0 0 16,-1-2-3-16,-2 4 5 16,2 3-1-16,4-4 1 15,-4 4-2-15,2-4 1 16,5 1-1-16,-5-1-1 15,3 2 0-15,2-2 0 16,-1 1 0-16,-1 0 1 16,2-1-3-16,2 1 1 15,-2-1 0-15,0 3 3 16,-2-3-2-16,2-1 1 16,0 1-3-16,3-1 2 0,-5 0-1 15,6 2 4-15,-4-2-4 16,0 1 0-16,3 2 4 15,2-3-5-15,-5 7 5 16,4-6-5-16,4 5 2 16,-4-1 2-16,1-2-3 15,-4 2 2-15,3 1-2 16,-4 1 2-16,3-4-2 16,-5 2-1-16,6-3 3 15,-3 0-1-15,3 0-1 16,-4 3 1-16,7-1-1 15,-2-2 2-15,-2-1-1 16,-1 4-2-16,3 1 3 16,3-4 0-16,-8 5-2 15,4-5 2-15,-1 4-2 16,1-4 2-16,-4 5-3 16,0-6 2-16,5 6 0 15,-4-2 0-15,1 1 0 16,1 0 1-16,2-2-2 15,-1 2 1-15,4 0 0 16,-3 1 1-16,1 4-2 16,-1-4 0-16,3 0 2 15,-3 2-2-15,-5 3 1 16,-2-1 1-16,1-2-2 16,-9 4-2-16,-2 0 2 15,0 0-2-15,-5 0-1 16,0 0-1-16,0 0-4 15,0 0-16-15,0 0-14 16,0 0-49-16,5 6-89 0,2 6-152 16,6 0-357-16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0T13:08:56.19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5 480 0,'108'-1'121'16,"-97"1"-36"-16,-1 0-40 15,0 0-1-15,2 0-35 16,7 0-10-16,-1 0-27 15,3 1-55-15,1 6-118 16</inkml:trace>
  <inkml:trace contextRef="#ctx0" brushRef="#br0" timeOffset="1">0 5 818 0,'0'0'81'15,"0"0"-33"-15,0 0-46 16,0 0-3-16,0 0 3 16,0 0 1-16,0 0 28 15,0 0 13-15,0 0-1 16,0 0-26-16,0 0-13 16,0 0-6-16,0 0-37 15,0 0-91-15,0 0-106 16,6 0-76-16</inkml:trace>
  <inkml:trace contextRef="#ctx0" brushRef="#br0" timeOffset="2">2404 159 838 0,'18'-5'159'16,"1"-1"-33"-16,-7 2-90 15,0-1-26-15,-4-2-13 16,3 1-30-16,0-6-64 15,0 3-68-15,4-8-77 16,2 4-43-16</inkml:trace>
  <inkml:trace contextRef="#ctx0" brushRef="#br0" timeOffset="3">2720-92 686 0,'27'0'190'0,"-2"0"-171"0,3 0-16 16,-10 0-3-16,3 0-12 16,-6 0-98-16,2 0-86 15,2-7-119-15</inkml:trace>
  <inkml:trace contextRef="#ctx0" brushRef="#br0" timeOffset="4">3034-158 813 0,'24'0'116'16,"-2"0"-58"-16,-3 0-44 15,-7 0-14-15,3 0-13 16,-8 0-37-16,3-7-33 16,2-1-80-16,-2-4-94 15,3 4-89-15</inkml:trace>
  <inkml:trace contextRef="#ctx0" brushRef="#br0" timeOffset="5">3280-244 801 0,'19'0'62'0,"-10"0"-41"16,-4 6-23-16,-4-6-71 15,-1 7-160-15,0-2-32 16</inkml:trace>
  <inkml:trace contextRef="#ctx0" brushRef="#br0" timeOffset="6">1340 1597 1057 0,'24'14'167'15,"-4"-7"-74"-15,-8 4-77 16,-3-5-15-16,-4-1-14 15,-3 0-16-15,1-5 8 16,-1 1 6-16,3 1-4 16,-4-2-26-16,10 4-70 15,-3-3-88-15,4 4-121 16,0 0-212-16</inkml:trace>
  <inkml:trace contextRef="#ctx0" brushRef="#br0" timeOffset="7">1592 1680 918 0,'6'0'163'0,"-2"0"-91"16,-2 0-53-16,-2 0-19 15,5 0-3-15,1-2 5 16,3-6 0-16,3 1 3 16,-2-4-2-16,7-3-2 15,-3-1 0-15,-1-4-12 16,-3-1-52-16,4-5-37 15,-6 0-20-15,6-2-47 0,-4 2 10 16,-1 4 1 0,4-2 1-16,-1 9 125 15,5 0 70-15,-7 3 92 0,4 0 2 16,-6 3-24-16,3 0 6 16,-6 0-32-16,3 2-32 15,-3-6-25-15,2 3-7 16,-2-7 3-16,2 3-10 15,-2-5-12-15,0-1-3 16,0-3 2-16,-1 2-43 16,-3-4-73-16,5 2-79 15,4-1-52-15,-3 4-126 16</inkml:trace>
  <inkml:trace contextRef="#ctx0" brushRef="#br0" timeOffset="8">1143 1324 499 0,'5'11'83'16,"0"0"-41"-16,0 1-8 16,0-1 3-16,-3-3-34 0,3-2-36 15,5 5-69-15,1-4-148 16</inkml:trace>
  <inkml:trace contextRef="#ctx0" brushRef="#br0" timeOffset="9">1984 1066 482 0,'10'-7'135'16,"0"-2"-54"-16,-4 2-40 15,0-1-12-15,-1-2-22 16,-5-2-10-16,4-6 2 16,-4 4 1-16,2-4 1 15,3-2 0-15,-2 1-17 16,2 0-34-16,-3-3-13 16,3 3 22-16,5-1 11 15,-5 2 28-15,2 5 0 16,2-5 9-16,-3 5 26 15,1 2 31-15,2-5-2 16,1 5-36-16,-3 1-17 16,4-3-4-16,-2-3-4 15,1-4-21-15,-1 5-130 16,4-7-173-16</inkml:trace>
  <inkml:trace contextRef="#ctx0" brushRef="#br0" timeOffset="10">2208 443 929 0,'11'-5'108'15,"-6"3"-69"-15,0-3-36 16,2-1-11-16,-2-2-47 16,3-7-34-16,2-4-38 15,-3-4-98-15,10 3-65 16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0T13:08:56.20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-2 300 445 0,'2'0'91'15,"-2"0"-36"-15,0 0-25 0,0 0-1 16,0 0 18-16,0 0-2 16,0 0 19-16,0 0 8 15,0 0-10-15,0 0-5 16,0 0-4-16,0 0-12 16,0 0-14-16,0 0-14 15,0 0-4-15,0 0-2 16,0 0 0-16,0 0 3 15,0 0 2-15,0 0-1 16,3 0 3-16,-1 0-1 16,6-2-5-16,4 0 5 15,4-1-5-15,1 1-9 16,3 0 4-16,-3-2-4 16,0 4-1-16,-2-2 1 15,2 2 1-15,-1-3-1 16,-1 3 2-16,2 0-4 15,1 0 2-15,1 0 0 16,-2 0-1-16,2 0 5 16,-2 0-6-16,-2 0 3 15,-3 0-1-15,-2 0 4 16,2 5-3-16,-2-1 2 16,-1-2-2-16,-1 3 1 15,3-1-1-15,-1 4-1 16,0-2 4-16,5 3-5 15,-5-2 2-15,2 4-3 0,0-3 1 16,-2 7 4-16,1-4-6 16,-3 1 3-16,1-2 1 15,-1 1 0-15,-1 0 0 16,-2-2 1-16,3 3-3 16,1-5 3-16,-4 5 0 15,4 1-1-15,-3-2 1 16,6 5 0-16,-3-4 1 15,1 2-1-15,0-1-2 16,-1 0 2-16,1 4-2 16,0 1 1-16,-5 0-3 15,7 0 4-15,-2 0-6 16,-1-3 6-16,-3 3 1 16,1-5-1-16,3 0-1 15,-1 5 1-15,-2-1 0 16,3 1 1-16,0-1-2 15,2 3 1-15,-2-2-3 16,-3-2 4-16,3 3-3 16,-1 4-2-16,-3-1 2 15,0-1-14-15,0 2 11 16,-1-2 1-16,1 4 1 16,-1-3-4-16,0-4 5 15,0-2 3-15,0 5-3 16,5-1-1-16,-3-2 2 15,1 5 2-15,-1-4-2 16,3 1 0-16,-4-1 0 16,0-1 2-16,-1-4-2 15,1 1 0-15,-1 3-1 16,1-5 1-16,0 0 0 0,2 1 1 16,-3 2 3-16,0-3 3 15,0 1 0-15,-3-3-4 16,3 1 4-16,2-1 0 15,-4-4 0-15,-1-1-2 16,1 2 1-16,-1-3 2 16,3 6-4-16,-1-4-4 15,-3 5 1-15,3-4 0 16,-3 1-1-16,6 2 2 16,-3 1 0-16,-3-5 2 15,4 9-2-15,-1-9 1 16,-3 4-2-16,3 0 2 15,1-4 0-15,-3 1-1 16,3-2 3-16,-2 1 2 16,1-2 0-16,-1-1-1 15,-1 0 0-15,3 1-3 16,0 0 3-16,0 2 0 16,3-1-1-16,1 2-2 15,5-1-1-15,-4 4-1 16,2-2 2-16,-1 0 2 15,0 1 0-15,-1-4 4 16,0 1 0-16,0-2-3 16,2 2-2-16,0-1 2 15,-2 1 2-15,4 4-1 16,-1-4 1-16,1 0-2 0,-4 0 2 16,-1-5 2-1,-1 3-3-15,-6-5-2 0,1 0-2 16,-1 0 1-16,1 0 0 15,3 4 1-15,0-3-1 16,6 1-3-16,7 6 0 16,-2-5-2-16,0 6 1 15,0-6-1-15,-2 3 2 16,-5-2 0-16,-1-3-1 16,-6 3 0-16,1-4-1 15,-3 0-1-15,3 0 3 16,3 0 1-16,1 0-4 15,1 0 1-15,6 0 1 16,0-5-3-16,2-1 5 16,2-5-7-16,-1 0 6 15,3-1-1-15,-4-2-3 16,3-4 1-16,2 0-2 16,-3-3 6-16,-2 3-6 15,0-1 4-15,0-1 0 16,-7 6 1-16,4 0-3 15,-7 1 4-15,3 0-5 16,-5 1 1-16,0 0-2 16,0-6 1-16,4-4-1 15,-4 2-1-15,3-1 3 16,-3-3 3-16,2-1 1 16,0-2-3-16,1 8 1 15,-3-1 1-15,1 0-1 0,-5 2 2 16,8-2-2-16,-3-6-1 15,0 1-1-15,0 2 1 16,3-5 1-16,-2 3 1 16,-2 1 0-16,5 0-2 15,-3 4 2-15,3-5 0 16,0 0-1-16,0 2 0 16,2-1-1-16,-2-1 2 15,2-2-1-15,2 8 1 16,-2-6 0-16,0 3-1 15,1-3 0-15,-1 0 0 16,0-1-1-16,2 1 2 16,-2-2-1-16,3 8 0 15,-5-3 1-15,2 3 2 16,3-3-1-16,1-1 0 16,-3-2 0-16,2 4-1 15,1-5-1-15,1 2 0 16,-2-3-1-16,0 6 1 15,1-2 2-15,-1 3-3 16,-3 0 1-16,0 1 1 16,5-4-1-16,-2 0 1 15,2 0-1-15,-2 1-1 16,0 3 2-16,2-3 1 16,-1 4-2-16,-1 3 2 15,0-1-1-15,1 3 2 16,-3 4 0-16,3-4-1 0,4 1 1 15,-3 5-1 1,3-5 1-16,6 1 3 0,-2-1 1 16,6 2-6-16,-1-2 2 15,2 6 0-15,-4-2-1 16,0 1-2-16,-5 1 0 16,2-1 0-16,-5 2 0 15,-1-2 2-15,-1 1-1 16,0 5 2-16,4-5 0 15,-4 5-1-15,8-3-2 16,-1 3 3-16,6 1 0 16,3 0 0-16,4 0-1 15,0 0 1-15,-4 0-2 16,4 0-1-16,-10 0 1 16,1 5 3-16,-8-4 6 15,-8-1-6-15,-4 2-4 16,-3 2-1-16,-3-3-2 15,-2-1-2-15,0 0-1 16,0 0-10-16,0 0-15 16,0 5-20-16,0 1-36 15,0 5-62-15,-2 3-88 16,-6 2-60-16,3 9-351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40.5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3056 2 372,'0'0'62,"0"0"-28,-3 0-17,3 0-3,0 0 12,0 0 31,-2 0 2,2 0-3,-3 0-2,1 0-8,2 0-3,-2 0-10,-1 0-11,1 0-5,-3 0-7,5 0-3,-5 0-3,2 0 0,-2 0 0,3 0-1,-3 0 4,-5 0 4,3 0 8,-3 0-2,3 0 0,-3 0-3,0 0 1,3 0-6,-1 0 1,3 0 2,-2 0-2,0 0-3,-1 0-4,1 0 1,-5 0-2,4 0 1,-4 0 2,-3 0 4,3 0-3,0 0 2,-1 0-3,6 0-1,0 0 0,4 0-1,3 0 0,-2 0 1,2 0 4,0 0-1,0 0-2,0 0-4,-3 0-1,3 0-1,0 0 2,0 0-1,0 0 0,0 0 0,0 0 1,0 0-2,0 0 0,0 0 2,0 0-2,0 0 1,-2 0 0,-3 0-2,5 0 2,-8 0 0,4 0 0,-4 0 2,1 0-2,-3 0 0,-2 0 0,2 0 0,0 0 0,5 0 1,-2 0 0,-1 0-1,8 0 0,-5 0 0,3 0 1,-3 2 0,0-2-1,0 2 0,-2-2 1,0 1-1,-1 0 1,1 0 1,2-1-2,-2 0 1,4 1-1,-2-1 2,0 0-1,-2 0 0,-1 1 2,-1 1-1,1 1 4,-4-2-2,5-1-1,-6 2 2,6 2-5,0-3 1,-1 0 0,3 0-1,-5 1 0,1 1 1,-1-1 1,-5 1-1,-2 1 1,2-3 2,-2 2-1,2-1 2,0-1 0,6 1-3,1-1 0,3 1-2,0-1 1,3 0 1,0-1 0,-1 0-1,-4 0 0,-6 0 0,1 0 0,-5 0 2,-3 0 0,1 1 0,-1 0 3,0-1-5,6 0 0,1 0-1,8 1 1,-2-1-1,2 0 1,3 0 1,-1 0 0,-2 0 0,0 0-1,-5 0-1,1 0 1,-1 0 0,-2 0 0,2 0 0,0 0 0,-2 0 0,4 0-1,1 0 1,-3 0-2,0 0 2,3 0 0,-5 0 0,2 0-1,-3 0 0,1 0 0,-3 0 1,3 0 0,0 0 0,-3 0-2,5 0 1,0 0 0,-4 0-1,4 0 2,0 0-1,3 0 0,-3 0 0,5 0 0,2 0 0,1 0 1,0 0-1,2 0 1,-3 0-1,1 0 0,-1 0-1,-2 0 2,0 0-2,-2 0 3,-3 0-2,0 0-1,-4 0 2,1 0 0,1 0 0,2 0-1,3 0 1,-1 0 0,4 0 1,1 0-2,3 0 1,-2 0 0,-1 0-1,1 0 0,-1 0 1,-2 0-1,-2 0 0,-3 0 0,-2 0 0,2 0 1,-2 0 1,-1 0-2,1 0 1,0 0 0,4 0 0,1 0-1,2 0 0,3 0 1,-3 0 0,2 0 1,-4 0-2,-3 0-1,0 0 3,-2 0 0,-5 0 0,2 0 1,3 0 0,2 0-1,3 0 0,-1 0-1,8 0 0,0 0 2,-2 0 1,-1 0 0,1 0-2,-5 0-3,-1 0 1,-7 0 3,1 0 1,-4 0 1,4 0-2,-1 0 0,3 0-2,2 2 0,2-2 0,4 2-1,-1-2 3,0 1-1,0-1-2,-3 0 1,-1 0 1,-1 1 0,0 0-1,0-1 0,-2 2 0,4 0 0,-1-1 0,-1-1-1,0 2 1,-2 0 0,-1-2-1,-4 0 2,0 0-1,0 1 1,0-1-2,4 0 2,-1 1-1,4 1 0,0-2-1,3 1 0,-1 0 1,3-1 0,-9 0-2,1 1 0,-1 0 1,-1 0 0,0 0 0,-2 0 0,7 1 1,0-1-1,5 0 0,3 1 1,-3-1-1,2-1 1,-1 1-1,-4-1 0,1 3 0,-6 0 0,1-1 1,-3 1-1,1-1 0,-3-1 0,2 2 1,5-2-1,-2 1 0,4 0 1,-2-2-1,3 0 0,-3 0 0,3 1 1,-5-1-1,-1 1 0,1 0 0,-3 1 1,3-1 0,2 0-1,-2 0 1,5 1-1,-1 0 0,3 0 1,-2-1-2,2-1 2,-2 0-1,-1 0 0,1 3 0,-1-2-1,1 0 1,0 0-1,2 0 1,-3 0 1,6-1 0,-3 2-2,0-1 1,-2 1 0,-1-1-2,-4 3 3,0-3 0,-3 2-1,0-1 1,3 0 0,-3 0-2,5-2 2,1 1-1,1-1 1,1 0 0,2 0-1,-2 2-1,-1-2 1,3 1 1,-7 1-3,2-1 2,-2-1-2,-5 0-1,0 0 3,-1 0 0,4 0-1,1 0 1,3 0-2,6 0 3,1 0-3,-2 0 3,3 0-2,-3 0 0,0 0 0,-2 1 2,-3-1-2,-3 0 1,1 0 0,-3 0-1,3 0 1,-3 0 0,6 0 0,-1 0 0,7 0 1,-2 0-1,0 0-1,1 0 1,-1 0-1,0 0 0,-3 0 1,1 0 1,-3 0 0,0 0-2,5 0-1,-2 0-1,2 0 2,3 0 1,-1 0 1,1 0-1,-1 0-1,-2 0 1,3 0-1,-8 0 1,0 0 0,3 0 0,-3-1 1,0 0-1,0-1 1,5 2-1,1-1 0,-4 1 0,6 0 0,-3 0-1,0 0-1,-2 0 2,-1-1-1,-4 1 1,4 0 1,-1 0 0,1 0-1,3-1 2,3 1-2,-1 0 1,3 0 0,0 0 2,0 0 0,0 0-2,0 0 0,-2 0-2,0 0 0,-1 0 1,1 0-1,-1 0 4,3 0 1,-2 0-1,2 0 1,-3 0 0,3 0 2,0 0 1,0 0-3,0 0 2,0 0-3,0 0-2,0 0-6,0 0-30,0 0-31,10 0-59,12 0-159,3 0-322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0T13:08:56.20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9 889 0,'5'-2'76'16,"4"-1"-22"-16,-7 3-43 15,3-2-7-15,0 2-2 16,0 0 0-16,5-3-2 16,2 3-5-16,3 0-40 15,-3 0-61-15,9 0-95 0,-4 0-86 16</inkml:trace>
  <inkml:trace contextRef="#ctx0" brushRef="#br0" timeOffset="1">245 4 519 0,'17'3'150'0,"-7"-1"-22"16,2-2-48-16,-7 1-44 16,0 2-32-16,0 0-4 15,6 3-6-15,-1 5-28 16,2 4-31-16,5 5-60 15,-2-2-70-15,7 1-14 16</inkml:trace>
  <inkml:trace contextRef="#ctx0" brushRef="#br0" timeOffset="2">485 216 517 0,'11'6'89'0,"-4"-3"30"15,-3 2-54-15,-3 0-49 16,4 2-15-16,-1-1-5 15,3 6-32-15,-2 3-33 16,1 4-25-16,5 3-25 16,4 1-27-16,-5-2 4 15</inkml:trace>
  <inkml:trace contextRef="#ctx0" brushRef="#br0" timeOffset="3">651 549 390 0,'7'14'57'0,"3"2"5"15,-2-2-32 1,1 5-23-16,-1-1-4 0,3 3-9 16,1 1-35-16,-1 3-50 15,0-2-86-15</inkml:trace>
  <inkml:trace contextRef="#ctx0" brushRef="#br0" timeOffset="4">899 1008 624 0,'14'13'81'16,"-8"-2"-3"-16,0 2-53 15,-3-1-10-15,2 3-10 16,-3 0-5-16,3 5-15 16,2 4-31-16,-2 2-35 15,5 4-55-15,5 0-62 16</inkml:trace>
  <inkml:trace contextRef="#ctx0" brushRef="#br0" timeOffset="5">1074 1445 483 0,'7'13'38'0,"1"-1"27"16,-1-1-51-16,-2 5-13 15,5 1-20-15,1 1-55 16,1 0-53-16,3 0-45 15</inkml:trace>
  <inkml:trace contextRef="#ctx0" brushRef="#br0" timeOffset="6">1309 1730 662 0,'17'3'19'16,"-2"-1"-3"-16,2-2-12 15,-2 0-34-15,2 0-83 16,10 0-51-16,2 0-17 16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0T13:08:56.21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-1566 915 723 0,'19'-5'35'16,"-2"-1"3"-16,-11 1-34 15,5-1-2-15,-6-2-10 16,1-7-45-16,0 2-4 16,2-2 2-16,4-3-55 15,-2-5-66-15,5 2-167 16</inkml:trace>
  <inkml:trace contextRef="#ctx0" brushRef="#br0" timeOffset="1">-1245 669 732 0,'36'0'71'16,"-9"0"-13"-16,-5 0-39 15,-8-6-16-15,-6-1-13 16,-3 1-39-16,-1-6-24 16,1-3-21-16,-4 3-27 15,9-1-39-15,1 4-87 16</inkml:trace>
  <inkml:trace contextRef="#ctx0" brushRef="#br0" timeOffset="2">-890 546 428 0,'29'0'83'0,"-9"2"-37"16,-9 1-21-16,-5-3-41 15,-2 0-146-15</inkml:trace>
  <inkml:trace contextRef="#ctx0" brushRef="#br0" timeOffset="3">517 74 901 0,'7'0'117'0,"1"0"-36"16,-8 0-72-16,0 0-16 15,0 0-4-15,-8 0 14 16,-6 0 1-16,-10 0 1 16,0 0 14-16,-8 0 6 15,-9-1-5-15,-8-4-13 16,-4-4-4-16,-1 2 1 15,0-4-1-15,3 0-2 16,8 3 1-16,11-1-2 16,8 3 0-16,9 3-1 0,5-1 2 15,5 4-2 1,5 0 3-16,0 0 1 16,0 0 1-16,0 0-1 0,0 0 3 15,0 0-4 1,0 13 0-16,0 21 4 0,0 3 2 15,0 16-5-15,0 8 1 16,1 9 2-16,4 1 2 16,1 0 5-16,-1-9 6 15,-5-6-2-15,0-12-6 16,0-7-11-16,0-12 1 16,0-9-5-16,0-9-38 15,0-7-73-15,0 0-133 16,10 0-247-16</inkml:trace>
  <inkml:trace contextRef="#ctx0" brushRef="#br0" timeOffset="4">118 376 1136 0,'40'0'139'16,"-6"0"-72"-16,-1 0-49 15,-5 0-14-15,-9 0-12 16,0-2-45-16,-6-2-27 16,6 4-56-16,0 0-77 15,0 0-164-15</inkml:trace>
  <inkml:trace contextRef="#ctx0" brushRef="#br0" timeOffset="5">524 497 721 0,'5'0'109'0,"-5"0"-67"15,0 0-27-15,0 9 14 16,0 14-7-16,0 7 31 15,0 3-13-15,5 3-9 16,0-1-14-16,0-4-12 16,5-4 2-16,2-9-3 15,2-6-8-15,-1-5-8 16,6-7-18-16,3 0-21 16,2-12-8-16,5-13-1 15,-2-2-6-15,-3-10 35 16,-6 3 26-16,-4 6 2 15,-9 3 2-15,0 7 2 16,-5 7-1-16,0 10 0 16,0 1 2-16,0 0 14 15,0 0 28-15,0 17-11 16,5 5-15-16,-1 8-3 16,2 0-5-16,3 0-4 15,-1 1-5-15,8-10-22 16,-3-2-26-16,6-8-84 15,1-9-194-15</inkml:trace>
  <inkml:trace contextRef="#ctx0" brushRef="#br0" timeOffset="6">1013 176 707 0,'0'13'120'0,"0"21"-88"16,0 11-36-16,0 8 8 15,0 6 0-15,0 2-1 16,0-9 0-16,7 1-2 16,0-13 1-16,-2-10-15 15,5-8-93-15,9-7-101 16,-8-7-235-16</inkml:trace>
  <inkml:trace contextRef="#ctx0" brushRef="#br0" timeOffset="7">1239 141 628 0,'0'35'51'0,"0"10"22"16,0 9-9-16,0 4-4 16,0 4-29-16,0-1-19 15,0-11-6 1,0 3-8-16,3-15-33 0,11-7-105 16,10-6-197-16</inkml:trace>
  <inkml:trace contextRef="#ctx0" brushRef="#br0" timeOffset="8">2063 431 758 0,'0'-3'132'0,"0"-8"-100"15,-10 5-35-15,-7-2 7 16,-10-2 5-16,-1 5 21 15,-2 5 24-15,-2 0 5 0,4 5-20 16,-1 17 2 0,6 4-3-16,4 2-14 0,5 2 13 15,13-2-1-15,1 2 5 16,0-1-7-16,6 1-5 16,17 4-15-16,2-8-5 15,6 0-4-15,-2-7-11 16,1-6-15-16,2-7-22 15,-1-6-25-15,1 0-52 16,-3-1-37-16,-2-17-106 16,6 9-169-16</inkml:trace>
  <inkml:trace contextRef="#ctx0" brushRef="#br0" timeOffset="9">2347 584 478 0,'0'-5'120'0,"0"0"-28"15,0-1-18-15,5-3-2 16,0 2 6-16,8 0-27 16,-2-4 2-16,-3 5-8 0,6 0-4 15,-4 6 7-15,4 0 2 16,4 0-16-16,-4 5-7 15,4 14-25-15,-2 5-3 16,-3 3 0-16,-4-1 0 16,-9 1 3-16,0-6-9 15,0-5-2-15,-14-5-3 16,-4-7 1-16,-8-4-5 16,1 0 1-16,1 0-15 15,-2-8-6-15,6-10-29 16,8-1-54-16,9 1-81 15,3 6-82-15</inkml:trace>
  <inkml:trace contextRef="#ctx0" brushRef="#br0" timeOffset="10">2692 566 482 0,'5'25'64'0,"-4"-4"1"15,3 2-14-15,-4-5-29 16,0-3-2-16,0-3-11 16,0-8-5-16,0-1 1 15,0-3 0-15,0 0-3 0,0 0 4 16,0-3 0-16,0-13-1 15,1-11 2-15,8-2 7 16,3-2-9-16,0 4-1 16,3 6-2-16,-3 3 9 15,3 9 2-15,-3 9-2 16,-2 0 3-16,4 0 34 16,-4 27-26-16,2-1-21 15,0 10 2-15,-2-1 5 16,-3 3-3-16,1-12 8 15,-3-6-9-15,-3-9-4 16,-2-4-11-16,0-7-54 16,0 0-111-16,0 0-86 15,4-5-33-15</inkml:trace>
  <inkml:trace contextRef="#ctx0" brushRef="#br0" timeOffset="11">3271 417 764 0,'-5'0'30'0,"-9"0"-40"16,-10 0-2 0,-3 5 17-16,-2 11 8 0,-3 4 7 15,0 3-4-15,8-4-4 16,5 3 3-16,6-6 14 15,8-3-2-15,5-5 15 16,0 3 6-16,0-4-17 16,0 5-5-16,20-4-11 15,-3 6-9-15,3-2 9 16,3 3 4-16,-5 3 11 16,-4-5-15-16,-1 5 6 15,-11-3-16-15,-2 4-10 16,0-5-2-16,0 2-8 15,0-3-24-15,-15-1-43 16,6-7-11-16,-4-1-49 16,3-4-61-16,10 0-61 15</inkml:trace>
  <inkml:trace contextRef="#ctx0" brushRef="#br0" timeOffset="12">3476 522 917 0,'43'0'44'0,"-6"0"6"15,-9 0-50-15,-10 0-26 16,1 0-48-16,-5 0-92 15,-1-7-120-15</inkml:trace>
  <inkml:trace contextRef="#ctx0" brushRef="#br0" timeOffset="13">3543 294 629 0,'0'32'31'0,"0"7"-2"16,0 11-23-16,-5-3-2 16,5 2-2-16,0-1-9 15,0-5-22-15,0-7-24 16,0-6-50-16,13-11-120 16</inkml:trace>
  <inkml:trace contextRef="#ctx0" brushRef="#br0" timeOffset="14">3755 615 745 0,'0'0'61'15,"0"8"-45"-15,0 14-14 16,0 2-3-16,0 5 15 16,0 0 22-16,0-5 14 15,0-2 13-15,0-9-29 16,0-7-23-16,0-6-7 16,0 0-3-16,0 0 1 15,0 0-4-15,0 0 1 16,0-16-5-16,0-9-7 15,0-5 15-15,-3 3-9 16,-4-4 6-16,0 3 2 16,7 8 0-16,0 2 4 15,0 5 1-15,0 1 23 16,9 1-4-16,14 2 9 16,5 3-21-16,0 5-10 15,5 1-3-15,4 0-1 0,-5 0-18 16,2 0-12-16,-6 0-19 15,-10 7-51-15,6 7-71 16,-5-3-77-16,3 3-255 16</inkml:trace>
  <inkml:trace contextRef="#ctx0" brushRef="#br0" timeOffset="15">4115 577 439 0,'0'0'69'0,"-1"0"-8"15,-3 0-11-15,1 0-3 16,-2 15-29-16,-4 5-1 15,2 6 48-15,-1 5 7 16,3 2-33-16,5 0 1 16,0-4-3-16,0-2-18 0,8-8 1 15,8-3 4-15,-3-5-8 16,6-6-11-16,0-5-10 16,1 0-13-16,2-5-22 15,2-20 3-15,-2-11 9 16,-2-5-3-16,-3 2 15 15,-6 0 3-15,-3 5-5 16,-3 9 8-16,-1 8 6 16,-4 8 3-16,1 7-1 15,-1 0 2-15,0 2 2 16,0 0-2-16,0 0 3 16,0 0 19-16,0 2-3 15,0 14-6-15,0 3 3 16,0 6 11-16,0 6-7 15,0-3-10-15,0 2-7 16,0-9 0-16,0 3-7 16,0-3-19-16,14-8-31 15,-4-4-49-15,4 1-47 16,4-6-105-16</inkml:trace>
  <inkml:trace contextRef="#ctx0" brushRef="#br0" timeOffset="16">4564 638 649 0,'0'0'45'0,"0"0"-52"16,0 0-13-16,-5 0 11 15,-9 0 28-15,-1 0 18 16,-7 3 12-16,1 17 13 16,6 1 13-16,0 4-15 15,5 2-30-15,10 1-4 16,0-4 11-16,0-3-9 15,5 2 11-15,10-3-16 16,-3-3-10-16,3-8-8 16,-5 0 2-16,1-8-4 15,-1-1-7-15,0 0-23 16,0 0-32-16,-1-6 4 16,4-5-42-16,-1-1-54 15,0 5 14-15,7 7-32 16,-6 0-194-16</inkml:trace>
  <inkml:trace contextRef="#ctx0" brushRef="#br0" timeOffset="17">4611 577 712 0,'0'0'126'16,"12"-3"-6"-16,7 3-15 16,0 0-31-16,1-2-48 15,2 2-21-15,-3 0-4 16,0 0 0-16,-1 0-15 16,-4 0-40-16,1 0-56 15,-1 0-53-15,-6-8-87 16,2-5-61-16</inkml:trace>
  <inkml:trace contextRef="#ctx0" brushRef="#br0" timeOffset="18">4735 370 628 0,'0'28'94'15,"0"10"-46"-15,0 7-21 16,0 12 14-16,-3 0-28 15,3 0-7-15,-5-5-3 16,2-3-8-16,1-10-47 16,2-7-103-16,0-11-95 0</inkml:trace>
  <inkml:trace contextRef="#ctx0" brushRef="#br0" timeOffset="19">4802 927 790 0,'8'0'106'15,"2"0"-20"-15,-1 0-36 16,-9 0-44-16,0 2-10 16,0 0-37-16,0 1-101 0,5-1-130 15,2 2-262-15</inkml:trace>
  <inkml:trace contextRef="#ctx0" brushRef="#br0" timeOffset="20">-2186 2164 395 0,'13'-10'76'16,"1"-1"18"-16,-4-3-33 16,5 5-1-16,-3-2-25 15,2 3-21-15,-2 2-16 16,-2-6 6-16,0 4-6 0,-5-6 0 16,2-2-10-16,-4 2-28 15,-1-9-24-15,-2-1-43 16,2-2-9-16,1 1-75 15</inkml:trace>
  <inkml:trace contextRef="#ctx0" brushRef="#br0" timeOffset="21">-1947 1662 374 0,'10'-7'24'15,"-3"2"36"-15,3 1 3 16,-4 1-39-16,0-4-14 16,-2-2-12-16,-3-2 1 15,3-2-2-15,-2-5 0 16,-2 1 5-16,5-6-11 16,0-3-35-16,3 4-9 15,1-1-36-15,1 1 11 16,4 1 74-16,-8 5 7 15,6 0-14-15,-2 2 8 16,-1-4-47-16,-4-1-19 16,-3-1 39-16,3 2 18 15,0 0-25-15,-3 6 52 16,3 0 76-16,5 2 11 16,0 2-9-16,-3-3-2 15,3 4-56-15,4-7-30 0,-6-4-7 16,7-5-48-16,-1 0-45 15,0-8-130-15</inkml:trace>
  <inkml:trace contextRef="#ctx0" brushRef="#br0" timeOffset="22">255 1440 931 0,'0'9'70'15,"0"17"-42"-15,0 12-22 16,2 1 17-16,3 4 24 16,0-2-6-16,0-8-12 15,-5-7-24-15,0-8-6 16,0-6-37-16,4-11-73 16,1-1-72-16,0 0-154 15</inkml:trace>
  <inkml:trace contextRef="#ctx0" brushRef="#br0" timeOffset="23">310 1221 812 0,'0'0'44'0,"0"0"-44"15,5 0-146-15,3 6-116 16</inkml:trace>
  <inkml:trace contextRef="#ctx0" brushRef="#br0" timeOffset="24">462 1544 670 0,'0'3'105'16,"0"18"-69"-16,0 1-35 16,0 8 4-16,6 0 23 15,-1 2 24-15,-2-1-2 16,2-7-12-16,-1-5 4 16,-3-9-11-16,-1-7-24 15,0-3-17-15,0 0 0 16,0-10-3-16,5-13 12 15,0-6 8-15,4-9-2 16,5-4 0-16,1 3-2 16,2 3-1-16,3 3-1 0,-3 11 1 15,4 4 4-15,-4 13 27 16,3 5 4-16,0 0-15 16,2 7 10-16,1 25-16 15,-1 2-11-15,1 3 0 16,-9 4-1-16,1-5-1 15,-1-8 3-15,-9-8-9 16,-5-11-14-16,0-7-67 16,0-2-107-16,0 0-159 15,0-15-99-15</inkml:trace>
  <inkml:trace contextRef="#ctx0" brushRef="#br0" timeOffset="25">948 1460 1170 0,'38'0'105'0,"-1"5"-49"15,-5 2-46-15,1-5-10 16,-4-1-10-16,-2-1-27 16,-2 0-17-16,-8 0-34 15,-1-3-65-15,-10-17-159 16,-2-8-225-16</inkml:trace>
  <inkml:trace contextRef="#ctx0" brushRef="#br0" timeOffset="26">1093 1273 768 0,'0'55'126'0,"5"9"-52"15,-3 9-61-15,-2-4-9 16,0-5-6-16,0-1-7 15,0-17-29-15,1-5-52 16,8-16-94-16,-2-7-108 16</inkml:trace>
  <inkml:trace contextRef="#ctx0" brushRef="#br0" timeOffset="27">1363 1725 870 0,'32'-11'55'16,"-1"-1"-46"-16,-14-3-10 15,-2-4-2-15,-12-3-2 0,-3 3-3 16,0 1 0-16,0 4 3 16,-15 1-1-16,-5 3 1 15,-2 6 0-15,1 4 0 16,-4 0 0-16,8 0-14 15,2 17 13-15,6 7 27 16,6 11 17-16,3 1 4 16,0-2-10-16,5 2-12 15,17-8-12-15,0-1-8 16,7-9-33-16,0-6-44 16,6-9-107-16,-1-3-175 15</inkml:trace>
  <inkml:trace contextRef="#ctx0" brushRef="#br0" timeOffset="28">1638 1819 701 0,'2'0'140'0,"-2"0"-79"15,0 0-70-15,0-14-4 16,0-6 17-16,0-6 10 15,-2-1 9-15,2-3 17 16,0 3 30-16,2 1 11 16,20 4-1-16,3 4-29 15,6 4-23-15,1 3-18 16,2-1-8-16,-3 5-17 16,-2 1-85-16,-2 4-114 15,7-3-182-15</inkml:trace>
  <inkml:trace contextRef="#ctx0" brushRef="#br0" timeOffset="29">2082 1621 1073 0,'0'0'31'16,"-29"0"-60"-16,-9-1 28 0,-1-5-4 15,-8 0-42-15,8-5-33 16,3 2-77-16,16-2-53 16,8 6-161-16</inkml:trace>
  <inkml:trace contextRef="#ctx0" brushRef="#br0" timeOffset="30">2175 1212 756 0,'-17'-7'-3'0,"-8"-2"-6"16,-8-3 20-16,1 3 10 16,-5 3 4-16,8 6-10 15,3 0 25-15,4 8 16 16,10 27 20-16,2 11 12 16,5 10-23-16,5 15-20 15,0 4-13-15,0 3-12 16,0-8-10-16,10-3-10 15,-1-10 3-15,-6-16-23 16,-1-11-66-16,1-14-88 16,4-14-142-16,1-2-278 15</inkml:trace>
  <inkml:trace contextRef="#ctx0" brushRef="#br0" timeOffset="31">2207 1662 953 0,'21'2'89'16,"-4"-2"-27"-16,3 0-44 15,6 0-8-15,-3-2-6 16,6-11-6-16,-5 2 6 15,-7 0-4-15,2-2-1 16,-14 1-2-16,-5 0-22 16,0 1-37-16,-5 2 17 15,-17 0 5-15,-7 5 16 0,0 4-13 16,-2 0 7 0,8 0 14-16,-3 15 11 0,9 4 9 15,3 11 8-15,14-2 50 16,0 5 22-16,0 3-19 15,24 1-22-15,0-5-14 16,3 0-24-16,4-8-4 16,-2-4-11-16,5-4-38 15,3-10-78-15,0-5-95 16,2-1-178-16</inkml:trace>
  <inkml:trace contextRef="#ctx0" brushRef="#br0" timeOffset="32">2644 1848 578 0,'0'1'55'16,"0"-1"-21"-16,0 0-49 15,-3 0-15-15,-1-21 63 16,4-8 10-16,-3-3 11 15,3-3-18-15,0-2 24 16,3 3 30-16,16 0-5 16,6 15-39-16,6 1-3 15,3 5-3-15,2 11-28 16,-2 2-10-16,3 0-46 16,-1 0-94-16,-2 9-136 15,-2 4-223-15</inkml:trace>
  <inkml:trace contextRef="#ctx0" brushRef="#br0" timeOffset="33">3040 1700 1002 0,'22'0'60'0,"-7"0"-37"15,-3-11-23-15,-3-3-11 16,-4 1-8-16,0-3 7 15,-5 2 6-15,0 7-6 16,-4-5-3-16,-16 7 7 16,-2 0 1-16,-5 5 2 15,0 0-17-15,1 0-6 16,2 24 29-16,6 4 9 16,9 4 10-16,4 1 12 15,5 3 26-15,0-1-7 16,7-9-30-16,10-5-7 15,3-3-3-15,6-7-27 16,-3-5-50-16,10-6-74 16,9 0-113-16,4 0-284 15</inkml:trace>
  <inkml:trace contextRef="#ctx0" brushRef="#br0" timeOffset="34">3329 1728 527 0,'0'23'22'16,"0"0"-4"-16,0-3 18 15,0-4-19-15,0-5 12 0,0-9 1 16,0-2 20-16,0 0 23 16,0 0-10-16,0 0-17 15,0-11-20-15,3-9-17 16,11-6-8-16,4-3-1 15,4-1 4-15,1 5-4 16,-1 11 3-16,-5 3 6 16,3 11 4-16,-3 0 11 15,-2 16-3-15,-1 16-23 16,-2 2-3-16,0 5 5 16,-4 0 1-16,-3-7 1 15,0-3-2-15,-5-15-14 16,0-4-28-16,0-10-31 15,4 0-69-15,4 0-90 16,8-1-130-16</inkml:trace>
  <inkml:trace contextRef="#ctx0" brushRef="#br0" timeOffset="35">3832 1655 543 0,'-6'0'-19'0,"-17"0"24"16,-3 13 38-16,-1 1 5 15,0 11 13-15,5 1-14 16,6 0 22-16,8 0 23 16,8 4 12-16,0-3-11 15,5-6-28-15,14 2-32 0,3-5-24 16,2-7-9-1,-1-6-18-15,5-5-38 0,0-3-33 16,5-18-68-16,8-8-173 16</inkml:trace>
  <inkml:trace contextRef="#ctx0" brushRef="#br0" timeOffset="36">4093 1748 679 0,'27'0'107'0,"-3"0"-29"16,-7-9-40-16,-2 3-33 16,-8-7-10-16,-2 2-16 15,-5 0-2-15,0-5 4 16,0 7-2-16,-12-2 5 16,-16 6 9-16,-5 5-2 15,-4 0-3-15,0 5-7 16,3 15 15-16,6 10 7 15,11 2 11-15,12 8 59 16,5-1 68-16,19 5-8 16,22 3-27-16,6-8-32 15,8-6-51-15,2 0-9 16,-6-14-6-16,-3-12-17 16,-11-7-76-16,4 0-113 15,-3 0-292-15</inkml:trace>
  <inkml:trace contextRef="#ctx0" brushRef="#br0" timeOffset="37">4620 1233 757 0,'0'0'55'0,"0"0"-37"16,0 0-6-16,0 13 22 16,0 21-7-16,0 5 8 15,0 11-15-15,0 8-3 16,0 1-11-16,0 0-7 16,0-7-61-16,0-5-165 15,3 1-222-15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0T13:08:56.24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438 36 977 0,'20'3'121'16,"-6"1"-63"-16,-4 0-50 16,-5-4-13-16,-5 2-56 15,5 4-30-15,4 1 11 16,-2 4-13-16,5 2-19 16,3 6 53-16,-5-4 7 15,5 4-14-15,-3 1 13 16,5-1-17-16,-7-1 30 15,4-2 1-15,0 2-6 16,-1 1 41-16,4 3 47 16,-2-4 22-16,-1 1 5 0,5 1-14 15,-7-2 21 1,-2-4-29-16,-3-2-32 16,-2 2-16-16,-5-3-5 0,5 4-24 15,-2 4-54-15,4 2-64 16,3 3-95-16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0T13:08:56.25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909 777 386 0,'10'20'44'15,"0"0"-24"-15,0 3-18 16,-3-3-7-16,-2 4-7 15,5-3 8-15,-3-1 5 16,2 0-2-16,-3 0 0 16,1-2-11-16,2 1-45 15,1 3-24-15,-2-3-44 16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0T13:08:56.25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0-1 1012 0,'11'0'29'0,"-11"0"-50"15,0 0-104-15,0 0-130 16,5 0-132-16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0T20:56:26.27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0 212 579,'0'0'88,"0"0"-19,0 0-38,0 0-7,5 0 9,8 8 6,2 9-33,8 6 18,5 5 3,-2 0 17,2 1-27,2-1-8,4 1 3,-1-7-5,-3-2-2,1-3-4,-3-5 3,0-4-3,0-6 2,0-2-1,0 0 3,3 0 1,0-10-7,2-7 3,0-1-1,5 2-2,3 6 4,5 8 0,8 2 1,2 2 3,8 21 1,0 6 2,0 1 19,-3 0-5,-5-3-7,-2-4-4,-6-4 2,-2-8 7,0-5 4,-2-6-10,1 0-4,4-1-4,0-20 1,4-3-3,3-6 10,6 3-16,-1 0 1,5 1 1,1 7 0,2 4 12,2 6-4,-2 4-4,-3 3 2,-2 1-2,-2-2 8,-1 2-6,-2-2-8,-3-1 0,0 1-1,5 0 3,1-3 1,1 0-2,4 1-2,2-2 4,5 1-4,-3-4 2,1-1-1,-1-1-1,-2 0-2,0-2 3,-5-1 0,0 3-2,0 0 3,5 4-2,2 1-3,6 2 3,2 2 1,3 3-7,7 0 7,0 0 2,1 0-3,-6 0 4,-2 0-3,-6-2 2,-7-4-1,-5-2-1,-8-5 2,0-3-1,-5-1-1,1-6 0,-4-3 0,1 0-1,-1-1 2,-7 5-4,2 1 5,-2 6 0,-3 7-2,1 2-1,-3 6 0,4 0 0,-4 0-1,2 10-1,1 4 2,-3 1-2,2 0 1,-5-1 2,0-1 1,0-5-2,-2 2 1,0-6 2,-1-3 0,1-1 1,2 0-2,5 0-1,8-5-1,3-7 2,7 1-1,5 4-3,6 5 3,-1 2-1,3 0-2,0 0-2,-5 11 2,2 2-1,-2 1 2,0-2 1,0-1 0,-3 0 0,-2 0-4,-6-2 2,-4-3 4,-6-1 0,1 0 0,-11-5-1,0 0-4,-2 0 1,2 0 3,-2-7-2,4-5 0,4 0 2,-1 1 1,5 2 0,3 1-1,-2 3 2,2 0-3,-5 2 4,-3 0-2,-5 2-1,3 1 0,-5 0 0,-1 0-1,1 0 1,2 0-1,-2 0 2,-3 0-4,2 0 3,-4 0-5,2-3-46,-5 1-35,-3 2-33,-2-1-53,-8 1-130,1 0-237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0T20:56:26.27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0 830,'25'0'151,"3"0"-65,3 0-59,0 0-15,-1 0-8,-1 0-2,-1-1-2,0 1-14,-3 0-48,-2 0-86,-5 0-125,0 0-138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0T20:56:26.2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0 666,'8'0'174,"0"0"-28,7 0-32,3 0-13,-3 0-20,3 0-31,-3 0-35,-5 0-13,1 0-5,-6 0-70,0 0-113,3 0-195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0T20:56:26.2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95 700,'0'0'129,"0"0"-12,5 0-59,5 7-45,3 8-11,3 1-2,1 1 3,4 1 13,-1-5 25,1-1-7,2-3 11,5-2-10,-5 0-17,5-6-14,0 2 1,3-3-5,2 0 3,0 0-1,3 0-5,-3-9 2,8-5-5,-5-1-4,7 1 10,-2 3-1,5 4-2,0 4 1,2 3 1,1 0 0,2 0 1,-3 10-2,1 1 2,-1-1 1,3-3-2,3-1 3,2-4-1,8-2 0,0 0-1,5 0 0,7-6 1,-1-7-3,4-1 4,-3-1 2,3 1 5,-2 0 1,-5 2-4,2 3-4,-11-1 1,1 4 0,-5 2-4,-3-2 2,3 1 0,2 0 1,3 2-2,2 2 1,-2 1-4,8 0 7,-6 0 4,-2 0-1,-5 2-2,-3 0 0,-5-2-4,0 0 1,-5 0 1,0 0 1,-3 0-4,6-5 1,-1 2 1,3-1 0,-2 2-2,2 0 0,3-1-1,-1 2 3,1 0-2,2 0-1,5-1-2,-2 2 2,2 0 1,3 0-1,3 0 3,-6 0 0,5 0 2,-7 9 0,2-2-4,-2-2 0,0-1 1,-3 0-2,5-4 3,1 0 0,-1 0-1,5 0 0,1 0-1,2 0 1,-6-5 0,-1 2 0,-6 0 2,-5 1 4,-3-3-5,-4 2-4,2-2 2,-3-6-3,6 0 4,2 1-4,5-1-1,0 4 2,5 5 2,-2 2 1,2 0-5,-4 9 3,1 7 1,-4 0 1,-3-2-1,-5-2 0,3-2-2,-4-3 2,-1-1-3,-1 2 2,1-1-1,-3 4 2,-6 2-3,1 2-2,0-2 2,-8-1 2,0-1 1,0-4 1,-5-3 1,5-4 0,3 0-6,2 0-1,5 0 3,6-2 3,2-6 0,5 2 0,-3 1-2,3 4-2,0 1 3,3 0 0,-5 0-1,-6 0-2,3 3 6,-3 0-3,3 1 0,0-2-1,-2-1 3,2-1-2,5 0 1,-3 0-1,1 0 1,-3 0 0,0 0 1,-5 0-2,2 0 3,3 0-4,5 0 1,3-7-1,4 5-5,9 1 10,-6 1-2,0 0-2,-5 0-20,-2 8 6,-16-3 2,-10-5-227,-12 0-117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0T20:56:26.2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0-1 648,'0'0'202,"0"0"-35,0 0-60,0 0-25,0 0 11,16 0 3,6 0-31,7 0-43,1 0 1,1 0-12,-3 0-5,-8 0-7,-2 0 2,-5 0-49,-5 0-83,2 0-79,-5 0-188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38.3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77 405,'0'-1'132,"0"1"-61,0-1-57,0 0-16,0 1 2,0-1 7,0 1 33,0 0 14,0-1-3,0 1-6,0-1-6,0 1-1,0 0-2,0 0-10,0 0-6,0 0-1,0-1-9,0 1-6,0 0-1,0-1-3,0-1 2,0-1-2,0 2 1,0-4-4,0 2-3,0-5 3,0 1-1,5-2 4,-2 2-6,-3-1 1,5 1 8,-3 4 0,-2 0 9,0 1-4,2 2 4,1-1 3,-3 1 2,0 0-3,0 0-6,0 0 0,0 0-3,0 0 2,0 0-2,0 0 0,0 0-3,0 0-3,0 2 6,2 6-5,-2 6 3,5-2 0,3 4 0,-6 1 0,3-3-1,-2 1 1,-1-2-2,0-1 3,1 1-1,-1 0-2,1-1 1,-1 0 2,1-1-2,-1-2-1,-2 0 0,3-1-1,-1-1 2,-2 0 1,3 1 1,-1 1-2,0-1 4,-2 3 0,5-1 2,-2 2-3,-1 0 0,3 0-3,-2-2-1,-1 0 1,1-1 2,-1 0 0,-2-1 1,2-1-2,1 2-1,-1 0 1,-2 1 2,5-1 0,-2 4-1,2 2-1,-3-1-2,3 4 0,0-1 1,-3 0-2,3-2 2,-2 1 1,-1-3 2,1 1-1,-1-2-2,-2 2 0,3 0 1,-1 1 1,1 2-2,-1 1 1,3 2 0,-3 0-2,1 1 3,2 0-2,-3 1 2,1-2 2,-1-2-2,1-1-1,-1-1-1,0 0 0,-2 1 0,3-1 1,-1 3 1,1 1 1,-3 0-3,2-1 2,1 3-2,-1-3 2,-2 1-1,0-1-3,3-2 1,-3 3 0,0 1 1,2 0-1,-2-1 1,5 5-1,-2 0-2,-3 3 2,4-3 1,-1 1 0,-3 1 0,5-2 0,-3-1 2,-2-2-3,5 1 0,-5 3-1,3 2 1,-3-1-3,0 3 2,0 0-4,0 2 3,0-3 1,0-4 2,0-1 0,0-5-3,0-1 3,0-4-2,0 1 1,0-2 0,0-1-2,0-2 1,0 0 1,0 0-1,0-1 1,0 1 3,0 2 0,0 1-1,0 0 0,0 4-2,0-4 1,0 0 0,0-1 0,0-1-2,0-3 1,0 2 0,0 0 0,0-1 1,0 2 0,0-1-1,0-3 1,0 2-2,0-7 0,0 2 2,0-2-1,0-2 0,0 0 1,0 0 0,0 0 1,0 0-2,0 0 2,0 0 3,0 0 3,0 0-4,0 0-2,0 0-1,0 0 0,0 2-1,0 1 0,0-1 3,0 2 4,0 1 4,0 0-2,0 3 1,0 0 3,0 3 0,0-2-7,0 1-1,0-3 0,0-1-2,0 0-1,0-3-2,0-1 0,0-1-1,0 0-1,0-1 0,0 0 3,0 0-2,0 0 0,0 0 0,0 0 1,0 0-2,0 0 0,0 0 1,0 0 0,0 0 1,0 0-2,0 0 1,0 0-1,0 0 2,0 0-1,0 0 1,0 0-1,0 0 2,0 1 1,0 4 1,0 5 1,0 4 5,0 3 3,0 3-6,0 3-1,0-4-4,0-1 1,0-4-2,0-3 2,0-3-2,0-3 0,0 0-1,0-4 0,0 2-1,0-3 1,0 0 1,0 0-1,0 0-1,0 0 1,0 0 0,0 0-1,0 0-2,0 0 2,0 0 0,0 0 0,0 0-1,0 0-1,0 0-4,0 0-1,0-6-1,-3-6 3,-2-2 10,-2-1-3,0-2-2,-1 0 1,1 2 0,-1 4 1,3-1-3,1 4 2,-1 1-1,2 3 1,1 2 0,-1-2 0,1 4 0,2-1 0,-3 0-1,-2-3 0,3 0-1,-3 0 1,0-3 0,0-1-1,0 0-1,0 1-2,1 0 0,1 0 3,-2 0 2,3 2-2,2 0 1,-5 3 2,5-1-4,0 2-3,0 1-5,0 0 1,0 0 2,0 0 6,0 0 0,0 0 3,0 0-1,0 0 1,0 0-1,0 0 1,0 14 0,0 8-3,0 5 6,12 8-1,3 1 1,-3-2 2,0-3 2,-2-5 5,0-7-4,-3-5-2,-4-5-3,2-2-3,-5-5 3,2-2 0,1 0 1,-1 0 3,3 0-1,5-5 2,2-12-3,3-3-17,5-5 7,-1-1 3,-2 1 1,1 4 2,-6 2 2,-5 8-4,3 3 0,-5 2 0,-5 4-1,2 1 1,-2 1-3,0 0 0,0 0 0,0 0-3,0 0-13,0 0-29,0 0-44,5 0-76,0 0-124,8 0-294</inkml:trace>
  <inkml:trace contextRef="#ctx0" brushRef="#br0" timeOffset="1014.2028">-30 88 635,'0'-1'132,"0"0"-53,0 1-43,0 0-20,0 0 1,0 0 0,-5 0-9,-7 6-9,-1 13-5,-4 5 46,-3 3-1,1 1-13,2-3-17,4-6-2,3-5 2,6-5-4,1-6 5,3-3 5,0 0 2,0 0-5,0 0-3,0 0-2,0-5-2,10-11 6,7-9-12,3-4 0,4-3-1,1 1 5,2 3 4,2 4 3,1 6-7,-8 5-12,3 2 4,-6 5 5,-2 3-2,-4 2 1,-1 1 1,-2 0-3,2 0-13,0 17 13,3 3 2,2 5 3,1 0 1,-1-1 8,-5-5-3,-2-4-6,-3-5-3,-7-4-31,0-5-88,3-1-113,-1 0-173</inkml:trace>
  <inkml:trace contextRef="#ctx0" brushRef="#br0" timeOffset="4636.9272">-436-1045 526,'0'-1'89,"-2"-1"-60,2 1-25,0-1 0,0 2 27,0 0 27,-3 0 4,3-1-7,0 1-7,0 0-10,0 0-11,0 0-10,0 0-10,0 0-3,0 9 0,3 7 1,4 7-2,1 8 0,1 7-1,1 6-3,0 7 1,0 4 2,-3 1 0,-2-3-1,0-1 2,0-4 1,-2-7-4,-1-2 3,-2-5 3,2-5 4,-2-7 4,3-5 2,-3-3 2,0-7-6,0-1-2,0-4-10,2-2 4,-2 0 4,3 1 11,-3-1 2,2 0-2,-2 0-8,0 0 0,0 0-4,0 0 1,0 0 0,0 0 8,0 0 7,0 0 3,0 0 4,8 0 8,1 0-1,9 0 0,4 0-29,7 0-6,6-4-2,2-5 3,7 1-1,-2-1 0,-1 2-1,-6 5-3,-3 0 2,-5 0 1,-8 2-2,-1 0 1,-6 0-3,-2 0 4,-3 0 0,0 0 1,-4 0 1,2 0 2,-5 0-2,0 0-4,0 0-3,0 0-3,0 0-3,0 0-25,0 0-18,0 0-32,0 0-47,0 0-77,0 0-101,0 0-123</inkml:trace>
  <inkml:trace contextRef="#ctx0" brushRef="#br0" timeOffset="5343.0684">383-496 482,'-3'-3'114,"1"-3"-72,-1 4-43,-7-4 1,3 4 6,-5 0-1,2 2 3,-2 0 13,-1 0 3,1 9 16,2 8 8,0 4 7,3 2-18,2 3-21,5 0 21,0-2-3,0 0 10,7-5 4,8 0-15,2-2-4,1-3-11,1-3-13,-2-2 3,1-3-3,-4-3-1,4-2-5,-4-1 0,1 0 3,0 0-3,2 0-3,-5 0-9,1 0-5,-4-1 8,1-1-9,-5 2-32,0 0-47,2 0-58,6 0-147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0T20:56:26.2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0-4 371,'0'0'93,"0"0"-5,0 0-28,0-1-10,0 1-15,0 0 4,0 0 8,0 0 6,0 0-3,0 0 1,0 0-5,0 0-2,0 0-7,0 0-7,0 0-6,0 8-5,0 12-9,0 9-6,0 10 2,0 9-2,0 4 4,0 1 10,0 1 11,0-3-8,0-6-10,0-6-3,0-8-3,0-9-3,0-6-2,0-8-2,0-3 1,0-4-2,0-1 3,0 0-6,0 0-31,0 0-41,0 0-66,0 0-105,0-5-167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0T20:56:26.2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4916-49 727,'0'0'113,"0"0"-61,0 5-46,0 20-9,-6 14 10,4 9 26,-3 12 17,0 4-16,0-3-17,-1 0-5,6-10-7,0-7-1,0-10-2,0-5-59,0-8-102,6-10-166</inkml:trace>
  <inkml:trace contextRef="#ctx0" brushRef="#br0" timeOffset="1">5133 336 646,'15'-9'63,"0"-2"-10,1 1-44,-1 0 0,-2 3 39,2 3-2,-2 2 9,-1 2-8,1 0-7,-5 6-32,2 16-13,-5 6-9,0 6 0,-5 3 2,0-3 2,0-2 2,0-8 8,-7-7-8,-9-11-7,-4-6 3,-3-2 3,0-20 1,0-5-8,5-4-30,5 2-7,8 5-30,5 7 4,0 5 0,8 7-3,12 5-86</inkml:trace>
  <inkml:trace contextRef="#ctx0" brushRef="#br0" timeOffset="2">5582 317 801,'0'0'57,"0"0"-57,0 0-16,-10 0 1,-3 0 16,-2 4 1,-3 5 0,5 0 0,-2-1 0,7 0-1,3-3-2,2-1-5,3 2 1,0-1 5,0 3 9,3 1-6,10 1-1,-1-1 0,-1 2 5,1-2 27,-4 0 28,0 1-10,-3 3-29,-5 1-21,0 2-12,0-1 3,0 1-1,-13-6-32,-2-5-39,-6-5-35,6 0-38,2-8-44,6-9-110</inkml:trace>
  <inkml:trace contextRef="#ctx0" brushRef="#br0" timeOffset="3">5835 425 615,'0'0'46,"0"0"-42,0 0-19,0 0 8,0 0 14,0 0 43,0 0 32,0 0-16,0 0-37,0 0-23,0 0-7,0 0-7,0 0-5,-8 0 11,0-2 2,-4 0 2,-1-1-2,5 2 1,1 1-3,4 0 2,-2 0-2,5 0 4,-5 0-5,5 0 3,-8 0 2,3 4 0,3 0-3,-1 3 3,0 2 0,3-1 4,0 4 19,0 1 7,0 1-11,0-1-4,0-2-10,0-4-5,0-2-3,0-3-3,0-2-3,0 0 3,0 0 4,0 0 2,0 0 0,0 0 0,0 4 3,0-1 4,0 3 6,6 0-3,-4 2 15,3 0 8,3 2-7,-6 1-5,4 2-8,-1 4-11,-3-1-4,1 1 0,-1-3 0,-2-2 0,0-4-5,0-4-6,-5-3-4,-10-1 9,-3 0 5,0 0 4,0 0-2,5-1-1,3-3-11,5 4-8,3 0 4,2 0 13,0 0-10,0 0-51,2 0-127,16 3-484</inkml:trace>
  <inkml:trace contextRef="#ctx0" brushRef="#br0" timeOffset="4">5804 371 577,'0'-1'115,"0"1"-39,0 0-45,0 0-24,0 0-6,0 0-4,0 0-8,-2 0 11,-9 1 6,-1 7 4,1 3 8,1 1-1,3-4-8,1 3-3,4-1 3,2-1 0,0 1 8,0 2 3,2 1-3,11 1-4,-3 3-2,3-3 6,0-1 18,-3-1 2,-2-5 21,-6-2-9,3-2-34,-5-1-22,0 0-18,0-2-78,-7 1-19,-6-1-3,0 0-54,3 0-70</inkml:trace>
  <inkml:trace contextRef="#ctx0" brushRef="#br0" timeOffset="5">6039 464 686,'13'-3'78,"-5"-2"-39,-6-1-37,1-3-13,-3 2-10,0-4-14,0 4 18,0 0 8,0 3 2,-5 2-1,-8 2 2,-3 0 0,1 0 3,-5 8 2,4 6 4,1 1 0,5 0 1,2 2-1,8-1 29,0 2 60,0 1-12,5-1-31,11-1-27,-1-1-16,0-5-2,6-4-47,2-5-107,2-2-167</inkml:trace>
  <inkml:trace contextRef="#ctx0" brushRef="#br0" timeOffset="6">6317 418 612,'0'-1'46,"0"1"-52,0 0-12,0 0 9,-12 0 2,-1 5 3,3 7 13,2-1 3,-5 1-6,11 3 4,2-3 14,0-1 42,0 2 15,0 2-33,2 4-23,8-2 2,-4 2-5,-1 1-17,-5-1-5,0 0-9,0-4-1,-13-6-23,-2-4-90,-1-5-115,3 0-117</inkml:trace>
  <inkml:trace contextRef="#ctx0" brushRef="#br0" timeOffset="7">6481-74 846,'18'27'82,"-3"13"-36,0 10-32,-2 14-3,2 11 14,1 7 14,-3-1 2,-8-3-5,-5-7-22,0-10-14,-3-13-7,-28-12-16,-4-16-113,-4-12-104,-4-8-147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0T20:56:26.2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4 481,'0'7'53,"0"2"-24,-3-2-21,-2 1 2,5 0 12,-2 2 22,-1-2 17,1 3 6,2 3 15,-3 1-5,3 3-12,0 2-16,0-2-21,0-1-11,0-5-5,0-4-6,0-4-4,0-3-2,0-1-1,0 0-2,0 0 0,0 0 0,0-1 1,0-9 3,0-5 3,0-3-1,0-3 1,3-2-3,4 1-1,6-1 0,-5 0 0,7 7-1,-7 3 2,4 4-1,1 4 2,0 5 3,0 0-6,2 0-7,0 15 1,1 6 2,-4 2 3,1 2 2,-3-2 1,-7-1-3,0-2-1,-3-3-2,0-3 0,0 1-27,0-1-56,5 1-39,5 0-76,0-2-74</inkml:trace>
  <inkml:trace contextRef="#ctx0" brushRef="#br0" timeOffset="1">324 125 692,'0'-3'166,"3"-1"-77,7-1-64,0-2-26,3 2 5,2 0 2,1 0 23,2 3 35,2 0 0,-5 2-15,6 0-10,-3 0-14,2 9-11,-2 8-11,0 5-2,0 1 1,-6 1 2,-4 3-3,-8-5-1,0-3 1,0-6-6,-10-5-3,-13-4 1,-3-4 3,-4 0-2,2-11-21,0-10-11,5-2-27,7-2-29,9 4 9,4-2-12,3 3-5,0-2 11,18 2-49,7 3-48</inkml:trace>
  <inkml:trace contextRef="#ctx0" brushRef="#br0" timeOffset="2">697 56 631,'8'3'93,"-8"0"-33,5 3-48,-3 1-2,4 4 4,1 3 8,-2 2 20,0 0 3,1-3-13,-1-1-9,-5-5-12,0-3-8,0-4-3,0 0-1,0 0 5,0 0-1,0-4 0,0-9 2,2-3 2,3-2-6,0 1 0,3 2 2,0 2 2,-1 3 2,4 4 18,-1 5 14,0 1-8,3 0-6,2 0-5,-2 20-14,5 8-8,-3 1-2,0 3 3,-7-2 7,0-6-3,-3-8-4,-5-7-5,0-6-13,0-3-82,0 0-41,0-2-51,0-15-15,0-3-89</inkml:trace>
  <inkml:trace contextRef="#ctx0" brushRef="#br0" timeOffset="3">1060 100 396,'0'0'73,"-3"0"-5,3 0-23,0 0 24,0 0 63,0 0 24,0 0-1,0 0-11,0 0-3,13 0-11,7 0-42,3 0-74,5 0-13,3 0-2,0 0-11,-6 0-43,-2 0-75,-2 0-65,-1 0-81,-5 0-221</inkml:trace>
  <inkml:trace contextRef="#ctx0" brushRef="#br0" timeOffset="4">1558-100 455,'0'-1'106,"-3"1"-20,3 0-33,-2 0-26,2 0 0,0 0 14,0 0 12,0 0 0,-3 0-6,3 0-9,0 0-7,0 14-10,0 10-6,0 9-5,0 8-8,0 9 2,0 2 2,3-1 2,-3 0 2,5-4 3,-3-8-3,-2-6 7,0-7-6,0-8-1,0-6-6,0-6-3,0-2 0,0-2 1,0-1 4,0-1-1,0 0 0,0 0 1,0 0-1,0 0-3,0 0-1,0 0 0,0 0-1,0 0-1,0 0 1,0 0-2,0 0-5,0 0-23,0 0-31,0-6-57,0 1-84,0-2-126</inkml:trace>
  <inkml:trace contextRef="#ctx0" brushRef="#br0" timeOffset="5">1805 148 839,'0'0'116,"0"0"-65,0 0-42,0 0-17,0 0 2,-5 0 0,0 0 4,-8 0-3,1 0-5,-9 0 16,-4 0-2,-3 1 5,2-1-2,3 0-4,3 0-6,7 0-51,8 0-66,5 0-56,0-3 8,7 3-214</inkml:trace>
  <inkml:trace contextRef="#ctx0" brushRef="#br0" timeOffset="6">1800-66 696,'0'0'129,"0"-1"-66,0 0-50,0 1-16,0-3-2,-2 2 3,2-1 6,0 0 9,0-3 8,0 4 1,0-2 3,0 0-4,0 3-4,0-1-3,0-1-5,0 2-2,0-4-4,0 0-3,0-2-1,0-1-4,0 0 2,0-1-17,0 3 3,0 2 6,0 0 1,0-1 9,0 3 1,0 1 3,0 0 1,0 0 9,0 0 4,2 7 3,3 16-6,0 8-4,6 12-13,1 10 4,-1 7 2,-1 0 1,-2-1 6,-3-9 6,0-8-2,-3-7-6,-2-8 0,0-8-4,0-6 1,0-4-1,0-2-4,0-3-2,0 0-2,0-1 3,0-1 1,0-2-3,0 0-19,0 0-26,0 0-44,0 0-66,0-1-63,0-9 26,0-2-190</inkml:trace>
  <inkml:trace contextRef="#ctx0" brushRef="#br0" timeOffset="7">1938-241 449,'0'0'109,"0"0"-30,0 0-43,0 0-24,0 0-4,0 0-1,0 0 1,0 0-7,0 0-1,0 0-2,0 0 1,0 0-1,0 0 0,0 0 4,0 0 0,0 0 3,0 0 3,0 0 2,0 0 0,0 0 1,0 0-5,0 0-2,0 0-2,0 0-5,0 0-51,0 0-60,0 0-82,0 0-110</inkml:trace>
  <inkml:trace contextRef="#ctx0" brushRef="#br0" timeOffset="8">1989 246 643,'0'0'94,"0"0"-49,0 0-36,0 0 7,0 0 53,0 0 29,13-1-42,7-2-50,-2-1-2,0-2-3,-5 0-1,0 2 0,-6-3-4,-4-1-2,-3 1-14,0 1-23,0 1 3,0 2 10,0 2 10,0 1 7,-10 0 6,-1 1-1,-1 15 5,-4 4 8,1 4 14,2 0 1,3 0-12,5-4 0,5-5 19,0-1 42,0-2 5,0-3-13,13 1-32,7 0-20,1-2-7,4-3-20,1 0-43,2-4-37,0-1-56,-5 0-140,-5 0-124</inkml:trace>
  <inkml:trace contextRef="#ctx0" brushRef="#br0" timeOffset="9">2252 226 498,'3'0'71,"-1"0"-31,1 7-34,2 5-2,0 3 24,0 1 38,0-2 0,-2-4-37,-1-4-4,-2-3-10,0-3-16,0 0-4,0 0-5,0 0-5,0-2 2,0-9 12,0-1 8,0-2 0,0 1 0,0 1 3,0 1 4,6 3 30,4 1 34,0 1-2,3 1-21,2 0-15,3 2-31,-3-1-8,1 3-2,-4-1-27,1 2-46,-3 0-67,3 0-75,0 0-106</inkml:trace>
  <inkml:trace contextRef="#ctx0" brushRef="#br0" timeOffset="10">2541 225 488,'0'6'91,"0"6"-24,0 7-30,0 1-23,0 1 26,2-2-4,1-6-1,-3-3-9,0-7-15,0-3-11,0 0-1,0 0-2,0 0-3,0-8-7,0-8 6,0-5 13,-3 0-1,1-3 2,2 4-5,0 1 2,0 3 3,0 6 2,7 2 11,6 3-3,3 5-9,-4 0-4,4 0 9,-1 0-7,-2 10-3,-1 5-4,1 0-3,-5 0 0,-3-1 3,-2-6-3,-3-1 0,0-6-3,0-1 1,0 0-5,0 0 4,0 0-1,0 0 0,2-8-2,1-9 4,2-2 13,0-3-2,5 1-3,0 3 0,1 2 1,-1 8 5,0 4 1,0 4 9,-2 0 1,-1 0-6,6 14-13,-5 4-2,5 6-2,-3 0 2,-2-1 1,-1-2 6,-4-6-6,-1-4-5,-2-5-3,0-5-72,0-1-51,0 0-32,0 0-44</inkml:trace>
  <inkml:trace contextRef="#ctx0" brushRef="#br0" timeOffset="11">2957 96 595,'0'0'82,"3"6"-4,-1 14-20,-2 4-17,3 5 23,-1 1-24,-2-2-26,3-4-10,-3-6-4,0-5-22,0-7-93,2-6-137,1 0-130</inkml:trace>
  <inkml:trace contextRef="#ctx0" brushRef="#br0" timeOffset="12">2985-66 714,'0'0'74,"0"7"-72,0 6-44,0 4-65,8 3-37,2 0-106</inkml:trace>
  <inkml:trace contextRef="#ctx0" brushRef="#br0" timeOffset="13">3123 132 825,'0'0'129,"0"0"-42,0 0-39,0 0 1,0-1 0,3 0 8,9-1 14,6 0-44,0 2-25,5 0-1,0 0-2,0 0-6,-3 0-53,1 0-50,-3 0-93,-3 0-123,-7 0-177</inkml:trace>
  <inkml:trace contextRef="#ctx0" brushRef="#br0" timeOffset="14">3228-25 500,'0'20'109,"0"8"-53,0 11-27,0 6 29,0 3-9,0-4-7,0-4-17,0-5-11,0-9-12,0-6-2,0-5-18,0-3-100,0-6-91,2-3-75</inkml:trace>
  <inkml:trace contextRef="#ctx0" brushRef="#br0" timeOffset="15">3442-61 578,'0'0'28,"0"13"-33,3 5-58,-1 2-77,8 3-84</inkml:trace>
  <inkml:trace contextRef="#ctx0" brushRef="#br0" timeOffset="16">3452 203 604,'0'23'92,"0"2"-33,0 1-29,0-3-18,-5-6-9,3-5-4,2-8-55,-3-4-94,3 0-71,0-14-90</inkml:trace>
  <inkml:trace contextRef="#ctx0" brushRef="#br0" timeOffset="17">3692 281 605,'0'-6'28,"0"-4"-37,0 0 3,-10-1 2,-3 2 1,3 4 13,0 1 9,2 4 3,1 0 1,-4 0 4,-1 9 24,-1 10 19,3 1-34,-1 2-17,6-2-3,3-3 11,2-2 14,0-3 3,0-2-20,7-5-15,9-1-6,2-4-2,2 0-9,-2 0-27,2 0 6,-2-7-9,-5-6 15,-5-1 11,-3 0-2,-5 4-2,0 3 9,0 1 5,0 2 1,0 4-1,0 0 4,0 0 0,0 0 3,0 0 13,0 0 5,0 0 9,0 0-9,0 9-13,2 2-9,3 1-1,1 3-1,-4-2-7,3-2-13,0 0-32,6-4-47,1 0-81,4-2-96</inkml:trace>
  <inkml:trace contextRef="#ctx0" brushRef="#br0" timeOffset="18">3902 360 509,'2'4'59,"-2"-2"-5,0-2-50,0 0-15,0 0-1,0-2 18,0-13 22,3-4 36,5-5 14,-1-1-23,3 1-21,3 5-13,3 5 7,-6 9 32,3 5-9,-3 0-16,2 5-23,1 16-16,0 5-4,-3 3 2,3 1 2,0-2-1,-6-7-55,1-8-98,0-3-104,2-9-306</inkml:trace>
  <inkml:trace contextRef="#ctx0" brushRef="#br0" timeOffset="19">4742-209 589,'0'0'31,"0"0"-34,-15 0-9,-1 4 18,-7 14 29,0 12 48,-5 8 12,3 10-31,-1 8 6,6 7-14,-1 2-5,11 1-11,2-2 11,8-4-6,0-5 5,0-9-18,3-7-18,12-6 10,-2-8 5,-3-8-21,3-2-7,-5-4 1,2-6-6,0-4-33,-5-1-16,8 0-55,-3 0-123,6-4-133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0T20:56:26.3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0 667,'0'0'116,"0"0"-27,0 0-71,0 0-8,0 17 18,0 14-1,0 14 14,0 15 25,8 8-13,-3 5-9,3 2-17,0-3-12,-6-8-3,3-11-9,-2-11 0,-3-11-3,2-14-6,-2-7-57,0-10-61,8 0-57,0-2-71,7-20-194</inkml:trace>
  <inkml:trace contextRef="#ctx0" brushRef="#br0" timeOffset="1">370 447 627,'-13'0'98,"-13"0"-53,-4 0 29,-6 0-32,0 0-29,3 0-8,5 0-3,8 0-43,4 0-36,9 0-33,7 0-32,0-2-34,0-3-21</inkml:trace>
  <inkml:trace contextRef="#ctx0" brushRef="#br0" timeOffset="2">285 39 568,'3'0'118,"0"0"-40,-1 16-38,8 15-22,1 14-11,4 15 21,5 10 24,1 5 9,2 1-24,-5-3-6,-3-9-21,0-13-5,-10-12-4,-2-13-25,-3-15-80,0-11-79,0 0-134,0-20-35</inkml:trace>
  <inkml:trace contextRef="#ctx0" brushRef="#br0" timeOffset="3">487 470 586,'15'2'158,"1"-2"5,-1 0-92,-2 0-26,2 0-23,-2-4-18,0-8-4,-3 1-2,-2 1 1,-3 2 1,-3 2 0,-2 3-5,0 2-5,0 1 0,0 0 3,-2 0-1,-6 10 6,0 9 2,3 4 7,5 7 1,0 1 3,0-2 3,0-4 0,11-1-4,4-6-6,0-6-2,0-8-28,3-4-63,0 0-85,0-1-147,0-16-143</inkml:trace>
  <inkml:trace contextRef="#ctx0" brushRef="#br0" timeOffset="4">832 581 474,'8'8'130,"-3"-2"-38,-5-5-49,0-1-44,0 0-8,0 0 16,-11-13 45,4-4 31,-1-3-35,6-2 10,2 3 12,0 0 7,2 2 8,19 2 8,2 1-30,2 4-45,-2 2-9,-3 1-6,-4 5-3,-3 2-25,-6 0-63,1 0-66,2 0-83,5 0-162</inkml:trace>
  <inkml:trace contextRef="#ctx0" brushRef="#br0" timeOffset="5">1103 512 446,'0'13'110,"0"4"-24,0 3-27,0 0-17,0 0 7,0-3-20,0-5-14,0-4 5,0-5 8,0-2 1,0-1-9,0 0-6,0 0-5,0-12 7,0-7 19,0-5-15,0-5-15,0 0-2,5-1-2,5 5 1,0 5 2,3 6 1,0 6 0,2 8 8,0 0-1,1 8-12,-4 11-4,4 5 2,-6-1 1,0-3 0,-7-3 2,-1-7-1,-2-2-6,0-6-1,0-2-3,0 0 4,0 0 2,0-1 5,0-13 4,0-4 1,5-6-2,3 2-3,2-2 0,0 6 3,1 3-2,-1 5 1,-3 7 7,4 3 4,-4 0-4,6 7-11,-3 11-4,3 4 4,2 3 0,-4-2 3,-1-3-1,-5-5-1,0-6-2,-5-4-11,3-3-45,2-2-54,2 0-50,1-3-19,7-13-67</inkml:trace>
  <inkml:trace contextRef="#ctx0" brushRef="#br0" timeOffset="6">1502 257 800,'0'0'127,"0"0"-57,0 0-70,0 2-23,0 11-67,13 5-57,5 0-45,5 5-124</inkml:trace>
  <inkml:trace contextRef="#ctx0" brushRef="#br0" timeOffset="7">1522 418 300,'3'-1'97,"-3"1"-2,0 0-35,2 14 2,4 12 17,1 5 10,1 4-32,0-2-35,-3-3-19,-3-8-1,-2-8-25,0-11-109,0-3-171</inkml:trace>
  <inkml:trace contextRef="#ctx0" brushRef="#br0" timeOffset="8">1967 357 614,'0'0'137,"0"0"-54,0 0-42,0 0-17,-16 2 43,-4 5 7,-8 0-19,-5 0-2,-6-2-10,4-1 15,-1-1-28,0-2-14,8-1-12,8 0-1,4 0-2,3 0 2,11 0-3,2 0 3,0 0-10,0 0-45,18 0-84,10 0-284</inkml:trace>
  <inkml:trace contextRef="#ctx0" brushRef="#br0" timeOffset="9">1854 228 155,'3'-3'36,"-3"-2"-12,0 1-1,0-1 2,0 0 5,0-1 4,0 1 8,0 1-1,0-1-9,0 2 8,0-2 7,0 3 5,0-2-9,0 1-13,0 0-7,0 0-7,0-1-10,0-1-3,0 1 0,0 1 0,0 0-1,0 0 4,0 2 6,0 1 2,0 0-8,0 0-2,0 0-3,0 0 0,0 0 1,0 0-2,0 0 1,0 0 3,0 4 4,0 15-1,0 6 4,2 12-7,4 8 9,1 9 3,-2 2-7,3 2 8,-3-4 2,-2-3-4,-1-10 7,-2-6-7,0-9-3,0-9 1,0-6-1,0-5-2,0-5-9,0-1 0,0 0-4,0 0 4,0 0-2,0 0 4,0 0-3,0 0-1,0 0 0,0 0 3,0 0-2,0 0 2,0 0-5,0 0-15,0-3-27,0-1-44,0 2-42,-2 1-61,-4 1-27,6-1-22</inkml:trace>
  <inkml:trace contextRef="#ctx0" brushRef="#br0" timeOffset="10">1872 314 714,'0'30'103,"8"8"-32,-1 4-56,-1 6-7,-6-2-4,0-6 2,0-5-5,0-8-1,5-5-19,0-6-46,5-4-60,5-4-92,1-2-141</inkml:trace>
  <inkml:trace contextRef="#ctx0" brushRef="#br0" timeOffset="11">2056 198 660,'13'2'18,"-8"17"-17,3 2-62,-1 2-114,6 3-102</inkml:trace>
  <inkml:trace contextRef="#ctx0" brushRef="#br0" timeOffset="12">2051 454 711,'5'14'136,"0"10"-109,0 9-25,3 4-1,-6-3 3,4-6-4,-6-7-44,7-9-112,-4-12-103</inkml:trace>
  <inkml:trace contextRef="#ctx0" brushRef="#br0" timeOffset="13">2391 520 511,'0'-6'51,"-8"1"-38,-10 0 18,-5 1 13,3 4 2,-3 0 16,2 0 5,3 16-33,6 6 22,6 3 2,4 2-8,2-2-1,0 0-3,8-5-4,7-3-17,3-5-17,0-4-2,2-8-2,-5 0-5,1-6-3,-1-14-27,-2-6 14,-8-4-8,0 3 15,-2 3 2,-3 9 7,0 4 0,0 6 1,0 5 1,0 0-1,2 0 3,-2 5 2,3 12 4,2 5 2,2 2-3,1 2-2,0-3-4,-3-3 1,2-5-2,-4-5-4,2-6-48,-2-4-71,4 0-71,4 0-117</inkml:trace>
  <inkml:trace contextRef="#ctx0" brushRef="#br0" timeOffset="14">2544 571 267,'2'-1'62,"3"1"12,-5-1-15,0 1-16,0 0-13,3 0 1,-3 0 20,2 0 13,4 2-9,-1 16-11,2 1-31,1 4-6,5 2 1,-3-5 12,0-4 13,-2-4-15,-3-5-2,-2-3 12,-1-4-9,-2 0-19,0 0-6,0-7-1,0-10 8,0-3 0,3-5 0,-1 0 0,3 0-1,3 6 0,5 3 1,-3 4 13,3 6 20,-1 6 1,6 0-18,0 0-2,3 11-10,-6 8-6,5 2 2,1-1 1,-6 0-1,0-4-7,-2-6-39,-3-1-85,-2-6-165</inkml:trace>
  <inkml:trace contextRef="#ctx0" brushRef="#br0" timeOffset="15">3652 71 405,'8'-3'105,"-6"0"21,1 1-42,-1 1-26,-2 0-4,0 1-13,0 0 0,0 0 15,0 0-3,0 0-9,0 0-14,0 2-20,0 14-11,-15 12-3,2 7 21,-10 11 2,5 9 4,-2 2-8,5 1-4,2-1-4,3-3 6,4-3 4,6-6 8,0-4 0,0-7 0,0-5 0,0-7-5,8-4-3,5-4-1,-3-2-6,3-1-6,2 2 0,3 0 0,3-1-5,-6 1-1,-2-3 4,-1-2-3,-7-5-6,-2-2-33,-3-1-50,0 0-32,0 0-47,0 0-59,0-6-27</inkml:trace>
  <inkml:trace contextRef="#ctx0" brushRef="#br0" timeOffset="16">3935 554 686,'0'-4'108,"0"0"-101,-5 1-18,-13-2 9,-5 2 19,0 3 18,-2 0 18,2 0 15,0 6-5,8 11-4,-1 6-17,9-1-11,4 1-4,3-2-1,0-1 2,3-3-1,12-3-11,3-4-7,5-1-3,-3-4-3,3-4-4,0-1-33,-2 0-33,-1-1-42,-2-12-81,-3 0-112,1 0-188</inkml:trace>
  <inkml:trace contextRef="#ctx0" brushRef="#br0" timeOffset="17">3935 554 523,'137'39'126,"-127"-48"-32,3 2-33,2-2 3,-2 3-9,5 2 5,-3 4 0,0 0-13,1 0-17,-4 7-12,4 12-10,-6 6-5,0 0-1,-5 1 3,-2-2 0,-3-5 3,0-5-6,-8-9-6,-15-5-1,-5 0 3,-3-7 3,3-13-13,5-4-40,3 0-27,12 4-30,8 1-43,0 4-27,8-1-43</inkml:trace>
  <inkml:trace contextRef="#ctx0" brushRef="#br0" timeOffset="18">3935 554 523</inkml:trace>
  <inkml:trace contextRef="#ctx0" brushRef="#br0" timeOffset="19">4360 178 625,'0'0'107,"0"0"-59,0 0-25,0 21 10,13 11-9,2 15-22,1 11 22,4 5 10,-5 0 10,-4-3-7,-4-11-5,-4-10-12,-3-10-15,0-11-6,0-8 0,0-8-2,0-2-2,0 0 0,0-15 8,0-8 0,0-2-1,0-5-3,0 0-8,0 7 3,0 1 8,5 8-2,3 5 1,-1 5 5,1 4-3,2 0 4,5 0 3,-4 18-5,4 6-6,0 6 0,-2 1-2,0-2 6,-8-4-5,0-4 1,-2-6-39,-3-7-87,0-6-100,0-2-97</inkml:trace>
  <inkml:trace contextRef="#ctx0" brushRef="#br0" timeOffset="20">4743 558 577,'18'0'107,"0"-9"6,-3-4-86,-2-1-26,-3-3 1,1 2-3,-6 2 3,0 2 2,-5 4 3,0 1 0,0 1-8,-3 4-5,-12 1 2,-6 0 1,4 0 3,-4 9 1,1 12 1,10 3 1,2 7 20,8 2 43,0 2-8,0-1 11,2-5-15,14-4-24,-9-9-4,1-5-8,-3-7-12,0-4-3,0 0-6,6 0-24,1-3-62,4-9-70,7-1-84,2 0-66</inkml:trace>
  <inkml:trace contextRef="#ctx0" brushRef="#br0" timeOffset="21">4978 659 563,'8'13'95,"-3"-5"-6,0-2-39,-2-4-11,-3-2-32,0 0-15,0-4 1,-3-11 16,-5-6 23,1 0-6,2-3 9,2 3-11,3 1 0,0 3 35,3 2-6,12 3 0,3 3-14,5 3-12,0 3-22,-3 1-5,3 1-1,-7 1-14,1 0-24,-1 0-59,-3 0-84,-1 2-146</inkml:trace>
  <inkml:trace contextRef="#ctx0" brushRef="#br0" timeOffset="22">5236 612 624,'13'0'128,"-3"0"-32,0 0-78,1-11-16,1 0-1,-1-1 7,-1 2 4,-3 4 3,-2-1-8,-2 3-4,-3 3-4,0 0-6,0 1-3,-3 0 6,-7 0 3,-5 0-1,0 0 3,2 13 1,5 2 0,3 4 2,5 0 32,0 3 30,0-2 10,13-1-27,2 1-23,1-3-16,1-6-8,-1-1-1,-4-4-6,-1-5-59,1-1-74,1 0-95,3 0-127</inkml:trace>
  <inkml:trace contextRef="#ctx0" brushRef="#br0" timeOffset="23">5494 605 245,'0'16'124,"0"3"-34,0 1 3,0-3-25,0-4-10,0-5-20,0-4-15,0-4-17,0 0 1,0 0 9,0-7 12,0-13 26,0-8 9,0-5-48,0-3-10,3 3-4,4 4 1,3 7 1,1 9 9,-1 9 18,0 4-5,3 0-13,-3 12-9,3 11-5,0 3 0,-3 2 3,0 0 6,-2-4 11,-1-5-3,-4-6 0,2-5-12,-5-4-3,0-4-3,0 0-15,0 0-58,0-2-56,0-12-84,0-1-13</inkml:trace>
  <inkml:trace contextRef="#ctx0" brushRef="#br0" timeOffset="24">5706 539 711,'15'-4'140,"6"-4"-23,4 3-31,3-1-18,6 2-16,1 2-24,-2 1-20,-2 1-5,-8 0-6,-8 0-13,-4 0-65,-9 0-72,-2-2-152,0-5-325</inkml:trace>
  <inkml:trace contextRef="#ctx0" brushRef="#br0" timeOffset="25">5841 479 797,'5'37'116,"-2"3"-48,-3 4-49,0-5-10,0-6-3,0-6-4,0-10 1,0-6-19,0-7-53,13-4-66,-1 0-127,9 0-249</inkml:trace>
  <inkml:trace contextRef="#ctx0" brushRef="#br0" timeOffset="26">6030 178 548,'18'0'129,"0"0"-18,2 21-65,-2 10-12,3 15-19,2 15 11,-3 12 8,3 8 13,-10 2-14,-5-3-4,-8-8-14,0-14-15,-13-14-4,-15-16-60,0-13-146,2-11-176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6:40.53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321 0 545 0,'5'1'117'0,"5"4"-26"0,-3 1-24 16,-4-2-8-1,-3-4-3-15,0 1-3 0,0 1 10 16,0-2-12-16,0 5-11 15,0-1-8-15,0 3-16 16,-8-1-10-16,-13 5-7 16,-1-5 1-16,-10 3 1 15,-5 2-1-15,-1-4 1 16,-1-5 1-16,2 3-1 16,1-5-3-16,12 0 1 15,4 0 0-15,5 0-2 16,5-5 2-16,4 3 1 15,6-5 2-15,-1 7 0 16,1-3 0-16,0 1 1 16,0 0 1-16,0 0 1 15,0-2-4-15,7-3-1 16,1 1 1-16,4 0-2 16,0-5 0-16,5 4 3 15,-2 2-1-15,5 1 0 16,3 1-5-16,-3-1-6 15,2 4-9-15,4-3-8 16,-4 0 3-16,0 3 2 16,-5 0 9-16,1 0 11 15,-6 0 2-15,0 0 2 16,-2 0 6-16,1 3 6 0,-6 7 1 16,1 5-1-1,0 4-7-15,-3 8 1 0,2 9 4 16,-3 0 7-16,-2 0 0 15,0 2-3 1,0-8-9-16,0-11-6 0,0-2-2 16,0-16-44-16,0-1-117 15,0 0-264-15</inkml:trace>
  <inkml:trace contextRef="#ctx0" brushRef="#br0" timeOffset="-956.2647">219 75 677 0,'7'0'67'16,"-7"0"-17"-16,3 0-41 16,-3 0-6-16,2 0 3 15,-2 0 16-15,0 0 32 16,3-2 8-16,-3 2-12 15,2 0 3-15,-2 0-9 16,0 0-13-16,0 0-7 16,0 0-5-16,0 0-8 15,0 0-1-15,0 0-2 16,0 0-1-16,0 0 1 16,0 7-2-16,-5 5 4 15,-12 6-3-15,2-4-1 16,-6 8-4-16,-1-4 0 15,0 1-2-15,-4 3 1 16,3-5 0-16,-8 2 0 16,1-1-1-16,-3-3 0 15,-4-1 1-15,3-2-3 16,-4 1 5-16,1-1-2 16,0 1 5-16,-1-1-3 15,1 1 0-15,1-1 3 16,4-1-3-16,0 1 1 15,5-1-3-15,-6-5-1 16,6 1 1-16,2-4 0 16,3 0 6-16,1 4 5 15,4-5-3-15,2-1-5 16,3 2 2-16,2 1 7 0,-6-1-5 16,6-1-2-1,3 3-2-15,-3-5 1 16,0 2 2-16,0 2 7 0,-2 3 7 15,2-2 4-15,-2 2-6 16,2 0-3-16,0 0 1 16,-1 1 1-16,5-1 0 15,-5 1-1-15,1 2 1 16,-5 2-2-16,3 2 1 16,-3 4 0-16,-1-2 2 15,5 0-10-15,-1-2-5 16,1 1-1-16,5-8-1 15,-3-1 0-15,2 1-2 16,2-2 3-16,0 3-1 16,0 1 0-16,-2 0 1 15,-1 3-1-15,1-4 3 16,2 2-1-16,0-4-1 16,0-4-1-16,0 3-2 15,5-5 2-15,-2 0 0 16,-2 0 0-16,4 0 1 15,0 0-3-15,0 0 0 16,0 0 0-16,0 0 0 16,0 0 0-16,0 0 0 15,0 0-3-15,0 0-14 16,0 0-43-16,6-11-58 16,5-9-85-16,13-5-126 15,10 0-235-15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6:44.03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-4452 838 921 0,'16'0'176'15,"1"0"-84"-15,8 0-46 0,2 0-9 16,6 0-18-16,-1 0-14 15,-3 0-3-15,1 0-6 16,-8-2-27-16,-1-8-53 16,-6 2-79-16,-5-4-120 15,-3-1-207-15</inkml:trace>
  <inkml:trace contextRef="#ctx0" brushRef="#br0" timeOffset="166.725">-4268 669 724 0,'0'39'85'0,"0"5"1"15,0 8-56-15,0-6-30 16,0 6 3-16,3-13-55 16,7-1-46-16,1-8-47 15,1-5-148-15</inkml:trace>
  <inkml:trace contextRef="#ctx0" brushRef="#br0" timeOffset="-223.505">-4650 902 769 0,'1'0'94'15,"-1"0"-59"-15,0 0-30 16,-7-12 2-16,-8-10-3 16,0 10 12-16,-6-2 22 15,-1 5 11-15,-3 2 14 0,-2 7 2 16,-2 0-9-1,-2 0-7-15,2 12-2 16,4 11-30-16,8-3-5 0,3 7-4 16,8-1-1-1,6 1-1-15,0-8-1 0,0 3 1 16,0-4 0-16,15 0-4 16,4-8-12-16,6-6-21 15,2 1-23-15,4-5-15 16,-4 0-6-16,-2-7-12 15,-2-12 41-15,-6-4 23 16,-2-1 9-16,-5 1 5 16,-3 5-16-16,-2 4-3 15,-2 6 6-15,-3 3 13 16,2 5 9-16,-2 0 4 16,0 0 3-16,2 0 8 15,1 18-8-15,2 7-3 16,2 2 12-16,7 7 20 15,-3-2-11-15,5 0 24 16,1-7-12-16,-2-6-10 16,2-8-7-16,-2-2-20 15,1-9-12-15,1 0-59 16,0-9-65-16,0-16-96 16,1 0-121-16</inkml:trace>
  <inkml:trace contextRef="#ctx0" brushRef="#br0" timeOffset="490.7259">-4013 893 548 0,'20'0'105'0,"-3"0"3"15,0 5-56 1,-2 6 11-16,1 7-5 0,-4 2 4 16,3 1-10-16,-10 8 0 15,0-1-12-15,-3-1 6 16,-2-2-15-16,0 0-20 16,-5-13-5-16,-12-5-11 15,-4-7-3-15,-1 0 1 16,2-12-7-16,3-13-13 15,0-5-8-15,12 3-24 16,0 2-14-16,5 2-30 16,0 3-47-16,0 8-98 15</inkml:trace>
  <inkml:trace contextRef="#ctx0" brushRef="#br0" timeOffset="1057.1135">-3735 944 729 0,'11'18'127'16,"-6"5"-62"-16,-4 0-46 16,-1 0-6-16,0-4 9 15,0-3 7-15,0-5 10 16,0-4-12-16,0-2-13 15,0-5-17-15,0 0-5 16,0 0 2-16,0-12 4 16,0-6 17-16,0-2-5 0,0-3-3 15,4 4 1-15,6 1-5 16,2 0 1-16,3 6 0 16,0 7 1-16,2 5 2 15,-5 0 0-15,5 0-3 16,-3 17-7-16,-2 2 2 15,0 4-1-15,-4-1 4 16,-3-3-1-16,-3-6-1 16,-2-4-2-16,0-5 1 15,0-4-1-15,0 0-9 16,0 0-17-16,0-2 4 16,0-16 17-16,3 0 7 15,4-6-1-15,3 1-6 16,1 3-2-16,0 2 8 15,5 7 4-15,-1 6 4 16,2 5 18-16,-7 0 1 16,5 12-9-16,-3 12-10 15,-1 2 0-15,-1 1-5 16,-3-6 3-16,-2-3-2 16,0-7-3-16,-5-9-5 15,0-2-64-15,0 0-112 16,0 0-188-16</inkml:trace>
  <inkml:trace contextRef="#ctx0" brushRef="#br0" timeOffset="1517.282">-2838 929 478 0,'0'0'177'0,"2"0"-38"16,7 5-55-16,-9 2-40 15,0-1 11-15,0 8 2 16,0 5-1-16,0 6-16 15,0 8-12-15,-4-5-9 16,-1-4-12-16,3-1-7 16,-3-8-3-16,5-7-23 15,-5-5-45-15,5-3-64 16,0 0-78-16,0 0-199 16</inkml:trace>
  <inkml:trace contextRef="#ctx0" brushRef="#br0" timeOffset="2063.4112">-2719 663 751 0,'0'0'4'0,"0"0"-194"0</inkml:trace>
  <inkml:trace contextRef="#ctx0" brushRef="#br0" timeOffset="1924.8788">-2661 1089 583 0,'15'-7'66'15,"2"-3"-13"-15,0-3-43 16,-6 0-7-16,0-2 12 16,3 0 12-16,-2 7 20 15,3 3 1-15,-5 5-11 16,2 0-9-16,-1 0-16 15,0 10-11-15,0 8-2 16,-3 8 2-16,-1 1 2 16,0 3 0-16,1 4 7 15,-1-7 2-15,-2 3-6 16,-2-10 2-16,-3-8-6 16,0-5-5-16,0-7-61 15,0 0-233-15,0-24-251 16</inkml:trace>
  <inkml:trace contextRef="#ctx0" brushRef="#br0" timeOffset="2853.1639">-4735 1530 407 0,'-26'0'82'0,"-6"0"7"15,-6 8-66-15,6 5 57 16,2 3-13-16,8 6-32 16,15 6 41-16,2 3 16 15,5 2-14-15,0-2 3 16,10-2-17-16,7 0-28 16,5-10-17-16,8-2-6 15,3-3-10-15,4-5-2 16,1-2-2-16,-1-6-29 15,2-1-38-15,-2 0-41 16,-1 0-52-16,-4 0-77 16,-3-8-191-16</inkml:trace>
  <inkml:trace contextRef="#ctx0" brushRef="#br0" timeOffset="3432.0356">-4205 1654 661 0,'-17'-6'121'15,"-9"1"-70"-15,-6 2-9 16,0 3 13-16,-1 0 9 16,1 7-17-16,10 12-3 15,3 6-17-15,11-4 1 16,4 3 2-16,4-2-3 16,0-7-1-16,0 1-18 15,16-10-8-15,4 1-13 16,-1-7-18-16,6 0-15 15,2 0 10-15,-1-9-6 16,-4-8 0-16,-5-5 11 16,-2 4 11-16,-4-6-7 15,-6 3 7-15,-5 0 7 16,0 4 6-16,1 6 6 16,-1 0 2-16,0 9 7 15,0 2 29-15,4 0 38 16,1 0 12-16,2 6-28 15,3 12-48-15,2 1-7 16,1 6 3-16,-1-4 2 16,-2 2-4-16,1-1 0 0,-1-9-1 15,-3-3-2-15,-2-3-2 16,0-5-9 0,5-2-36-16,0 0-53 15,-1 0-88-15,6-16-99 0,2 0-93 16</inkml:trace>
  <inkml:trace contextRef="#ctx0" brushRef="#br0" timeOffset="3892.4691">-3896 1770 519 0,'15'16'167'16,"-3"0"4"-16,-2-2-65 15,-3-3-10-15,3-9-20 16,-5 3-25-16,6-5-6 16,-5 0-10-16,3 0-11 15,3 0 1-15,0 0-9 16,1-7-7-16,1-6-11 16,-1-8 2-16,-1-1-2 15,-1-2 2-15,-5 1-3 16,3-1 2-16,-7 5-22 15,3 6-20-15,0 4-17 16,1 0-30-16,3 2-29 16,-4 4-33-16,2-6-73 15,3 8-65-15</inkml:trace>
  <inkml:trace contextRef="#ctx0" brushRef="#br0" timeOffset="3929.6651">-3578 1630 431 0,'8'1'120'0,"-3"15"-11"16,0 0-56-16,-3 7 5 15,3 3 1-15,0 2 0 16,0-3-1-16,-3-1-37 16,1-11-19-16,-1-6-10 15,-2-7-90-15,4 0-200 16</inkml:trace>
  <inkml:trace contextRef="#ctx0" brushRef="#br0" timeOffset="4089.3069">-3521 1401 994 0,'11'0'79'16,"-5"0"-60"-16,-6 0-52 15,0 0-84-15,9 12-123 16,1 3-194-16</inkml:trace>
  <inkml:trace contextRef="#ctx0" brushRef="#br0" timeOffset="4342.1852">-3313 1653 982 0,'20'0'135'16,"4"0"-26"-16,-2 0-74 16,9 0-14-16,-1 0-13 15,4 0-6-15,-2 1-1 16,1 4-22-16,-3-1-38 15,-8-4-43-15,-6 0-91 16,-6 0-150-16</inkml:trace>
  <inkml:trace contextRef="#ctx0" brushRef="#br0" timeOffset="4534.6831">-3121 1490 821 0,'0'34'110'0,"5"0"-23"16,2 9-60-16,-2 3-22 16,0-7 0-16,0 0-1 15,0-1-4-15,5-12 3 16,0-4-4-16,-3-10-69 16,0-8-98-16,3-4-157 15</inkml:trace>
  <inkml:trace contextRef="#ctx0" brushRef="#br0" timeOffset="4871.0872">-2895 1712 667 0,'20'30'65'0,"0"1"-30"15,-1 0-32-15,1-6 11 0,1 1 2 16,1-8 20-16,5-8-12 15,-1-3-11-15,1-7-7 16,-2 0-4-16,-3 0-2 16,-5-13-1-16,-5-3 0 15,-2 4 0-15,-4 1-1 16,-6 4 7-16,0 7-2 16,0 0 6-16,0 11 14 15,-17 26 22-15,-6 18 46 16,-2 13-29-16,0 12-20 15,2 7-2-15,6-7-16 16,6-7-14-16,0-16-8 16,-2-14-30-16,4-20-99 15,6-14-192-15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6:54.20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1-2 700 0,'0'0'105'0,"5"0"-15"16,-5 0-45-16,0 0-23 15,0 0 19-15,0 0 13 16,2 4 20-16,6 1-4 16,-1 6-27-16,0-3-2 15,1 5-19-15,8 5-8 16,-4 7-1-16,3 1-8 16,0 3-4-16,4 10 0 15,1 4 0-15,2 4 0 16,4-1-1-16,1 10 3 15,0-4-1-15,6 5-2 16,-1-4 1-16,0 0 0 16,0 0 1-16,4-2-4 15,-2 3 4-15,-2-3-4 0,2-1 3 16,-1-3-1-16,-5-6 2 16,-2-5 8-1,-6-6 3-15,-3-8-1 0,-5-10-3 16,-7-1-5-16,0-5-1 15,1-1 0-15,-5 0 3 16,-1-5 4-16,0 2 3 16,0 1-1-16,0-3-11 15,0 0-2-15,0 0-1 16,0 0-3-16,0 0-10 16,0 0-22-16,0 0 9 15,0 0 18-15,0 2 14 16,0 2 2-16,0-1-1 15,0 3-3-15,0 0 3 16,4-3 0-16,-4-1 3 16,0-1-7-16,1 3-1 15,-1-4-2-15,0 0-4 16,0 0-13-16,0 0-49 16,0-11-97-16,-13-14-118 15,-1-9-155-15</inkml:trace>
  <inkml:trace contextRef="#ctx0" brushRef="#br0" timeOffset="1170.4892">-24-5 492 0,'0'0'170'0,"5"0"-45"16,3 0-41-16,-6 0-35 16,-2 0-15-16,0 0-7 15,0 0-2-15,0 3-5 16,0 5-12-16,0 6 1 15,-10 5 3-15,-7 6 12 16,0 6 13-16,-7-1-2 0,2 5-8 16,3-5-11-16,0-1-10 15,2-5 0-15,6-2-3 16,-5-9 1-16,4-4-4 16,-1 1-3-16,1-3 6 15,3-3 3-15,3-2 2 16,1 0-2-16,5-2 1 15,0 0 3-15,0 0 1 16,0 0 3-16,0 0 6 16,0-6 4-16,5-3-5 15,7-4-13-15,8-4-4 16,-5-2-1-16,6-4-2 16,-4-2 0-16,0-1 0 15,-2 1 0-15,0 1-2 16,2 1-1-16,-2 3 1 15,6-5-3-15,-2 7-5 16,-1-1 3-16,1 2 6 16,-6 4-3-16,-1 3 3 15,-5 3 3-15,2 0-1 16,-8 6 1-16,3 1 0 16,-3 0 0-16,3 0 1 15,-2 0 1-15,1 0 3 16,-1 0 4-16,4 0-2 15,5 0 0-15,2 1-1 16,4 13 4-16,4 4 2 16,1 5-4-16,-4 0 1 15,6-1 9-15,-7-3 9 16,-2-2-21-16,-4-7-3 0,-3-4-3 16,1-5-4-16,-3-1-22 15,0 0-60-15,-6 0-84 16,8 0-192-16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7:32.849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0 251 689 0,'0'0'90'15,"0"0"-16"-15,5 0-34 16,-5-7-36-16,2-5 3 16,3-8 5-16,5 1 19 15,2-5 33-15,4 0 6 16,4-6-13-16,4 4-7 16,1 0-28-16,-3 3 1 15,4 6-1-15,-4 4-6 16,3 7-5-16,3 6-3 15,-1 0-1-15,3 0-3 16,-1 14-5-16,3 8 5 16,-1 2-2-16,-4 1 12 15,0 0-11-15,1-5 1 16,-3-1-2-16,1-4 3 16,-3-2-2-16,3-7-5 15,6 0 3-15,0-6-2 16,6 0 0-16,4 0 2 15,2 0-3-15,9-12 0 16,0-1-5-16,-1-3-6 16,3 4 1-16,-3 2 1 15,3 8 10-15,-6 2-2 0,-1 0 1 16,1 7-4 0,-3 15-4-16,1 2 2 0,-2 2 2 15,-3 4 5-15,-5-9 1 16,-4 1 4-16,-3-10-2 15,-6 1 2-15,2-8 0 16,-6-3-2-16,2-2-1 16,5 0-2-16,6 0-3 15,4 0 3-15,5-2 2 16,3-3-1-16,2 3 0 16,1-2-3-16,1 4 1 15,-1 0 0-15,-1 0 0 16,-4 4 3-16,-1 3-2 15,-5 0 3-15,-3 2-1 16,2-4 0-16,0-1 1 16,-4-2-2-16,2 0-2 15,7-2 2-15,-2 0 0 16,3 0 0-16,1 0 0 16,-1 0-1-16,2-4 0 15,2-7-2-15,-1-4 1 16,-1-2-1-16,-2 0 2 15,4-1 0-15,-2 1 0 16,-1 4 3-16,-1 5-1 16,1-2 0-16,-4 6 2 15,3 4-1-15,-4 0-3 16,-1 0 2-16,-5 0 5 16,-1 4-3-16,-4 6-1 15,-1-4-1-15,-4 3 5 16,-2-3-2-16,-6 0-2 15,6 1 6-15,-8-3 0 16,3 1 0-16,0-3-6 0,-3-1 2 16,4-1-2-16,-1 0-1 15,0 0 0-15,4 0 2 16,1 0-1-16,6 0-3 16,1-7 1-16,5-6-1 15,6-5-3-15,-6 3 2 16,5-3 4-16,-1 5 0 15,-2 1-1-15,-7 6 0 16,4 6 4-16,-4 0-1 16,0 0-1-16,-1 0-3 15,-3 0 1-15,-2 1 3 16,-4 4 1-16,-2-3-1 16,-5 2-4-16,0-4 0 15,2 0-1-15,4 0 0 16,-1 0-2-16,7-7 2 15,5-8-2-15,4 2 3 16,1-5 0-16,-3 5 0 16,1-1 1-16,-2 1 1 15,-6 6-1-15,3 2 2 16,-8-2-1-16,4 7-3 16,-4-5 3-16,3 5-1 15,-3 0-1-15,5 0 1 16,4 0 1-16,-1 0 1 15,2 0 0-15,0 0 1 16,1 0-1-16,-3 0-2 16,2 0-1-16,-5-2-3 15,4-8 1-15,-2 0-1 16,1 3-5-16,-8 1 0 16,-2 1-26-16,-10 4 5 0,-5 1-78 15,0 0-75-15,-11 0-191 16,-10 0-88-16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7:35.649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438 194 665 0,'5'0'146'0,"2"5"-67"0,-4-5-63 15,-3 0-28-15,0-5 1 16,-3-12 14-1,-14-1 6-15,-5-1 10 0,-1-1-3 16,-5 1 3-16,-1 0 3 16,-7-3 6-16,-1 3-5 15,-1 6-14-15,-1 2 23 16,2 1-6-16,-1 6-10 16,8 4-8-16,3 0-1 15,5 14-2-15,6 5 11 16,6 5 12-16,8 5 2 15,2-3-10-15,0 1 2 16,0-8-5-16,16 3-11 16,6-6-1-16,5-3-1 15,4-7-7-15,3-4-9 16,1-2 0-16,-1 0 1 16,4-9-6-16,-6-14 3 15,-2 0-4-15,-7 3-17 16,-8-3 5-16,2 7 10 15,-10 4-4-15,-2 7 4 16,-2-2 0-16,-1 7 11 16,-2 0 8-16,3 0 3 15,-3 0-2-15,0 0 1 16,0 13 6-16,0 14 6 16,5 10 1-16,2 16 13 15,3 6 5-15,6 17 6 16,-3 1 6-16,6 4 13 15,-2-6-19-15,-2-8 16 16,-5-8 2-16,-10-15-1 0,0-12-32 16,0-9-17-16,-25-10-14 15,-7-4-10-15,-13-9 14 16,-2 0 4-16,-1 0-1 16,-1-9 2-16,3-2 0 15,7-3 2-15,7 9-4 16,6-6 1-16,9 8 0 15,7-3 0-15,5 2-1 16,0 3 3-16,5 1 2 16,0-2 3-16,0 2 7 15,0 0 0-15,-5-3-3 16,5 3-4-16,-2-2-1 16,2 2 2-16,0 0-4 15,0 0-2-15,-3 0 0 16,3 0-2-16,0 0 1 15,0-4-2-15,0 4-17 16,0 0-31-16,0-1-61 16,0 0-106-16,0 1-291 15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7:39.518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0 118 643 0,'0'0'136'0,"7"0"-60"15,3 0-34-15,-4 0-38 0,2 0 3 16,-1-7 21-16,8 1 37 15,2-6 18-15,5 1-12 16,5-5-20-16,4 3-30 16,1 0-5-16,6-3-12 15,-6 6-1-15,5 0 0 16,-1 6-2-16,-2 4-2 16,3 0 0-16,6 0-3 15,-1 7 1-15,6 13 1 16,-4 1-2-16,4 6 1 15,-6 4 3-15,2-7 1 16,-6-1 1-16,-6-1-2 16,-1-8 1-16,-1-2 0 15,2-5-4-15,2-3 2 16,4-4 0-16,8 0-4 16,5 0 1-16,6-7-2 15,3-9-13-15,-1-2 5 16,-1 0 2-16,-4 2-3 15,-3 5 7-15,-8 3 7 16,-6 2 2-16,-4 6 1 16,-5 0-1-16,0 0 0 15,-3 12-1-15,2 1 1 16,-1 2 1-16,-4 2 8 16,0-4-2-16,2-2-3 15,-7-3-3-15,-5-1 0 16,3 1-2-16,0-8 2 15,2 0 1-15,4 0 1 16,1 0-1-16,6 0-6 16,10-11 1-16,-1-4 1 15,6 1 0-15,-1 3 2 16,1 3-2-16,-1-1 1 0,1 5 0 16,-6-1 1-16,-1 3-1 15,-7 2 0-15,1 0 0 16,-6-5 0-16,-4 5 2 15,2 0-2-15,-1-2 0 16,-1 2 0-16,4 0 2 16,1 0-2-16,3-6 2 15,4 3-2-15,0-4 1 16,4 4-1-16,-4-7-1 16,2 2 1-16,0-1 0 15,-5 3 1-15,-2 3 0 16,-5 3-1-16,-1 0 0 15,-6 0-14-15,-3 0-18 16,-7 0-43-16,-5 0-117 16,0 0-308-16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51.4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39-15 88,'0'0'53,"0"0"-23,0 0-24,0 0-5,0 0 6,0 0 11,0 0 15,0 0 19,0 0 18,0 0 6,0 0-10,0 0-4,0 0 5,0 0 3,0 0-17,0 0-10,0 0-13,0 0-5,0 0-4,0 0-2,0 0-6,0 0-2,0 0-3,0 0-1,0 0-1,0 0-3,0 0 0,0 0 3,0 0 1,0-3 1,0-2-4,-3 1-1,-2 1 1,0-1-3,5 2 2,-5-1-1,3 0 1,-3 2 6,3-2 2,-3 0-2,2 0-2,1 2-4,-1-2-2,3 1 0,-2 0 1,2 2-1,0 0 0,0-1 0,-3 0-1,1-2-1,-3 1-1,3-1 3,-3-1-3,-3 0 2,6 0 0,-1 1 3,-4-1-1,7 2 0,-5-2-1,3 2-1,2 1 0,-5-2 1,2 0-2,3 0 1,-5-1-4,3-1 1,-3-1 3,-2 1 1,2-1 1,2 1-1,-2 1-1,3 0 1,-3 2 0,5-3-1,-5 2 0,3-3-1,-3 2 1,2-2 0,-2 0 0,0 0-1,3 0 2,-3 2-1,3-1 1,-1 3 0,-2-2-1,3 2 1,-1 0-2,1-3 1,-3 1 0,2 1 0,-1-5 0,-4 0 2,3-2 0,-2-1-5,0-1 4,-1 1 0,3-1 1,3 4-1,-3 2-1,2 1 2,-2-2-4,3 1 4,-3 0-2,3-3 0,-1 1 1,-4 1 0,2-2 0,2 0-1,-4-2 0,5 4 0,-1 0 1,-2 0-2,3 1 2,2 2 0,0-1-1,-5 2 0,2-2 1,3 0-1,-4-1 0,1 1 1,-2-2-1,5 0-1,-5 0 1,3 2 0,-1-1 0,-2 2 1,3-3-1,-3 4 1,3-2-1,-1-1 1,1-1 0,-3 1 1,2-2-2,-2-2 0,0 0 2,1-2 2,-1 2-1,0-2-3,-3 2 1,3 1 0,1 0 1,1 1 0,-2 0-2,3-1 0,-6-2 1,3 2-1,3-3 1,-3 1-2,-2-2-2,-1 1 3,3 0 0,-2-1 4,0 3-4,-1-2-1,3 3-2,0-2 6,1 0-2,-1 1 0,0-2 1,0 2-1,2-1-1,-2 2 0,3-2 1,-3 2-1,3 0 1,-3 0-1,2-1 1,-2 0-2,3 1 0,-3-3 1,-2 0-1,-1 0 2,3-1 1,0 0 0,-2-2-2,2 3 1,0-1-2,0 3 0,0-2 1,0 2 1,0 1-1,3-1-1,0 0 1,-3-3-2,2 0 0,-4-1 1,2-3 1,2-3 0,-4-1-1,2 1 0,3-1-1,-3 1 4,2 3-5,-2 0 1,3 2 1,-3 1-2,3 2 1,-1-3 2,-2 0-3,0-1 2,0 0 1,3-1-2,-3 3 1,3 1 4,-3 0-5,2 2 4,1 1-2,-3 1 0,2-2-1,-2-2-3,1-3 3,-1 0-1,0-2 2,0 0 0,2 2 0,-2 3-1,5 2 1,0 3-1,0 1 6,0 1-5,0 1 0,-2 1 3,2-2-3,-2-1 1,-1 0-3,1-2 1,-3-1 0,5-1 1,-3 4 1,-2 1 2,5 3 11,0-1-4,0 4-4,-2 0 0,2 0-2,0 0-1,0 0-1,0 0-2,0 0 1,0 0 0,0 0-1,0 0 4,0 0 5,0 0 3,0 0 1,0 0-4,0 0-6,0 0-1,0 0-5,0 0-7,0 0-26,0 0-40,0 10-65,10 3-112,9 5-296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7:40.092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104 0 642 0,'0'22'109'16,"0"12"-42"-16,-5 9-56 15,-5 8 2-15,-5 10 36 16,-1 8 10-16,1-3 1 16,5-9 0-16,-4-9-9 15,6-14-26-15,3-13-5 16,5-9-17-16,-2-8-8 16,2-4-17-16,-3 0-74 15,1-6-132-15,2-18-134 16,0-10-94-16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7:40.611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0 0 892 0,'12'8'113'0,"2"1"-36"15,-2-6-48-15,0-2 2 16,3 4-5-16,7-1 17 16,3 1 1-16,3 0-8 15,7 1-6-15,-1-1-3 16,-1-2-14-16,-3 2-7 15,1-3-5-15,-7 1 0 16,-4-3 1-16,-3 5-2 16,-5-3 0-16,-2-1 1 15,-5 4-1-15,0 2-1 16,-5 8-6-16,0 10-4 16,0 9 5-16,0 7 3 15,0 7 2-15,0-4 3 16,0-5-11-16,-1-5-36 15,-10-20-35-15,-1-14-101 16,9 0-196-16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7:44.487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0 62 523 0,'0'3'94'0,"0"0"-69"16,0 1 32-16,0-4-34 15,0 0 6-15,0 0 31 16,0 0 22-16,0 0 4 16,2 0-17-16,2 0-16 15,1 0-13-15,1-7-6 0,8-2-9 16,0-4 0-16,1 1-6 16,7-1-9-16,3-1 0 15,-2 10 0-15,-1 4 0 16,-2 0 2-16,6 0-5 15,-3 0 0-15,3 11-4 16,-4 2-4-16,5 6-3 16,2 0 3-16,-5 4 7 15,1-5 5-15,-3 0-3 16,-5-5 9-16,7-4-4 16,-5 0-5-16,6-7-5 15,6-1-6-15,-2-1 4 16,8 0-4-16,0 0-1 15,6-1 2-15,-6-10 0 16,-4 2-1-16,-1 3 3 16,-10 6 6-16,2 0-4 15,-11 0-1-15,6 0-4 16,-7 0-5-16,0 6 0 16,-4 1 5-16,3 0 3 15,-5-1 2-15,-1 1 0 16,2-2-1-16,-2 1 1 15,5-1 1-15,2-3-1 16,4-1-2-16,9 4-8 16,2-5 2-16,4 4 7 15,1-4 0-15,0 0 0 16,-3 0 0-16,-1 0 0 16,-3 0-1-16,-3 0-1 0,-1 0-14 15,-5-4-25-15,0-2-32 16,-4-1-68-16,-2-6-68 15,0 6-162-15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7:45.002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27 0 597 0,'10'0'125'15,"0"0"-46"-15,-5 0-30 16,-1 2-11-16,-4 14 23 0,1 14 8 16,-1 22-30-16,0 5-4 15,0 12 32-15,-1 6-19 16,-13-7-3-16,-1-6-16 16,6-17-7-16,1-10-16 15,3-10-2-15,0-13-4 16,5-5-5-16,0-2-56 15,0-5-85-15,0 0-119 16,0-13-182-16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7:45.403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260-2 878 0,'3'0'97'16,"-3"6"-64"-16,0 6-37 15,-8 1 4-15,-16-1 4 16,-8 10-2-16,-9-3-2 16,4-7-1-16,-1 1-1 15,6-6-1-15,8-4-2 16,6 1 4-16,7-4-1 15,10 0 4-15,1 0 3 16,0 0 3-16,0 0 40 16,0 0 20-16,0 5-8 15,5 1-9-15,7 8-20 16,10 0-24-16,7 8 12 16,5 1 13-16,1 5 4 15,4 3-4-15,-1 4 2 0,-3 0-7 16,-6 3-12-16,-1-3-13 15,-8-1-1-15,-10-4-9 16,-8-6-40-16,-2-7-84 16,0-7-136-16,-2-10-318 15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9:10.22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644 233 968 0,'12'-5'131'0,"-4"4"-20"16,-4-2-61-16,4-1 1 0,8-1-5 15,2 5-17 1,13 0 14-16,6 0-6 0,6 0-24 16,1 0-3-1,3 0-6-15,-6 0-1 0,-7 0-1 16,-9 0-3-16,-9 5 0 16,-10-3-8-16,-6 0-59 15,0 1-87-15,-10-3-100 16,-5 0-60-16,-2 0-125 15</inkml:trace>
  <inkml:trace contextRef="#ctx0" brushRef="#br0" timeOffset="758.8813">771 706 1087 0,'33'-4'132'16,"-6"2"-71"-16,0-3-49 0,-2-2-2 16,-1 1-10-1,2 3 0-15,-1 0-11 0,-1 3-25 16,-2-5-34-16,-2 5-83 15,-5 0-239-15</inkml:trace>
  <inkml:trace contextRef="#ctx0" brushRef="#br0" timeOffset="523.5513">731 460 931 0,'20'-5'137'0,"0"-2"-43"15,-3 2-54-15,0-2-14 16,-1 0-19-16,4 0-3 16,-1-1 1-16,1 1-1 15,-5 6-2-15,2-3-3 16,-7 4-12-16,-5 0-30 16,1 0-69-16,-5 0-110 15,3 0-235-15</inkml:trace>
  <inkml:trace contextRef="#ctx0" brushRef="#br0" timeOffset="-2893.8778">-1 13 933 0,'10'-2'105'0,"-5"2"-38"16,-5-3-62-16,0-2-6 16,0 3-2-16,0 1 5 15,0 1 27-15,0 0 27 16,0 0 8-16</inkml:trace>
  <inkml:trace contextRef="#ctx0" brushRef="#br0" timeOffset="-2694.3531">14 0 1257 0,'0'0'54'0,"0"0"-2"0,0 0-16 16,0 0-13-16,0 0-14 16,0-4-6-16,0 3-2 15,0 1 1-15,0-2-2 16,0 2 1-16,0 0 0 16,0 0-1-16,0 0-2 15,0-4 0-15,0-3-2 16,0 0-1-16,0 0 5 15,0 1-6-15,-10-1-10 0,0 0 1 16,0 3 5-16,0-1-1 16,-4-2 1-16,-1 0-10 15,-5 3 9 1</inkml:trace>
  <inkml:trace contextRef="#ctx0" brushRef="#br0" timeOffset="-582.9348">91-30 435 0,'0'0'108'15,"0"0"-25"-15,0 0-36 16,0 0-22-16,0 0 6 15,0 0 13-15,0 0 8 16,0 0 13-16,0 0-14 16,0 0-8-16,0 0-8 0,0 0-13 15,0 0-12 1,0-2-6-16,0 1-5 0,0 1 0 16,0-5-7-1,0 0-7-15,0 0 4 0,-7-1 10 16,-3-1 1-16,-2-3-2 15,-3-1-6-15,-1-1 1 16,-1 2 9-16,2-2-4 16,0 6-4-16,3 5-5 15,2-4 1-15,-2 3-2 16,-7-2 6-16,6 1 1 16,-9 0-3-16,3 0 7 15,-8 3 1-15,5 0-1 16,-4 0-1-16,4 0-2 15,0 0 3-15,0 0 0 16,2 0 1-16,-1 6 2 16,-1-3-2-16,2 8 1 15,1-5 0-15,-1 0-2 16,0 0 1-16,-1 2 0 16,-1 2 1-16,5 2 1 15,2 2 3-15,-2 4 12 16,2 5-2-16,-2-3 1 15,7 5-6-15,-1-1 4 16,-4 3-1-16,5 0-2 16,1 1-2-16,-1 5-1 15,0 0-1-15,2 3-1 16,1 2-1-16,2-2 4 16,0 2 2-16,3-5 3 15,-1 0 0-15,1-2-1 16,-2-3 4-16,4-4-3 15,-1 5 1-15,1 0-4 0,0-5-2 16,0 3-4-16,0-2 5 16,0 0 6-16,0-6-3 15,10-1 8-15,-3 0 1 16,-2-3-9-16,7-3-7 16,3 4 1-16,0-1 2 15,2 0-5-15,5-4-5 16,7 3 6-16,-2-9-3 15,2-1 1-15,2-1 5 16,3-3-5-16,3 0-1 16,4 0 4-16,-2 0-6 15,3 0 0-15,1 0 3 16,-3 0-7-16,-1 0 8 16,-3 0-6-16,-4 0 5 15,-5 0-3-15,-5 0 0 16,-1 0 0-16,-8 0 0 15,3 0 1-15,-6 0-2 16,0 0 1-16,0 0 0 16,-3 0 2-16,3 0-1 15,-5 0 0-15,2 0 1 16,-4 0 1-16,2 0 1 16,-5 0-2-16,0 0-4 15,0 0 0-15,0 0 0 16,0 0-4-16,0 0 3 15,0 0-6-15,0 0-25 16,0 0-39-16,0 0-93 16,0 0-159-16,0-5-224 15</inkml:trace>
  <inkml:trace contextRef="#ctx0" brushRef="#br0" timeOffset="1832.9098">2362-56 706 0,'6'-1'127'15,"-6"-6"-32"-15,0-4-86 16,0-3-2-16,0-1 0 16,0-3-4-16,-13 3 5 15,-6-1 13-15,0 1-19 16,-1 2 6-16,-2 1-5 16,-4 2-4-16,4 8 1 15,0-2-3-15,4 4 5 16,1 0 0-16,5 0-1 15,3 4 3-15,4 10 0 16,5 6 13-16,0 1 12 16,0 1-6-16,5 2-14 15,14-1 6-15,0-5-6 16,1-3-11-16,5 0 5 16,3-9-6-16,-1-6-2 0,5 0-27 15,-1 0-4 1,-4-16 6-16,-5 2 6 0,-5-4 2 15,-7 7 8-15,-5 3-11 16,-3 5-29-16,-2 3-22 16,0 0 16-1,0 0 8-15,0 22 46 0,3 5 57 16,4 14 15-16,3 10 3 16,6 10-1-16,1 10-16 15,0 0 3-15,-2-3-16 16,-5 1 20-16,-7-10-15 15,-3-9-23-15,-5-13-18 16,-25-8-7-16,-9-15 3 16,-7-11-9-16,-3-3-29 15,4-4-10-15,5-26-24 16,9-4-45-16,14-1-128 16,12 1-145-16</inkml:trace>
  <inkml:trace contextRef="#ctx0" brushRef="#br0" timeOffset="2447.562">2640-597 695 0,'15'-5'120'16,"1"-3"-7"-16,-1 2-64 16,2-6-23-16,0 4-3 15,3 3 9-15,3 3 13 16,-3 2-2-16,-3 0-16 15,3 0-11-15,-8 8-18 16,-5 12 0-16,-4 8-1 16,-3 2 0-16,0 2-2 15,-12 1 4-15,-8 2 0 16,0-5-13-16,-2-11-5 16,6-4 20-16,4-5-4 15,7-7 4-15,0 0 1 16,5-3 2-16,0 0 42 15,0 0 34-15,12 0-5 16,9 0-53-16,4 0-18 16,4 0-6-16,3 0-1 15,0 0-53-15,4 0-48 16,2 8-84-16,-1 21-230 16</inkml:trace>
  <inkml:trace contextRef="#ctx0" brushRef="#br0" timeOffset="115120.6081">5520-459 652 0,'-3'0'117'0,"1"0"-34"16,-3 0-43-16,-2 0-20 16,-1 18 28-16,2 5 29 0,1 15 20 15,-3 9-5-15,-1 13-18 16,4 8-4-16,-2 0-14 15,-1 5-10-15,1-2-12 16,2-6-9-16,0-11-13 16,3-13-7-16,-1-9-3 15,1-14-2-15,2-11 1 16,-3-7-12-16,3-4-83 16,0-27-127-16,0-9-22 15,0 1-184-15</inkml:trace>
  <inkml:trace contextRef="#ctx0" brushRef="#br0" timeOffset="115988.1523">5498-531 738 0,'0'0'171'16,"0"0"-46"-16,0 0-77 0,0 0-21 15,2 2 6-15,8 14-8 16,2 4 2-16,8 6 14 16,2 8 1-16,2 9-11 15,3 3-9-15,2 10 1 16,2 0-7-16,-2 1-9 16,1-5-3-16,-3-4 7 15,0-14-4-15,-6-4-7 16,-9-12 8-16,-2-11 1 15,-5-2-5-15,-5-1-3 16,3-4-12-16,-1 0 8 16,2 0 5-16,-1 0 8 15,2 0-2-15,0 0 3 16,4 0 9-16,-3 0 3 16,5 2-7-16,-1 4 11 15,-5 0-1-15,2-2 3 16,-2-1-7-16,-2-3-8 15,-1 0-11-15,-2 0-5 16,0 0-1-16,0 0 5 16,0 9 3-16,0-3-1 15,0 2 3-15,5 3-3 16,-3 1-8-16,1-2 4 16,-1-3 1-16,1-4 4 15,-3-1-2-15,5-2 0 16,-5 0-10-16,5 0-1 15,-5 0-1-15,2 0 12 16,-2 0-1-16,0 0 2 16,0 0-3-16,0-2-3 15,0-5-2-15,0-4-5 16,0-7-4-16,5-7 11 16,-1-11 1-16,-1-9 3 0,7-9 0 15,0 0-3-15,1 0 0 16,0 2 7-16,3 8-8 15,-4 12 2-15,-1 3 2 16,1 11-3-16,0 6 6 16,-1 3-4-16,-1-2 2 15,-3 1-1-15,0 3 0 16,0 1-1-16,-1 3-4 16,-4-4 1-16,0 1-2 15,0 5 2-15,0-3 0 16,0 0 0-16,0 2 1 15,0 1 2-15,0-3-2 16,0 1-4-16,0-1 2 16,0-1 1-16,0-1 1 15,0 5 0-15,0-3-1 16,0 4-20-16,0 0-12 16,0 0-19-16,0 0-35 15,0 0-72-15,0 4-96 16,0 4-220-16</inkml:trace>
  <inkml:trace contextRef="#ctx0" brushRef="#br0" timeOffset="116388.4459">6375-511 679 0,'5'0'131'0,"-4"-2"-34"15,-1 2-60-15,0 0 12 16,0 0 4-16,0 4 16 15,0 19 1-15,0 11-2 16,0 10 3-16,0 9-18 16,0 6-15-16,0 2-13 15,0-7-2-15,-1-7-13 16,1-6-5-16,0-9-3 16,0-12 1-16,0-6-2 15,0-5-3-15,0-9-24 16,0 0-62-16,0-2-64 15,0-21-128-15,0-5-241 16</inkml:trace>
  <inkml:trace contextRef="#ctx0" brushRef="#br0" timeOffset="116893.7401">6392-564 746 0,'0'-5'171'0,"6"5"-31"16,-6-3-73-16,4 3-25 16,1 0-10-16,5 0-2 15,2 0 27-15,5 0-31 16,7 0-22-16,0 0-1 15,1 0 4-15,-1 0-1 16,0 0-3-16,-2 0-5 16,0 0-1-16,-2 0 2 15,-3 0 3-15,4 0-3 16,-11 0-5-16,2-2 0 16,-6 1 4-16,-2 1 0 15,-2 0-3-15,-2 0-7 16,0 0 5-16,0 0-2 15,0 11-16-15,0 5 11 16,-2 12 12-16,-7 6 10 16,3 3-1-16,-1 1 3 15,2-1-1-15,1-2-8 16,4-7 0-16,0-8 3 16,-1-2-12-16,1-5-70 15,0-4-145-15,0 2-240 16</inkml:trace>
  <inkml:trace contextRef="#ctx0" brushRef="#br0" timeOffset="117186.0254">6879-75 793 0,'5'0'126'16,"-1"0"-36"-16,-4 0-38 16,0 0-4-16,0 4-5 15,0 15-2-15,0 6 11 16,-4 2-23-16,3-1-4 15,-3 7-16-15,4-7-6 16,0-8-4-16,0-2-7 16,0-5-45-16,0-6-73 15,0-3-113-15,4-2-165 16</inkml:trace>
  <inkml:trace contextRef="#ctx0" brushRef="#br0" timeOffset="117479.2571">7076-86 613 0,'0'0'86'15,"0"0"-43"-15,0 4-47 16,-5 15 21-16,4 3 22 16,1 12 32-16,-4-2-14 15,4-2-22-15,0-3-19 0,0-4-13 16,0-5-1-16,0-10-25 16,0-2-95-16,4-6-104 15,1 0-288-15</inkml:trace>
  <inkml:trace contextRef="#ctx0" brushRef="#br0" timeOffset="117769.0222">7122-79 707 0,'9'0'144'0,"1"0"-46"15,0 0-46-15,0 0-8 16,6 0 14-16,-1 0-9 15,4 0 2-15,-4 11-1 16,5 3-5-16,-5 2-19 16,1 2-11-16,-9 2-5 15,-6 3-9-15,-1-2-3 16,0 1-2-16,0-3-2 16,-8-1 4-16,-11-4-2 15,4-1 0-15,-2-6-24 16,0-2-43-16,-4-1-36 15,1-2-44-15,6-1-73 16,4 6-100-16</inkml:trace>
  <inkml:trace contextRef="#ctx0" brushRef="#br0" timeOffset="3525.0062">1930 624 695 0,'5'-1'121'15,"-1"1"-59"-15,-4 0-38 16,0 0 14-16,1 0 3 16,-1 0 23-16,0 18 2 15,4 17-17-15,-4 9-42 0,0 13 2 16,0 11-3-16,1 3-2 15,-1-7 1-15,0-2-4 16,0-13-1-16,0-7-2 16,0-13 1-16,0-13-33 15,0-9-73-15,0-7-122 16,-5 0-66-16,4-9-45 16</inkml:trace>
  <inkml:trace contextRef="#ctx0" brushRef="#br0" timeOffset="3843.9381">2175 726 828 0,'10'0'99'0,"-3"0"-16"15,-7 0-75-15,0 0-24 16,0 0-22-16,-11 9 23 15,-6 3 20-15,-3 6-6 16,1-2 6-16,-1-3-2 16,0 0 0-16,3-2-2 15,1-4 2-15,11-2-3 16,0-4 2-16,3 4 2 16,2-5 7-16,0 0 28 15,0 7 12-15,0 0 10 16,11 6-7-16,11 5-37 15,3 8-7-15,8 6 4 0,-1 9 5 16,2-4-13-16,-2-2 15 16,-6-2-20-16,-4-7 4 15,-12-4-9-15,2-13-2 16,-7-4-58-16,-5-5-66 16,0 0-109-16,3 0-173 15</inkml:trace>
  <inkml:trace contextRef="#ctx0" brushRef="#br0" timeOffset="4258.6174">2508 770 609 0,'0'0'112'0,"0"0"-24"15,0 0-42-15,3 0 20 16,-3 25-7-16,5 10-25 16,-3 6 0-16,3 17 16 15,0-1-24-15,4 3 14 0,-3-7-18 16,1-10 5-16,-2-13-19 16,0-7 5-16,-1-12-9 15,-3-11-4-15,-1 0-42 16,0-21-91-16,0-10-105 15,4-12-87-15</inkml:trace>
  <inkml:trace contextRef="#ctx0" brushRef="#br0" timeOffset="4618.1675">2560 720 698 0,'0'0'142'0,"11"-5"-43"16,-5 3-47-16,10-5-7 15,2 1-6-15,4 1 2 16,6-2-5-16,-1 1-9 16,5 1-2-16,-1 0-9 15,-2 4-10-15,-4-1-4 16,-5 2-1-16,-1 0-4 15,-9 0-1-15,0 0 5 16,-3 2-7-16,2 9-8 16,-8 2-1-16,5 7 8 15,-6 5 0-15,0 5 8 16,0 6 0-16,0-6 1 16,0-3-3-16,0-2-1 15,0-6-16-15,0-10-82 16,0-9-145-16,0 0-229 0</inkml:trace>
  <inkml:trace contextRef="#ctx0" brushRef="#br0" timeOffset="113977.7269">3729 468 762 0,'7'-2'109'15,"-4"-2"-2"-15,-3 2-78 16,2 2-12-16,-2 0 7 15,0 0 12-15,0 0 26 16,0 0 2-16,0 0-12 0,0 0-8 16,5 0-6-16,-5 0-15 15,4-3-1 1,-4 1-1-16,1 0 2 0,1 2-6 16,1-5 2-16,3 2-5 15,-1 0-12-15,0-2-2 16,5-3 4-16,2-2-1 15,-2-2 1-15,2 0 0 16,3-2-5-16,0-1 3 16,1 5 2-16,1-3-1 15,-5 4 1-15,5 0-3 16,-2 4 1-16,0 0 0 16,-3 3-2-16,2 2 3 15,-2 0-1-15,3 0-3 16,-3 7 2-16,5 9-4 15,-4 0 4-15,-1 2 7 16,0 0 6-16,3 1-7 16,-3-2 3-16,7-2 13 15,-4-1-10-15,4-3 7 16,1-2 0-16,8-2 3 16,-3-5-5-16,-1-2-1 15,1 0-4-15,3 0-3 16,-3 0-4-16,-5-7-4 15,-3-6-7-15,-1-4-1 16,-4 8 2-16,-6-2 2 16,-1 5 3-16,-1 1 0 15,-2 5-4-15,-2 0-21 16,0 0-32-16,0 0-34 16,0 0-38-16,0 0-53 15,0 10-110-15,0 2-288 0</inkml:trace>
  <inkml:trace contextRef="#ctx0" brushRef="#br0" timeOffset="119372.6144">5963 806 738 0,'6'-4'122'0,"-1"2"-23"16,0 2-32-16,0 0 2 15,7 0-2-15,3 0-8 16,4 0-7-16,6 0-18 16,1 0-10-16,1 0-5 0,0 0-6 15,0 6-1 1,-1-5-8-16,-4 1 0 0,-2-2-3 16,-3 2-1-16,-5 0-3 15,-2-2 3-15,0 0 2 16,-4 2-2-16,-5 1 1 15,-1 2-3-15,0 2-9 16,0 6-6-16,0 7-3 16,-12-1 21-16,2 10 3 15,0-1-3-15,-2 1 0 16,5-4 1-16,-1-6 2 16,1-3-7-16,-1-5-22 15,6-4-65-15,2-7-54 16,0 0-96-16,0 0-133 15</inkml:trace>
  <inkml:trace contextRef="#ctx0" brushRef="#br0" timeOffset="118927.4131">6011 777 946 0,'0'0'126'0,"0"0"-60"16,0 11-65-16,-8 12 9 15,-9 18 26-15,0 11 42 16,-4 10-9-16,6 11-12 16,0-6-3-16,3 3-16 15,1-13-4-15,1-13-24 16,4-4-1-16,0-21-6 15,6-6-2-15,0-11-19 16,0-2-77-16,0 0-40 16,0-15-72-16,0-11-101 15,4-7-142-15</inkml:trace>
  <inkml:trace contextRef="#ctx0" brushRef="#br0" timeOffset="119684.8793">6648 843 839 0,'7'0'177'16,"-4"0"-61"-1,-3 0-67-15,0 0-25 16,0 2 4-16,-20 19-13 0,0 12 14 15,-3 3 48-15,1 2-32 16,0 1-29-16,0-3-13 16,4-13-13-16,6-9-133 15,12-8-233-15</inkml:trace>
  <inkml:trace contextRef="#ctx0" brushRef="#br0" timeOffset="237807.7586">8012 500 971 0,'0'0'147'0,"0"0"-21"16,0 1-43-16,21 5-14 15,11-2-20-15,11 4-5 16,8-1 13-16,0 4-12 15,-4-2-32-15,-1-2-10 16,-9-1 0-16,-13 0-2 16,-2-4-22-16,-3-2-83 15,-2 0-99-15,0 0-169 16</inkml:trace>
  <inkml:trace contextRef="#ctx0" brushRef="#br0" timeOffset="237487.8739">8065 195 714 0,'-2'-3'90'15,"2"1"-2"-15,-3 2-42 16,3 0-12-16,0 0 13 15,0 0 10-15,0 0 23 16,0 0 0-16,0 0-15 16,10 0-8-16,7 0-6 15,2 2-11-15,0 3-4 16,1 4-1-16,2-2-8 16,4 0-6-16,-1 0-8 15,4 1-3-15,3 4-6 16,6-6-3-16,-1 2 0 15,0 2 0-15,-4-4 2 16,-5 1-2-16,-4-3-1 16,-3-1 1-16,-9 0-1 15,-7 2 0-15,3-5-2 16,-8 0-6-16,0 0-38 16,0 0-38-16,0 0-58 15,0 0-66-15,-5 0-149 16,-9 0-56-16</inkml:trace>
  <inkml:trace contextRef="#ctx0" brushRef="#br0" timeOffset="238463.2513">9074 350 784 0,'16'-14'69'0,"6"-2"7"15,0-3-28-15,5-5-14 16,9-4 25-16,3 3-12 16,2 0-19-16,1 4 20 15,2-1-11-15,-1 7-17 16,-1 4-1-16,-3 4-9 16,-1 3 1-16,-3 4 1 15,-4 0 1-15,-7 7 3 16,-2 21-10-16,-4 10-7 15,-9 10-5-15,-1 11-3 16,-8 1 8-16,0 13-1 16,0 3 5-16,-20-6-7 15,-7-6 1-15,-11-4 4 16,-6-15-5-16,-3-11 0 16,-4-20 0-16,-4-10-3 15,1-4-1-15,1-29 8 16,6-15-3-16,8-13 3 0,3-2 1 15,14-5-4-15,5 7-7 16,7 13-2-16,10 13 5 16,0 5-6-16,0 8-19 15,0 4-20-15,0 8-36 16,10 1-22-16,5 5-93 16,4 0-142-16</inkml:trace>
  <inkml:trace contextRef="#ctx0" brushRef="#br0" timeOffset="238889.3699">9949 213 699 0,'-3'0'125'0,"-2"0"-16"16,-2 15-46-16,-3 22-35 15,-5 13-6-15,-1 13 12 16,4 14 12-16,-5 2-21 16,7-3-12-16,0-7-6 15,3-13 2-15,4-14-7 16,3-19-2-16,0-14-46 15,0-9-82-15,8-7-217 16</inkml:trace>
  <inkml:trace contextRef="#ctx0" brushRef="#br0" timeOffset="239527.1615">9992 59 639 0,'0'-15'40'16,"8"2"28"-16,-3-5-23 15,6 6 4-15,2 1 3 16,1 3 28-16,6 8 22 15,2 0-46-15,11 0 11 16,4 11-16-16,0 14 7 16,6 12-29-16,3 5-23 15,-7 10 6-15,-2 12-3 16,-5 0 7-16,-10 9 2 16,-11-1-8-16,-11-1-9 15,0-2-6-15,-24-7 1 0,-19-7-1 16,-8-14 1-1,-1-10-10-15,-3-12 6 16,3-8-15-16,1-11 7 0,5 0 7 16,8 0-5-16,6 0 12 15,5-4-5-15,7-3 5 16,6 3 2-16,0 3 0 16,4 1 1-16,5 0-1 15,3 0-1-15,1 0 2 16,1 0 0-16,0 0 0 15,0 0 1-15,0 0 3 16,0 0 1-16,0 0 2 16,0 0 6-16,0 0-5 15,0 0-2-15,0 0 0 16,0 0-2-16,0 0-2 16,0 0-2-16,0 0-2 15,0 0-1-15,0 0-2 16,0 0-4-16,0 0-24 15,0 0-16-15,0 0-45 16,8 0-88-16,19 19-248 16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19:13.23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3206 284 716 0,'0'4'55'0,"-17"-1"-57"16,-19 5 16-16,-11-5 30 15,-20 2-11-15,-7 3-3 16,-10-3 20-16,-2-3 22 15,-6 6-39-15,-3-2 4 16,5-4-25-16,3-2-4 16,12 0-4-16,6 0 1 15,14 0-4-15,4 0 2 16,12 0-2-16,9 0 0 16,3 0-1-16,10-2 1 15,0 2 0-15,8-4 0 16,2 4 0-16,-3-2 1 15,3 2 0-15,-1-3 3 16,-2 1-1-16,-1-1 3 16,0 1-1-16,0 0 0 15,0-1-2-15,5 1-2 0,1 2 0 16,4 0 0-16,1 0 4 16,0 0-3-16,-4 0-13 15,-1 0-66-15,-7 0-80 16,2 0-127-16,-2 0 59 15,-3 0-134-15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0T21:21:08.776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7467 530 594 0,'0'4'97'0,"-7"-1"-59"16,-23-3 39-16,-9 0-22 15,-14 0 17-15,-7 0-5 16,-13 0-16-16,-8 0 11 15,-9-13-17-15,1 1-13 16,-1 1-16-16,5 3-7 16,6-2-4-16,-1 2 0 15,17-1-3-15,2 3-1 16,8-4 2-16,6 3-4 16,7 1 0-16,10-1 2 15,4 6 0-15,3 1 1 16,4-4 0-16,7 3 2 15,2-1 5-15,0 2 8 16,3-3-9-16,-3-2 8 16,3 5 1-16,-3-2-7 15,-6 1-2-15,-1-3-4 16,-3 4-1-16,3-1 1 16,-3-3 1-16,-3 2-1 15,-2 2 0-15,1 0 2 16,-1-4-2-16,-2 3 1 0,-4-1 1 15,4-3 1 1,0 1 0-16,-4 3 0 0,-1 1-5 16,-1 0 3-1,-1 0 3-15,-1 0 9 0,-3 0-6 16,1 0-4-16,3 0-3 16,3 0-2-16,-1 1 0 15,5-1-5-15,0 0 4 16,0 0-1-16,1 0 2 15,4 0 1-15,2 0 1 16,-1 0-3-16,4 0 4 16,5 0-2-16,-1 0-2 15,1 0 0-15,2 0 3 16,3 0-3-16,-2 0-1 16,6 0-2-16,0 0 4 15,3 0 0-15,0 0 3 16,0 0-4-16,0 0 4 15,0 0 0-15,0 0-1 16,0 0-34-16,6 0-59 16,13 0-61-16,5 12-230 15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3:48:32.89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8068 1415 689,'0'0'93,"0"0"-55,-3 0-43,3 0 5,0 0 7,0 0 46,0 0 30,0 0 0,0 0-15,0 0-19,0 0-19,0 0-8,0 4-16,-5 9-3,3 5-3,-3 3 12,0 5-2,-1 3-8,4 3 4,-1 1 6,1 5 4,2 2-2,0 2-1,0-2-4,0 1-1,0 0-5,0-2 7,2-6-1,3-3 5,-2-4 2,2-6-7,-2-2 5,4-5-1,-4-1 2,2 0 2,3 2 7,2-1-5,0 1-6,-2 0-2,2 0-7,-2-5-1,-3-2-2,-3-1 2,1-5-3,-3 0-3,0 0-1,0 2 2,0 3 2,2 0-1,1 1-1,0 0 3,-1-2 0,-2-3-2,0-2 2,0 0-4,0 0-1,0 0 1,0 0-23,0 0-36,0 5-58,0-3-108,0-2-172,0 0-198</inkml:trace>
  <inkml:trace contextRef="#ctx0" brushRef="#br0" timeOffset="1">8096 1528 164,'0'-6'50,"0"4"0,0-2 2,0 2 4,0 2 23,0 0 9,0 0-6,0 0-10,0 0-13,0 0-19,0 0-4,0 0-13,0 0-20,0 0-5,0 0-9,0 0-5,-8 9-3,-4 5 34,-6 2-1,-3 3-10,4-1 7,-1-3-5,2-3-3,6-3-4,0-3 5,5-1-1,0-3-2,5 1-1,0-1 2,0-2-5,0 1 6,0 2 0,0-2 1,0 0 7,0 0 10,0-1 10,0 0 4,0 0 2,0 2 7,18-1-1,5 1-41,5-1-12,0 2 1,2-3-1,-4 1 5,2 1-2,-10-2 0,-8 0-3,0 0-20,-5 0-6,-2 0-16,-3 0 10,0-10 23,0-4-10,-10-2 42,-8-3-7,0-1-6,0 3 2,3 2-3,-1 0 0,9 6-6,2 3-12,2 4-29,3 2-46,0 0-42,0 0-48</inkml:trace>
  <inkml:trace contextRef="#ctx0" brushRef="#br0" timeOffset="2">8014 1476 239,'0'-1'21,"0"1"1,0 0 10,0 0 31,0 0 16,0 0 5,0 0-3,0 0-16,0 0-8,0 0-7,0 0-13,0 0-9,0 0-8,0 0-7,0 0-14,0 0-6,0 0-2,-2 2-4,-8 6 18,-6 5 0,-2 3-3,-2 0-4,0 3 6,2-1 0,2-2 1,6 0-5,0-5 5,2-1-2,6-1 0,-3-3-3,-3 0 3,5-2-2,-2 0 0,5 0 0,-2-3-1,-1 1 0,3-2 3,0 0 1,0 0 2,0 1 8,0-1 0,0 0-4,0 0-4,0 0-2,0 0-2,0 0-2,0 0-1,0 1-3,0-1-1,0 2 3,0-2 2,0 0 0,0 0 1,0 0 1,0 0 1,0 0 7,0 0 9,0 0 0,0 0-1,0 0 3,0 0 1,0 0 5,0 0 2,5 0-13,3 0-11,5 0 2,-3 0-3,0 0-5,3 3 0,-3 1 1,-2-3 0,-1 1 1,-1 1-1,1-2-1,-4 0 1,-1-1 1,3 0-3,-2 1-4,-3-1-8,0 0-6,0 0-8,0 0-14,0 0-14,0 0-34,0 0-51,0 0-109,0 0 35</inkml:trace>
  <inkml:trace contextRef="#ctx0" brushRef="#br0" timeOffset="3">7588 2658 732,'0'0'156,"0"0"-45,-3 0-85,1-2-34,-1-1-4,-2-2 15,0-1 18,-3 0 13,1-1 8,-6 0-9,0-2-19,-2 3-5,2-1 0,-5 3-6,3-1 3,0 2-2,-1 1-1,4 2 0,-4 0 0,1 0 2,5 0-3,-6 0 0,4 4-1,1 7 0,-1 4 8,4 0 6,0 3 0,3 0 0,3 0-4,2 0-3,0 0 1,0 1-3,0-1 0,0-4-3,7-1-4,1-3-9,5-2 3,-3-4 2,5-3-7,6-1-4,-1 0-33,6 0 6,2-12 20,2-5 1,-2-2-22,-2-1-16,0-6-7,-6-1 13,-2-3 5,-5-1 14,-6-1-29,-2 0 24,-2 3 17,-3 0 2,0 4 16,0 3 6,0 4 1,0 3-2,0 4 1,0 4 2,0 2 10,0 1 0,0 4-2,0 0 9,0 0 4,0 0-11,0 0 13,0 4 7,0 11 7,0 7-26,0 5 12,0 8 2,0 6 3,5 1-9,3 1 8,-1-2-7,-2-3 3,1-5-8,1-7-3,-2-2-9,0-8-5,3 1 0,-3-4-10,3 0-26,0-1-20,2 1-3,0-3-39,5-1-47,6-3-166</inkml:trace>
  <inkml:trace contextRef="#ctx0" brushRef="#br0" timeOffset="4">7836 2534 707,'0'0'53,"0"10"-92,5 6-222,5 2-119</inkml:trace>
  <inkml:trace contextRef="#ctx0" brushRef="#br0" timeOffset="5">7851 2689 436,'0'0'139,"0"0"-31,0 5-41,0 9-25,3 3-9,-1-1-11,1 2-8,-3-5-13,2-4-4,-2-6-56,3-3-70,-3 0-122</inkml:trace>
  <inkml:trace contextRef="#ctx0" brushRef="#br0" timeOffset="6">8050 2709 828,'0'-2'135,"0"1"-83,0 1-64,0 0-11,-5 0 21,-5 0 8,-3 0-2,3 0 1,2 1 2,3 6-2,0-2-2,2 2 3,3-4-3,0 1 3,0 4 21,0 0 5,3 3-10,7 1-15,6 1 0,-6-1 22,-3-2 22,-2-1-22,-2 0-19,-3 0-10,0-1-7,0 3-7,0 1 2,-15 0-36,-1-3-30,1-2-43,0-6-37,7-1-58,6 0-64</inkml:trace>
  <inkml:trace contextRef="#ctx0" brushRef="#br0" timeOffset="7">8231 2693 754,'0'25'105,"0"11"-76,3 12-19,5 7 9,2 3 13,0 0 2,-2-3 2,-1-6-1,-1-11-4,-4-8-18,-2-9-13,0-7-3,0-5 1,0-5-1,0-4-9,0 0-8,0 0-10,0 0-3,0-4 9,-5-14 7,-3-9 18,-2-8 5,0-12-1,-3-11 11,3-3-6,2-2-7,6 4-2,-1 8-6,3 10 4,0 12 4,0 12 5,5 7 29,5 6 8,6 4-18,2 0-16,0 0 1,2 1-6,0 14 22,-2 2-19,0 7-4,-8 0-4,-5 3-5,-5 2 1,0-1-3,0-2-3,-7-5-23,-11-4-16,3-8-35,2-7-45,-2-2-46,7-4-110</inkml:trace>
  <inkml:trace contextRef="#ctx0" brushRef="#br0" timeOffset="8">8454 2741 899,'0'0'150,"0"0"-89,12 0-50,4-3-6,2-2 1,5-2 2,0-1-14,-3-3 6,0-1-4,-2 0-6,-8 0 8,1 3 0,-9-1-6,-2 1-14,0 2-19,0 1-3,-20 2 17,-1 4 0,-2 0 3,-2 3 12,4 17 1,4 6 4,4 5 5,8 0 14,5 1 18,0-5 22,0-2 7,10-4-5,5-4-25,1-4-11,-1-3-8,3-6-11,2-1-46,1-3-73,4 0-49,-2-3-69,3-11-66</inkml:trace>
  <inkml:trace contextRef="#ctx0" brushRef="#br0" timeOffset="9">8783 2836 408,'3'3'74,"-3"-2"-3,0-1-60,0 0-31,0 0-9,-3-6 57,-5-10 27,-2-1 32,8-5 4,-4 1-14,6-1 16,0-1-1,0 3-9,13 2-25,5 4-24,3 2-6,-1 4-16,3 2-11,0 2-43,-3 1-55,1 1-48,-1 2-68,1 0-105</inkml:trace>
  <inkml:trace contextRef="#ctx0" brushRef="#br0" timeOffset="10">9227 2673 551,'-2'-5'85,"-11"2"-70,-2 1 5,-6 1 8,-2 1-3,3 0 5,2 0-1,0 0-5,5 7 11,6 0-8,2-2-10,5-3 14,0 0 22,0 0 5,0 5-3,5 1-3,10 4-29,5 4-19,3 4 1,0 2 3,-5-2 2,3-1 3,-14 2-7,-2-4 2,-5-1-14,0 0-5,-10-1-22,-13-1-22,-5-7-17,-2-6-37,4-1-7,3 0-26,10-6-96,11-7-188</inkml:trace>
  <inkml:trace contextRef="#ctx0" brushRef="#br0" timeOffset="11">9411 2529 797,'0'0'76,"0"0"-101,0 0-217,0 0-311</inkml:trace>
  <inkml:trace contextRef="#ctx0" brushRef="#br0" timeOffset="12">9442 2741 491,'0'0'68,"0"0"-19,-3 0-3,3 0 35,-2 8-11,-1 9-17,1 6 3,-1 1 1,0 2-48,-2-3-6,5-4-24,0-6-67,0-5-103,0-5-135</inkml:trace>
  <inkml:trace contextRef="#ctx0" brushRef="#br0" timeOffset="13">9557 2826 660,'12'-10'59,"1"-3"-19,0 1-30,2 3 6,1 2 11,-1 4 34,-2 3-4,0 0-25,-3 0-15,-3 0 31,-2 13-37,1 2-13,-6 0-3,0 2 4,0-2-1,-6-5-3,-11-3-2,-6-6-44,0-1-15,0 0 25,7-7-26,4-8-74,9-1-38,3 2-63</inkml:trace>
  <inkml:trace contextRef="#ctx0" brushRef="#br0" timeOffset="14">9794 2841 681,'0'5'43,"0"-2"-30,0-2-12,0-1 7,0 0 26,0 0 3,0 0-17,0 0-6,0-5 1,5-6-13,3-5 10,2-4 7,0 0-6,3 1-3,2 1-3,-2 7-1,0 5 10,-3 4-5,6 2-7,-1 0-16,0 14-5,1 7 24,1 1-2,1 3 1,-5-2-3,0-3 7,-3-6-8,-10-4-8,0-8-72,0-2-132,0 0-175</inkml:trace>
  <inkml:trace contextRef="#ctx0" brushRef="#br0" timeOffset="15">10371 2696 722,'0'0'89,"0"4"-48,0 10-34,0 3 6,0 4 29,5 2 1,0 0 7,1 0-15,-4-3-13,3-4-10,-5-6-2,0-4-2,0-4-8,0-2-6,0 0-8,0 0-27,0-8 16,0-10 18,-5-2 14,0-4-3,2 0-4,3 3 9,0 2 11,0 4 9,0 3 27,13 1 5,3 3-13,7 0-18,0 3-17,0 2 6,-3 1-19,-2 2-23,0 0-35,-3 0-46,-2 3-49,0 7-116,-6 1-280</inkml:trace>
  <inkml:trace contextRef="#ctx0" brushRef="#br0" timeOffset="16">10662 2817 944,'11'0'113,"-1"-4"-94,3-6-27,-3-1 4,0 0 3,-2 1 1,-1 1 1,-4 1-3,-3 4-3,0 0-7,0 3-19,-5 1 5,-13 0 8,-3 0 14,1 0 1,2 8 2,0 7-5,11 2-1,-1 1 8,8 0 40,0 0 14,0-2-8,8-1-4,12-3-18,3-2-2,3-4-16,9-2-20,-4-4-41,7 0-68,-2 0-51,0-4-115,0-8-200</inkml:trace>
  <inkml:trace contextRef="#ctx0" brushRef="#br0" timeOffset="17">10969 2407 498,'0'0'140,"-3"0"-57,3 0-46,0 22-16,0 16 22,0 12 87,0 13-54,0 7-20,8-1-30,0-4-8,-1-10-10,-2-13-6,-2-12-2,-3-10-12,5-8-77,-2-8-101,4-4-183</inkml:trace>
  <inkml:trace contextRef="#ctx0" brushRef="#br0" timeOffset="18">11306 2772 675,'-8'-4'29,"-2"1"-37,-5 3 39,-1 0 13,-4 0 11,2 3 18,0 12-2,3 3-21,2-1-13,5 0-6,6-2-6,-1 0 1,3-5-4,0-1-5,3-3-13,15-2-5,0-4-41,5 0-34,0 0-11,0-9 13,-3-9 1,-7-2 43,-3 0 16,-5 4-21,-2 6 12,-3 1 1,0 7 8,0 2 10,0 0-1,0 0 8,0 0 35,5 4 1,-3 7 1,6 4-9,-3-1-18,3 3 21,-1-1-5,1-3-15,0-4-10,-3-2-3,2-6-42,1-1-57,0 0-132,2 0-204</inkml:trace>
  <inkml:trace contextRef="#ctx0" brushRef="#br0" timeOffset="19">11487 2733 793,'15'-2'166,"3"-1"-46,5 1-60,0 0-42,3 0-17,-1 0-4,3 2-34,-2 0-62,0 0-58,-9-2-163</inkml:trace>
  <inkml:trace contextRef="#ctx0" brushRef="#br0" timeOffset="20">11602 2600 809,'0'26'92,"0"9"-68,0 7-6,0 6 20,0-3 16,0-5-9,0-4-13,0-11-21,0-5-10,0-9-36,8-5-97,4-3-111,1-3-231</inkml:trace>
  <inkml:trace contextRef="#ctx0" brushRef="#br0" timeOffset="21">11689 2527 1102,'0'-4'66,"-3"-1"-61,1 5-128,2 0-92,0 0-178</inkml:trace>
  <inkml:trace contextRef="#ctx0" brushRef="#br0" timeOffset="22">11801 2778 692,'0'12'130,"0"3"-68,0 5-52,0 2-1,0 1 7,0-2 3,0-3-6,3-5-10,2-5-6,0-4-70,3-4-98,2 0-162</inkml:trace>
  <inkml:trace contextRef="#ctx0" brushRef="#br0" timeOffset="23">11947 2811 614,'13'-13'59,"-3"-1"-9,0 2-4,0 3 13,0 4 17,-2 3-4,2 2-2,1 0-40,-4 0 5,1 1-21,-1 15 3,1 5-18,-3 0 0,-2 2 4,-3-4 0,0-5-8,-3-7-6,-15-7-27,-5 0-12,0-6 27,0-12-16,6-2-60,9-4-46,8 4-95,0 3-198</inkml:trace>
  <inkml:trace contextRef="#ctx0" brushRef="#br0" timeOffset="24">12169 2841 566,'5'6'92,"-2"-4"-10,-3-2-58,0 0 3,0 0 19,0 0 1,0 0-10,5-4-7,2-7-19,4-5 17,4-1-18,0-5-5,8 3 1,-2 3 2,-6 3 3,3 7 3,-3 3 1,0 3-4,1 0-21,2 11 24,-3 10-12,5 4 3,-4 2-1,-1 0 2,-5-5 4,-2-5-7,-3-5-3,-5-7-23,0-5-107,0 0-193,-5 0-107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3:48:32.91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889 2 612,'3'-2'99,"-3"1"-11,0 0-68,0 1-26,0 0-3,0 0 2,0 0 10,0 18 35,0 14 41,0 11 5,0 14-16,0 9-20,0 8-26,0 3-3,0 2-1,5-2 3,2-5 9,4-2-5,-4-8 0,6-9 0,0-5 3,-3-10 4,3-9-1,0-7-10,-3-6 3,3-2-13,-3-8-6,3-1-1,-1-3-8,1-2-22,2 0-10,-2 0-21,-3-17-33,3-7-58,-3-2-69,1-5-83,-4-2-133</inkml:trace>
  <inkml:trace contextRef="#ctx0" brushRef="#br0" timeOffset="1">1773 664 629,'0'20'138,"0"5"-65,0 5-45,0 6-21,0 0-4,0-1-4,-8-8 0,-5-7-25,3-5-65,2-8-114,3-3-94</inkml:trace>
  <inkml:trace contextRef="#ctx0" brushRef="#br0" timeOffset="2">1157 579 542,'0'0'105,"0"0"-27,0 0-44,0 0 1,0 0 19,0 0 4,0 0 6,0 0 8,0 0-4,0 0-18,0 0-13,0 0-15,0 0-4,0 0-5,0 0-6,0 0-1,0 0-1,0 0 1,0 0 1,0 0 1,0 0 2,0-1 0,0-2-3,0-1 1,0-2-8,5-1 0,6-2 1,-1-1 0,0 1 1,0-1-1,6 1-2,-6 1 3,3 0-3,-3 1 4,3 4-5,-3 1 3,0-1-6,0 3-6,-2 0-17,5 0 7,2 8 2,-2 7-1,-3 3 3,3 4 7,-6 0 3,-4-1-5,-3 2 1,0-2-13,0-2 5,-3-2-3,-7-2 10,-3 0-13,3-3 11,0-1 7,2-2 4,3-1 2,0-3-4,0 0 2,0-4-2,5 1-10,-3 0-4,1-1 6,2 0 9,0 2 5,0 3-3,0 0 1,0 4-2,5 7 15,2 4-11,6 3 5,0 5-4,0 2 4,0 1 1,-1 2 5,-4-3-3,-3-3 5,-5-1-5,0-7-7,0-2-8,-13-8 0,-5-2 0,-2-3-7,0-5-13,-1 0 17,1-2 5,7-10 3,3-3 0,5 1 5,5 0 5,0 1 28,0 0 24,18 0 2,2 0-4,3 1-21,0-1-14,-3 3-19,-2 1-6,-2-1-28,-6 1-37,0-1-68,0 3-140,-5-2-204</inkml:trace>
  <inkml:trace contextRef="#ctx0" brushRef="#br0" timeOffset="3">384 136 646,'7'0'107,"-2"0"-3,-2 0-27,-3 0-70,0 0-4,0 0-1,0 0 0,0 0 2,0 0 8,0 0 24,0 0 13,0 0-8,0 0-14,0-2-14,0-5-10,0-3-4,0 0-3,0-3 2,-8-1 1,-5 2-1,1 0 1,-1 1-2,0 2-8,0 1-9,1 1 8,-4 0-10,4 4 5,-4-1-2,1 2 1,-3-1 8,0 3 2,-2-1 2,-1 1-6,3 0-3,-2 0 9,2 0 5,5 0 0,-2 1 1,2 9-2,3 1 0,0 2-1,-3 2 3,5 3 7,-2 3 7,3 3 3,1 0-4,1 3 12,0-1-2,3 4-19,-1 1 11,1 2-5,2 1-1,0 2 12,0 4-4,0-2 6,7 0-7,3-2-2,1-3-3,1-4 0,-1-1-3,-1-3-4,3-4 1,-3-1 0,3-2-1,-1-1-1,-1-4 4,-1-3-6,5 0 2,-2-3 4,2 0 0,3-3-4,0 1 3,2 0-2,1-2 2,2-3-7,0 0 1,2 0 6,-2 0-16,-2 0-11,-1 0 26,-2-10-3,-3-1-1,-2 0-3,-5-3-3,5-2-2,-6-2 0,1-1 4,-1 0-2,-1-2-1,-4-2 1,1 2-3,-3 2-8,0 1 1,2 4 9,-2 3 1,0 3 5,3 2 4,-3 5-1,2-3 2,1 3 3,-3 1-2,0 0 0,0-1-1,0 1-3,0 0 0,0 0-1,0 0-5,0 0-2,-8 0-3,-5 0 6,-4 0 4,-4 0 1,1 0 0,-1 0 0,1 0 2,5 0-6,2 0-12,8 0-30,-3 0-35,3 0-70,5 0-56,0 0-112</inkml:trace>
  <inkml:trace contextRef="#ctx0" brushRef="#br0" timeOffset="4">7217 885 704,'0'0'141,"0"0"-23,0 0-58,0 0-49,0 0-3,0 0 3,0 0 7,0 0 16,0 0 10,0 0 4,0 0-2,0-2-11,0-12-13,0-1-11,7-5-7,1-6-4,5 0-1,-6-2 0,1-1-3,2-1-2,1 1-1,-6 2 1,0 4-3,2 1 0,-4 7 0,2 5-2,-2 3 2,-3 4 6,2 0-3,-2 2-3,0 0-4,0 1-2,0 0 2,0 0 1,0 0 6,3 0 3,-3 0 1,0 0-1,2 0-2,3 10-17,-2 11 3,2 5 23,3 6-2,-1 4-1,-1-1 0,-4-2 4,3-4 4,-5-5-1,3-5 0,2-6 2,-5-4 9,2-2 3,4-1 9,4 0 5,5 1-5,0-1-18,6 1-1,4-2-8,1-3-6,-6-2-23,3 0-16,-5-2-65,-3-16-92,-7-4-106,0-4-171</inkml:trace>
  <inkml:trace contextRef="#ctx0" brushRef="#br0" timeOffset="5">7273 284 919,'0'-2'79,"0"-1"-61,0 2-102,0-3-177,0 2-71</inkml:trace>
  <inkml:trace contextRef="#ctx0" brushRef="#br0" timeOffset="6">7628 164 478,'0'-1'112,"0"1"-30,0 0-52,0 0-26,0 0-1,0 4-8,0 17 41,0 11 26,0 10-12,5 13-8,3 10-7,2 9-7,-3 1 3,1 3 1,2-3-12,-5-7-10,1-10-2,-6-10-5,2-13-3,-2-9 0,0-11 0,0-6-1,0-6-8,0-3-11,0 0-42,0 0-5,0-11-6,0-9 7,0-1-76,0-4-103</inkml:trace>
  <inkml:trace contextRef="#ctx0" brushRef="#br0" timeOffset="7">7835 565 818,'0'0'113,"0"0"-51,0 0-68,0 6-26,-8 6-12,-5 1 7,-7 1 18,5 0 11,2-2 6,-3-3 3,9 1 1,2-5 1,0-2 0,5 0 0,0-1 3,0 0 13,0-1 22,0 4 21,5 5 11,15 2-24,8 5 1,8 4-3,0 5-19,5 0-11,-8 1-14,0-1-2,-10-2-3,-3-4-1,-12-5-50,0-9-60,-8-6-80,0 0-126,0-6-162</inkml:trace>
  <inkml:trace contextRef="#ctx0" brushRef="#br0" timeOffset="8">8123 85 579,'0'0'99,"0"0"-46,0 0-56,0 18-14,-7 13 39,-1 14 56,-5 11 5,3 9-8,0 5-15,5 3-24,2-1-4,3-9-9,0-4 4,0-10-7,0-8-4,13-9-5,-3-9-7,0-5-2,-2-8-1,0-3-13,-1-2-39,-2-5-47,6 0-44,1 0-109,4-6-141</inkml:trace>
  <inkml:trace contextRef="#ctx0" brushRef="#br0" timeOffset="9">8675 158 811,'18'7'103,"0"7"-35,2 6-29,3 12-3,5 11-10,3 12-9,2 12 9,0 9 6,-2 1 4,-6-2-8,-4-5-11,-14-10-12,-7-10-9,0-8-2,-15-8-10,-13-6-72,-5-6-45,2-6-63,3-6-123</inkml:trace>
  <inkml:trace contextRef="#ctx0" brushRef="#br0" timeOffset="10">8233 625 279,'0'0'69,"0"4"-39,0 2-34,5-1-22,0 3-17,0-1-2,3-1 20,-8-3 25,3 0-18,-1-2-24,3-1-10</inkml:trace>
  <inkml:trace contextRef="#ctx0" brushRef="#br0" timeOffset="11">8233 625 276</inkml:trace>
  <inkml:trace contextRef="#ctx0" brushRef="#br0" timeOffset="12">8233 625 276,'54'49'112,"-52"-49"-11,-2 0-34,0 0-11,0 0 3,0 0-8,0 0 5,0 0-2,0 0-9,0 0-6,0 0-13,0 0-12,0 1-4,0 0-3,0 0-3,0 3-2,0 1-6,0 5-7,3 6 13,2 4 3,-3 2 0,4 2 0,-1 3-3,0-4-1,-3-5-1,3-3 1,-2-3-1,5-1 1,-6-8 4,3 2 2,0-3 4,0 0 5,6-2-4,-1 0-8,3 0-9,2 0-2,0 0 2,1-9-5,-4 0 17,1-3-6,-3 0-3,1-3 0,-4 2-1,-2 1 4,0 0-1,-5 2-1,3 2-2,-3 2 3,3 1-1,-3 1 1,0 3 1,0-1-1,0 1 2,0 1-1,0 0 1,0 0 1,0 0 0,0 0-3,0 0 1,0 0-2,0 0 1,0 0 1,0 0 0,2 0-3,1 0-17,-1 8 13,6 4 1,0 3 20,-1 0-9,3 2 2,1-3 2,-1-3 8,0-1-8,-2 0-2,2-2-3,0-1 1,3-1-1,-3-4-1,0 1-2,1-3 3,-1 0-3,0 0-21,-5-11 13,3-4-2,-1-5 3,1 0 6,0-1 4,-3 2 1,3 1-4,-3 4-2,-3 1 0,-2 0-1,3 2-3,-3 1 1,0 1 0,0 2 1,0 4 1,0-3 0,0 2 0,0 1-2,0 0-14,0-1-2,0 1 1,-3 1 4,3 1 1,0 1-3,0 0-13,0 0-25,0 0-30,0 0-49,0 0-94</inkml:trace>
  <inkml:trace contextRef="#ctx0" brushRef="#br0" timeOffset="13">9272 63 736,'0'0'126,"0"-1"-29,0 1-59,3-1-15,-3 0-9,0 1 4,0 0 9,0 0 18,0 0 10,0 0-5,0 0-5,0 0-6,0 0-5,0 0-11,0 0-10,0 0-9,2 0-5,-2 1-6,0 14 3,3 9-2,-3 9 10,5 12-1,-2 7-3,2 8 2,-5 5 0,5 1 0,-3-2-3,-2-3 3,0-6-4,0-4 0,0-8 1,0-4 0,0-5 0,0-8-1,0-1 5,0-7-3,0-3 0,0-6 0,0 1 1,0-1-1,0-2 0,0 0 1,0-1 1,0-3 1,0 0 1,0-1-3,0-2 0,-2 4 0,2 3 1,0 8-3,0 5 6,0 2 16,-3 0-8,3 0-4,0-5 1,0-8 2,0-4 8,0-3-3,0-2-12,0 0-1,0 0-9,0 0-14,0 0-41,0-10-36,0-7-54,0 1-79,0 0-73,5 4-117</inkml:trace>
  <inkml:trace contextRef="#ctx0" brushRef="#br0" timeOffset="14">2766 771 624,'3'0'128,"2"0"-24,-5 0-53,0 4-43,0 9-11,0 2 6,0 5 1,0 2 4,0 0 3,0-4 1,0 0-5,0-4-9,-8-1-3,3-5-6,-5 0-57,-1-5-43,9-1-51,-3-2-78</inkml:trace>
  <inkml:trace contextRef="#ctx0" brushRef="#br0" timeOffset="15">3037 562 437,'0'-1'95,"0"0"-26,0-1-36,0 0-10,0 2 5,0 0 2,0 0 1,0-1 7,0 1 3,0 0-1,0 0-2,0 0-3,0 13-21,2 10 3,6 4 7,5 6-10,-6 2-5,1-2 0,0-5-2,-1-5-1,-4-5 1,-1-6-1,3-4 0,-2-5 1,0-1 7,2-2 5,2 0-1,1 0-6,2-9-28,3-8 22,0-1-18,0 0-2,-1 3 13,-4 3 5,0 4 3,-3 6-5,-5 1-1,2 1-3,1 0-5,-1 0-6,4 0 9,1 0 7,6 8 0,2 7-11,3 0 6,0 0 4,2 0 2,-4-6 3,-3-5 3,-6-4 1,1 0-2,-3-9-11,-2-14-7,-3-6-13,0-3 13,0 1 10,0 3-1,0 5-1,0 5 1,0 7-4,0 1-15,0 2-31,-6 0-29,-4 0-27,-3-1-35,1-1-51,1 2-36</inkml:trace>
  <inkml:trace contextRef="#ctx0" brushRef="#br0" timeOffset="16">3448-11 747,'15'2'96,"3"18"-55,5 9-26,5 12-4,8 14-2,5 12 25,0 10 3,2 6 9,-2 5-2,-5-4-1,-8-2 1,-11-6-30,-11-6-7,-6-6-9,0-7 0,-8-9-2,-7-6 3,-3-9-4,2-8 4,6-7-8,5-7-9,0-4-17,2-7-23,3 0-35,0 0-78,0 0-136</inkml:trace>
  <inkml:trace contextRef="#ctx0" brushRef="#br0" timeOffset="17">2031 636 476,'0'0'152,"0"0"-37,0 0-42,0 0-23,0 0-9,0 0 4,0-3 12,0 1 11,0-3-7,2 2-16,8-4-21,3-2-3,2 0-13,1-1-5,2 1-1,2-1-1,3 2 0,-3-1 1,-2 3 0,0 1-3,-2 4-5,-4 1-7,-1 0-14,-1 0 19,-3 12-3,-1 5-4,-4 5-14,-2 2 8,0 0-9,0-1-9,-10-1 13,-8-2-5,3-2 0,-1-1-10,6-2 5,2-3 25,1 0 5,7-2 6,0-1 4,0 1 2,0-1-2,0 3-1,7 0-1,4 3-5,1 2 2,1 3-1,0 3 3,2 4-1,-2 6 11,2 2 1,3 6 12,-2-2-6,-6 0 12,0-5-7,-7-6-8,-3-4-11,0-9-10,-16-5-8,-9-8-10,-6-2-27,0-2 31,1-19 13,2-7 5,7-3-1,11-4 4,7-1 3,3 0 15,13 2 46,15 0-8,11 3-11,2 5 0,4 4-12,1 8-27,-2 3-14,-8 7-41,-3 2-129,-8 2-179</inkml:trace>
  <inkml:trace contextRef="#ctx0" brushRef="#br0" timeOffset="18">4101 598 521,'0'-4'134,"6"4"-3,1-1-40,1-2-45,0 0-19,-3 1-1,0 1-7,2-3 4,-4 3 9,2 0-2,0-3-1,-2 1-2,2 1-1,0-2-6,0 0-6,0-3-5,3 2-2,2-3-4,0 0-1,-2 1 3,5 0 0,-3 2 1,0 0-2,5 0-4,-4 3-3,-1-1-2,0 1 2,-2 2 5,-1 0-3,1 0-4,0 0 0,2 0-1,3 10 1,-1 6-3,4 2 6,2 1 6,-3-2 1,-2-3 1,0-5 12,-6 0-4,1-6-2,-3 0 1,5-3-5,-2 0-1,5 0-6,2 0-12,3-4 8,2-7 1,-2 1-2,3-2 2,-6-2 2,-2 1 0,-1 1-1,-4-1-3,0-2-4,-3 2-17,-3 1-5,1 1 13,-1 2 4,1 5 6,-3 1 1,3 3-6,-1 0-28,-2 0-62,8 0-101,-1 0-244</inkml:trace>
  <inkml:trace contextRef="#ctx0" brushRef="#br0" timeOffset="19">5228 673 250,'0'0'101,"0"0"-22,0 0-29,0 0-9,0 0 27,0 1 4,0 0-2,0-1-5,0 0-8,0 0-2,0 0-3,0 0-7,0 0-2,0 0-3,0 0-5,0 0-7,5 0-5,2 0-12,1 0-10,2 0-1,0 0-1,6 0-7,-3-5 13,-3-3-7,2 1 1,1-3-4,-3 2-1,1-3-10,-6 2-5,-3 1-12,-2-2-12,0 1-15,0-1 3,0 2-3,-2 0 3,-11 2 14,-2 1 2,-1 4-7,4 1 4,-1 0-1,3 0 26,2 17-5,5 6 34,-2 1 19,5 4 5,0 0-10,0-1 3,0-6-5,0-2 5,0-6 9,0-2 1,0-3 0,0-1-1,0 4 7,5-3 14,11 4-12,-1 1-8,5-2-4,1-2-6,-1 0-17,1-6-10,-1-2-3,1-1-29,2 0-40,-3 0-10,6 0-47,-1 0-50,1-3-60</inkml:trace>
  <inkml:trace contextRef="#ctx0" brushRef="#br0" timeOffset="20">5605 549 601,'0'0'151,"0"0"-43,0 0-47,0 0-28,18 6 12,8 17-24,2 4-8,5 7 16,5 4 4,1 4-1,-3-2 0,-8-4-14,0-5-13,-10-6-1,-6-8-4,-7-8-4,-2-5-48,-3-4-88,0 0-127,0-12-86</inkml:trace>
  <inkml:trace contextRef="#ctx0" brushRef="#br0" timeOffset="21">5851 578 762,'-11'0'65,"-1"16"-49,-9 9-16,-4 10 14,-9 1 22,-1 4-1,2-7-24,2-3-12,8-7-4,8-9-47,4-5-40,11-8-46,0-1-53,13 0 4</inkml:trace>
  <inkml:trace contextRef="#ctx0" brushRef="#br0" timeOffset="22">6124 531 617,'0'0'65,"0"21"-36,0 19-18,0 16 52,0 16 10,5 15-9,5 2-17,0 0-12,1-9-11,-9-11-14,3-14-8,-5-19-2,0-9-5,0-12-45,0-15-60,0 0-73,0-16-47,-5-20 84,-3-13-170</inkml:trace>
  <inkml:trace contextRef="#ctx0" brushRef="#br0" timeOffset="23">6086 597 542,'17'-19'136,"-4"2"-20,5 5-24,0 5-36,2 6 13,-2 1 12,5 0-50,0 21-18,-2 4-8,-3 7-3,-6 3 0,-7-2-3,-5-1-4,0-4-1,-25-9-63,-11-8-32,-7-11-22,2 0-28,8-7-82</inkml:trace>
  <inkml:trace contextRef="#ctx0" brushRef="#br0" timeOffset="24">2508 248 778,'0'0'135,"0"0"-72,-8 7-70,3 12 0,-2 5 13,-1 4-9,-7 3-28,10 0-69,2 2-105,3 2-121</inkml:trace>
  <inkml:trace contextRef="#ctx0" brushRef="#br0" timeOffset="25">6959-296 713,'0'-2'53,"0"0"-39,0 1-23,0 1 5,0 0 32,-10 0 19,-6 0 12,-2 20 14,-2 18 8,-6 14-11,1 12-15,-1 12-18,-2 8-25,5 4-5,0 1 2,5-4 1,3 2 10,2-3-2,6-7-4,2-4-2,0-6-3,2-9-5,3-7-2,0-6 0,0-5 1,0-6 0,0-2 6,13-3 0,2-1 1,3-2-3,2 0 3,3-4-2,-2-2-2,-1-1 4,-2-4 12,0-4-7,-3 0-9,1-1 9,-4-2-4,-1 0-2,1 0-3,-4-2-3,0 0-1,-1-3-3,-2 1 0,1-2 0,-1-2-9,2 2-6,3-1 0,3 1-7,0 0-1,2 0 4,1-1-6,2 0-9,-6 1-22,-1 1-29,-4-2-63,1 4-97,0-3-212</inkml:trace>
  <inkml:trace contextRef="#ctx0" brushRef="#br0" timeOffset="26">9632 749 780,'0'0'150,"0"0"-49,0 0-59,0 0-18,0-2 5,0-4 9,0-2 17,8 0-6,10-5 1,0 0-19,5 0-18,2 0-7,3 4 7,-5 3-2,0 5-13,-2 1-9,-3 0 8,-6 14-7,-1 10-13,-6 8-24,-5 5 4,0 4-6,0-1 8,-10-2 6,-6-6-9,-2-7 27,3-5-3,7-7 3,1-5 2,2-3-9,2-2 18,3 0 4,0-3-3,0 6 5,0 0 0,0 4 14,8 3-5,4 6 0,9 6 5,-1 3 0,1 2 16,-3-1 9,-3-3-3,-2-5-7,-8-3-18,-5-4-14,0-2-8,-3-5-7,-15-3-29,-2-4-1,-3 0 35,0 0 5,5-9 4,5-5 2,6-1 5,7 0 51,0-2 53,0 2 26,12 0-64,6 0-34,0 1-21,-2 3-12,-4 1-32,1 0-35,-5 1-31,-6-3-38,1 1-65,-1-1-50,-2 1-52</inkml:trace>
  <inkml:trace contextRef="#ctx0" brushRef="#br0" timeOffset="27">10156 758 543,'0'-1'201,"0"0"-66,0 1-48,0-2-35,0 2 0,0-1 13,0-1 15,13-2 5,7 1-14,6-2-17,4 0-9,1 2-21,-3-3-9,-3 3 1,-7 1-9,-7 1-10,-4 1-16,-4 0-65,-3 0-74,2 0-106,-2 0-119</inkml:trace>
  <inkml:trace contextRef="#ctx0" brushRef="#br0" timeOffset="28">10638 1052 368,'0'0'29,"0"0"-44,0 0-39,0 0 30,0 0 33,0 0 38,0 0 70,3 0 1,0 0-33,-3 0-25,0 0-21,2 0-14,-2 0-3,0 0 5,0 0 10,0 0 6,0 0 10,0 0 1,0 0-10,0 0-15,0 0-12,0 0-8,0 0 3,3 0 0,-1 0 5,6 0-1,-6 0-2,6 0-14,2 0-3,1 3 0,1 6-4,-2 2 0,6 4 0,-1 4-1,0 5 1,1 4-1,2 6 6,-3 1 0,-5 1 1,0-2 0,-4 1-2,-6-5-1,0-2-1,0-5-5,-11-4-12,-4-8-14,-3-4-16,0-4 16,-2-3 24,-1 0 2,-2-4 12,3-9-2,0-1 2,4-3-6,3 1-1,11-1 5,2 0 1,0-3 30,10-2 40,18-2-9,3-1 7,-1-3-30,1 3-15,0 1-11,-6 5-12,-4 3 0,-9 6-2,-4 3-13,0 1-29,-6 2-37,1-2-38,-3 2-34,2 0-48,4 3-44</inkml:trace>
  <inkml:trace contextRef="#ctx0" brushRef="#br0" timeOffset="29">10656 759 822,'0'-2'119,"0"-2"-43,3-2-58,7 3-13,0-3 2,6-2-4,4-2 7,0 5 23,3-1-4,-2 5-16,-1 1-10,-4 0 3,-4 6-2,-6 13-19,-4 8-1,-2 2-6,0 3 7,0-2 8,-18-3-11,0-3-14,-2-5-4,2-3 1,0-3 8,3-2 3,2 1 2,0-2-2,-2-1-11,2 3-27,3-4-24,2 1-15,3 0 20,3-1 56,2 4 20,0 1 19,0 2 74,5 4-18,8 0-11,-1 5-7,6 1-8,-5 1-13,0-1-8,-6-2 24,1-3-10,-3-5-19,-5-7-15,0-2-10,0-3-5,0-3-5,0 0-9,0 0 13,0 0 21,0 0-5,0-3 3,0-6 17,0-3 7,0 2-9,0 2-5,0 0 6,0 3-6,0 1 0,0 1 0,0-2-2,0 0 13,0-2 6,0 2-14,0-3-10,3 4-3,2 0-3,-5 3-2,2 1-3,-2-1-5,0-1-18,0 0-20,0 1 0,0 0 17,0-2 17,3 0 9,-1-1 5,4-3-2,1-2 2,-2-3-2,0 0 1,6 1-1,-6 0 2,2 1 4,-1 4 19,-1 0 4,0 2-13,-3 2-17,-2 2-1,0-2-1,0 2-8,3 0-11,-3 0-9,0 0-13,5 0-74,-2 0-195</inkml:trace>
  <inkml:trace contextRef="#ctx0" brushRef="#br0" timeOffset="30">11259 539 455,'0'0'79,"0"0"-10,0 0-28,0 0-18,-3 0-3,-4 2-20,-3 16-11,-6 6 65,-4 5 36,-3 3-50,0 0-25,2-6-7,6-4-10,2-8 7,3-7-3,5-5 2,5-2 8,0 0 31,0 0 19,0 0 3,0 0-22,0 0-10,8-8-2,2-7-20,5-4-7,6-2 2,-1-2-1,0 0 0,-2 0-4,3 1 1,-6 0-4,-2 4 2,-6 4-2,1 4-2,-3 4 8,-2 2 1,-3 4-2,0 0-5,0 0-1,0 0-18,0 0-19,0 0-39,0 0-87,0 0-132,0 8-192</inkml:trace>
  <inkml:trace contextRef="#ctx0" brushRef="#br0" timeOffset="31">11542 201 507,'0'0'94,"0"0"-20,0 0-34,0 0-11,0 3-11,0 22 10,0 11 19,0 13 29,-2 14-31,-3 10-26,0 4-8,-6 1 2,4-4-5,-1-6 5,0-8 6,6-13-2,-1-10 6,3-5-4,-2-7-6,2 0-4,0-4 5,0 0 2,0-2-2,0-3-10,0-7-1,0-5-5,0-3 2,0-1-7,0 0-4,0 0-12,0-3-1,0-21-21,0-6-101,0-1-68,0-2-249</inkml:trace>
  <inkml:trace contextRef="#ctx0" brushRef="#br0" timeOffset="32">11634-229 481,'0'0'163,"0"0"-31,0 0-44,0 0-18,0 7-21,5 13-8,13 10-21,5 10-11,5 16 10,3 11 0,5 13-3,5 10-5,-1 11-5,-1 7-3,-6 1 3,-5-3 0,-10-9 2,-10-10-6,-8-10-5,0-14-1,-11-11-1,-12-6-2,-2-8 0,2-7 3,5-4 4,0-4 2,5-7 1,3-4-3,2-3-2,3-4-3,0-3-2,5-1 0,-2-1 8,2 0 22,0 0 12,0 0 10,0 1-4,0 0-6,0 0-13,0 0-11,0 0-8,0-1-2,0 0 0,0 0 3,0 0-1,0 0-1,0 0-3,0 0 2,0 0 1,0 0-2,0 0-3,0 0-3,0 0-45,0 0-79,0-1-186,10-3-158</inkml:trace>
  <inkml:trace contextRef="#ctx0" brushRef="#br1" timeOffset="33">1143 1406 540,'0'0'142,"0"0"-42,0-1-60,0 1-26,0 0 7,0 0 9,0 0-1,0 0-5,-8 8-12,-10 8 7,-5 4 29,0 1-25,-5 0-15,8-5-10,5-2 4,2-6-1,5-2 2,6-4 0,2-1 8,0 0 23,0-1 1,0 1-6,0 0-2,7 1 0,11 1-9,10 0-14,5 1-2,11-1 1,2 0 0,2-1-1,-2-2-3,-5 0 2,-5 0-5,-8 0-4,-8-3-1,-12-12 3,0-4-12,-8 2-10,0-7 3,0 2 11,0 6-1,-5 2-1,-6 2 0,4 4-13,-1 3-18,-5-1-20,1-1-12,-1 0-41,0-2-48,3 2-10,5 4-137</inkml:trace>
  <inkml:trace contextRef="#ctx0" brushRef="#br1" timeOffset="34">2246 1432 515,'-3'1'36,"-4"13"-20,-3 6-10,-1 4 17,-1-1 24,1 0-6,-1-5 10,-1-1-11,5-5-11,-5-3 0,3-3-11,-3-5-8,6 2 2,2-2-2,0 1-2,2-2-1,3 1 2,0 2 11,0-1 32,0 0 28,13 2-1,15 0-27,5 0-47,8-4-2,5 0-3,-5 0 15,-3-10-8,-5-7 4,-7-1-7,-11-1-3,-5 2-4,-7-4-13,-3 2-21,0-3-8,-21 0 5,-2 1 1,6 2-7,-4 5-20,8 4-16,11 8-76,2 2-85,5 0-214</inkml:trace>
  <inkml:trace contextRef="#ctx0" brushRef="#br1" timeOffset="35">1209 1447 625,'0'0'57,"0"0"-52,0 0-10,0 0-4,0 0 3,0 0 9,0 0 0,0 0 9,0 0 29,0 0-8,0 0-9,0 0-10,0 0-3,0 0 3,0 0 2,0 0 5,0 0 3,0 0-6,0 0-6,0 0-4,0 0-1,0 2 1,0-2 6,0 0 6,0 0-4,0 0 1,0 0-1,0 0-6,0 0-2,0 0 0,0 2 3,0 1-5,-2 4 6,-6 3-11,0 2-2,-2 3 13,-5 2 0,-3 3-3,-2 0-5,2 0-2,-5 4 6,2-1 6,-2 2-7,3-1 11,-1 0 3,4-2-10,1-4-4,4-4-5,1-4 0,1-1 1,2-2 1,1 0 0,-3 1 1,2 2 1,3 2 4,-8 0 0,5 2-1,-4-1 0,1-1 2,1-1-4,3-2-5,-1-3 0,5 0 1,-4-1-1,2 0 2,2 0 2,-2 0 5,-3 1 3,3 0-1,3 1-1,-6-1 0,3-1-1,-3 0-2,3 0-2,0-1-2,2-1 0,-2-2-2,3 1 0,2-1 1,0-1 3,0 1 1,0 0 6,0 1 13,0 0 8,0-2-4,0 1-4,0-1-8,0 1-7,0-1-6,0 0-2,0 0-2,0 0 1,0 0 0,0 0-2,0 0 2,0 1-1,0 3 0,0-3-1,0 1-2,0 1 2,0-1 1,0-2-13,0 0-42,0 0-72,0 0-119,2 0-200</inkml:trace>
  <inkml:trace contextRef="#ctx0" brushRef="#br1" timeOffset="36">2223 1400 525,'0'-1'88,"0"1"-10,0 0-34,0 0 0,0 0 15,5 15-8,18 14-18,0 10-8,10 14 25,3 10-3,5 6 4,2 2 1,3-1-6,-5-4 1,-3-11 7,-9-10-23,-1-11-17,-13-11 5,-5-9-11,-5-8-4,-2-6-5,-3 0-14,0 0-55,0-2-55,0-15-22,-5-3-8,-3-4-108,-5-5-216</inkml:trace>
  <inkml:trace contextRef="#ctx0" brushRef="#br1" timeOffset="37">-328 2600 726,'-5'-8'62,"-8"-1"-41,-5-1-19,-2-2 3,-3 1 3,0 3 12,-3 3 6,6 2 22,2 3 4,0 0 6,3 0-7,0 9-13,-1 7 0,6 2-19,2 2 0,6 1-3,2-2-9,0 1 0,0-1-3,10-3 2,8-2-3,0-3-1,2-6-12,1-2-15,-3-3 8,-1 0-18,1-14-4,0-11 4,0-5 5,-3-6 0,1-4-4,-4 0-5,-1-4-12,-4 4 11,-2 2 2,-2 1 17,-3 8 16,0 6 7,0 7-2,0 4 2,0 8 1,0 2 9,0 2 4,0 0-6,0 9-6,0 16 1,3 9 44,4 10-1,3 7-5,6 6-5,2-1 3,2-4-4,0-5-2,-2-8 0,-2-11-16,-6-8-13,-5-11-3,-5-4-7,0-5-35,0 0-67,0-1-51,0-11 36,0-2-77,8 1-169</inkml:trace>
  <inkml:trace contextRef="#ctx0" brushRef="#br1" timeOffset="38">-121 2648 631,'5'0'148,"3"-3"-37,-1 0-65,4-2-31,1-2-2,-1-3-7,-1-1 4,3-1 1,-3-1-7,-5 1-2,-5 0-6,0 2 4,0 2-3,0 2-6,0 3-2,-10 2 2,-1 1 4,-4 0-2,2 7 4,1 14 7,4 7 21,0 3 11,8 3-19,0-2 2,0-3 2,0-5 4,16-5 6,-4-8-14,4-4-8,-4-5-6,6-2-25,0 0-68,3-11-24,-1-11-35,3-2-119,-8-2-76</inkml:trace>
  <inkml:trace contextRef="#ctx0" brushRef="#br1" timeOffset="39">86 2556 708,'2'-4'180,"11"-1"-35,5 0-59,2-2-25,1 4-13,2-2-15,2 1-24,3 1-9,-5 0-7,-2 1-36,-1-3-37,-7-3-48,-3 0-64,-5-2-125,-5-3-83</inkml:trace>
  <inkml:trace contextRef="#ctx0" brushRef="#br1" timeOffset="40">231 2400 656,'0'24'120,"0"8"-50,0 8-27,0 6-2,0 4 1,0-4-15,0-1-6,3-8-13,-1-7-6,1-8-10,0-6-49,2-7-73,2-4-112,4-4-161</inkml:trace>
  <inkml:trace contextRef="#ctx0" brushRef="#br1" timeOffset="41">446 2701 714,'15'-8'138,"-2"-3"-55,-3-2-65,0-1-14,1-2-4,-4 3-5,-2 3 8,-2 0-2,-3 1-2,0 4-4,0 1-3,-3 4 0,-15 0 0,3 0 3,-5 0 1,-1 11 10,3 10-3,6 6 12,7-1 6,5 3 13,0-3 14,0-2 15,5-4-13,10-4-9,3-4-30,0-3-7,0-4-12,5-5-63,0 0-76,7 0-71,6 0-190</inkml:trace>
  <inkml:trace contextRef="#ctx0" brushRef="#br1" timeOffset="42">780 2600 681,'0'-1'108,"0"1"-72,-10 0-44,-8 0 15,-2 0 15,2 5 7,0 8 3,5 5 7,3 1-7,8 2 2,2 0 4,0-2-6,0-2-4,2-4-8,11-2-7,-3-5-4,3-4-3,-6-1-3,9-1-8,-1 0-2,3 0 4,2 0 4,1-1 3,4-5-3,-4 2-4,-1-1-10,-2 0-37,-5-1-56,2-2-65,-2 0-122,-5-1-151</inkml:trace>
  <inkml:trace contextRef="#ctx0" brushRef="#br1" timeOffset="43">875 2548 806,'20'-1'144,"3"1"-51,3 0-44,-1 0-10,3 0-28,0 0-11,1 0-6,-4-1-47,-4-2-46,-4 1-72,-6-4-110,-6 1-148</inkml:trace>
  <inkml:trace contextRef="#ctx0" brushRef="#br1" timeOffset="44">1005 2414 846,'0'20'105,"0"10"-84,5 8-21,0 7 5,8 5-3,-3-2 2,3-1-1,2-9-2,-7-6-5,2-8-62,0-8-90,1-8-107</inkml:trace>
  <inkml:trace contextRef="#ctx0" brushRef="#br1" timeOffset="45">1230 2671 448,'18'-3'87,"-3"3"10,0 0-39,-2 0 6,-3 0-14,-2 3 6,-3 11-17,-5 0-17,0 1-5,0 1-9,-10-2-4,-8-2-3,-5-8-5,0-4-8,0 0 7,5 0 7,3-6 0,2-8-24,13 0-29,0-1-6,0 3 8,10 0-41,16 4-92,7 3-90</inkml:trace>
  <inkml:trace contextRef="#ctx0" brushRef="#br1" timeOffset="46">1457 2757 346,'0'0'10,"0"0"40,-5-3 1,-3-7 14,6-1 50,2-3 15,0 1-11,0-3 14,10 5-14,8-3-40,2 3-45,1 1-14,-1 5-19,0 3-21,-2 2-89,0 0-117,0 0-240</inkml:trace>
  <inkml:trace contextRef="#ctx0" brushRef="#br1" timeOffset="47">2644 2457 820,'-15'-4'33,"-5"2"-29,-3 1 0,0 1-2,-3 0 5,11 1 0,-1 11 27,6-2 17,3 1 2,2-4-10,5-2 6,-3-4-8,3 1-5,0 1-15,0 0-7,0 7 0,15 2-6,3 3-5,5 7-2,0 2-1,3 3 0,-8-1 15,-1-3 23,-6 0-10,-6-5 1,-5-3-24,0-2-15,0-2-3,-16-2 0,-7-2-37,-2-4-3,-3-3-13,5 0-39,5 0-38,10 0-38,8-1-131</inkml:trace>
  <inkml:trace contextRef="#ctx0" brushRef="#br1" timeOffset="48">2841 2671 748,'0'-6'155,"0"-3"-60,0 2-66,5-5-24,3 3 17,-1 0 25,4 1 16,4 6-7,0 0-7,1 2-26,4 0 1,3 5-23,-5 12 13,2 5-2,-4 2-11,-9 1 7,-7 1-1,0-5-11,-2-2-5,-26-7 1,0-6-4,-6-6-5,6 0 11,3-2 4,4-15-14,9 1-9,4-2 14,5 2 7,1 2-9,2 0-20,0 0-27,0 1-44,0 0-27,0 1-13,7 2-75,4 4-109</inkml:trace>
  <inkml:trace contextRef="#ctx0" brushRef="#br1" timeOffset="49">3107 2576 729,'2'0'119,"1"1"-65,-3 14-46,5 4 15,-3 5 2,6 4 11,-3-4-8,3-2-6,-1-5-1,-1-4-4,1-5 3,1-4-11,5-4-4,2 0-24,5 0-69,3-10 16,-2-6 8,-1-3 29,-4-1 17,-4 2 18,-4 3 2,-8 4-2,0 4-1,0 1-4,0 3 1,0 3 2,0 0 2,0 0 9,3 0 54,-1 10-10,1 3-5,2 3-32,-3 1-14,3 1 0,0-3-26,3-2-38,0-3-46,2-2-90,5-1-124</inkml:trace>
  <inkml:trace contextRef="#ctx0" brushRef="#br1" timeOffset="50">3446 2746 458,'0'0'135,"0"0"-44,-2 0-91,-1 0-7,1-9 3,2-1 35,-3 1 60,3-3-6,0 1 10,0-2-5,0 0-20,13 1-25,0 0-12,2 2-19,3-1-9,0 4-4,-3 1-19,0 2-31,1 4-24,-1 0-52,3 0-51,2 0-115,-2 5-143</inkml:trace>
  <inkml:trace contextRef="#ctx0" brushRef="#br1" timeOffset="51">3847 2611 782,'0'-1'76,"0"0"-80,-5 1-18,-10 0 22,2 0 3,-8 4 4,4 14 13,1 2 26,3 3-7,3-1-9,8-1-1,2-4 16,0 0 17,0-3-8,7-2-33,9-1-15,4-4-3,1-5-48,4-2-76,1 0-60,-1-2-96,3-11-109</inkml:trace>
  <inkml:trace contextRef="#ctx0" brushRef="#br1" timeOffset="52">3957 2707 546,'10'-1'166,"5"-2"-54,-2 0-36,3-2-53,4-4-9,-5-2-12,1-2-3,-1-1 1,-7-3 2,-6 1-1,-2-1-3,0 2 0,-8 3-6,-12 2 0,0 5-2,-3 5 6,2 0 1,3 9 3,3 16-10,5 4 22,7 1 18,3 3 26,0-3 3,8-3-4,10-6 23,5-4-59,2-4-5,3-6-22,6-3-80,1-4-196,6 0-340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48.8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 0 512,'0'0'65,"0"0"-33,0 0-30,0 0-1,0 0 10,0 0 35,0 0 18,0 0-11,0 0-14,0 0-13,0 0-16,0 3-7,0 3-6,0 1 0,0 4 8,0 1-3,0 0 1,0-2-1,0-1 0,0 1 0,0-2 0,0 0-3,0 0 2,0 2-3,0 1 4,5-1 0,-3-2-1,1-2 0,-1-1 0,-2-3-1,0-2-2,0 0 0,0 0 0,0 0 0,0 0-2,0 0-13,0 0-28,0 0-47,0-2-95,0-6-33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6T13:38:10.88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17 257,'0'-3'24,"6"-1"9,-4 0 4,-2 1-30,0 1-20,0 1-6,0 0-5,0 1 8,3 0-27,2 0-87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6T13:38:10.88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17 257,'0'-3'24,"6"-1"9,-4 0 4,-2 1-30,0 1-20,0 1-6,0 0-5,0 1 8,3 0-27,2 0-87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6T13:46:09.9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1049 613 764,'0'0'115,"0"0"-21,0 0-51,0 0-11,0 0 5,0 0 1,0 0 6,0 0 13,0 0 10,0 0-3,0 0 0,0 0 1,0 0-6,0 1-13,0-1-24,0 0-14,0 0-4,0 0-4,0 0 3,0 0-4,0 0 3,0 0 1,0 0 1,0 0 2,0 0 0,0 0 3,0 0-2,0 0 0,0 0 0,0 0 3,0 0 2,0 0-1,0 0-5,0-2-2,0-3 4,0-2-2,5-1-2,3 0-1,-3 0 2,0 2-4,0 1 1,0 1 0,-2 0 1,-3 0-1,5 1-2,-5-3 1,5 1-1,-2-1-3,-1-2 2,3-1-1,-2 0 2,2-3-3,-3-1 1,1 0 1,2 4 1,-2-2 1,2 1 1,-3 2-1,1 0 0,2 1-1,-3-1 0,1 0 0,-3-1 0,0 3-3,3-2 1,-3 1-1,0-2 1,0 2 1,0-1 1,0 1-2,0-1 4,0-1-5,0 0 3,0-1 0,0 2-1,0-2 1,0 2-3,-3 0 0,-2-2 1,-3 1-3,1-2 1,-1 1 1,-2 0 1,0-1 0,2 2-2,-5 0 0,-2-2-2,2 1 0,-5-1 0,0-1 0,0 0 2,3 1-1,0 1 0,-1 1 2,6 2-5,-3 0 5,1 0-2,-1 1 0,0-3 1,-2 3 1,2-2 2,3 2-1,-3 0 2,0 0 0,1 3-3,1-2-2,1 2 0,2 0 0,1 1 0,-1 1 1,0-1 3,3 1 2,-5 0-4,5 0 5,-3-2-2,1 2-3,2 0 6,2 1-2,1-1-3,-1 1 6,3 0-5,0 0 6,0 0-4,0 0 3,0 0-6,0 0 3,0 0 1,0 0-5,0 0 7,0 0-3,0 0 1,0 0-3,0 0 4,0 0-2,0 0-1,0 0-1,0 0 4,0 0-2,0 0 1,0 0-1,0 0 2,0 0 0,0 0 0,0 0-3,0 0 1,0 0 0,0 0 0,-3 0-3,3 0 6,0 0-5,0 0 3,0 0 0,0 0 3,0 0-5,0 0 6,0 0-5,0 0 1,0 0 2,0 0-5,0 0 3,0 0 4,0 0-3,0 0 1,0 0-1,0 0-1,0 0 5,0 0 0,0 0-1,0 0 7,0 0-3,0 0 2,0 0-6,0 0 0,0 0-2,0 0-2,0 0-4,0 0 1,0 0-2,0 0 4,0 0-6,-2 0 2,2 0 1,0 0 1,-3 0-3,3 0 4,-2 0-4,-1 0 1,-2 0-1,0 0-2,-5 0 3,2 0 5,-7-1-4,2 0 4,-2 0-1,2-1-2,-2 1 1,-1 1 2,4-1-2,1 1 0,4 0-2,-4 0 2,4 0-1,2 0 1,-6 0 1,1 0-2,-5 0 4,2 0-3,-2 0 0,2 0 0,-2 0-2,2 2 2,5 1 2,-2-1-1,0 0-2,2 2 0,-2-1 1,0 1 3,2 0-3,-2 0-2,0 0 4,2 0-4,0-1 4,-2 2-2,2-1-2,1-1 2,-1 0 0,3 2 0,0-1 2,-3-1-2,3 1 1,3-1-4,-3 1 7,-1 1-6,1-2 2,0 4 3,-2-1-3,-4 1-2,4 2 1,-4 0 4,1-1-6,-5 4 5,2-1-3,-2 1 1,2 0-2,-2 0 6,2-1-5,0 0-2,6-3 3,-1 0 0,0-1 0,6-3 1,-3 3 0,2-2 0,0 2 2,-2 2 0,0-1-3,0 0 2,0 2 0,2 0-1,-2 1 1,3 1 1,-1 0 0,1 2 0,-1 0 4,1 1-5,-1 0 1,1 0 0,-4 2-3,4 0-2,-1-2 3,3 0 1,-5 1-5,3-1 5,2 1 1,0-1-5,0 0 2,0 2 3,0 0-1,0 2 0,0-3 0,0 2-2,0 0 1,0-2 0,0-1-1,0-1-1,0-1 3,0 1-2,2 1 1,1 0 0,-1 2 1,3-1-1,-2 1 0,2 0 1,-2 0-1,2-3 0,0 2 1,-3-1 4,3-1-4,1 2 2,-4-2-3,3 0 0,0-1 1,0 2 0,-2-2-1,0 0 1,4 1 1,-4 0-2,2-1 1,0-2 0,-2 1-1,2-2 2,2 0-4,-4-1 3,2 1 1,-2-3 1,2 2 4,0-1 2,0 0 0,3-2 3,-3 1-2,0-3-2,0 0-2,3 1-1,-1-1-1,1-1-2,2 3 0,5 0 1,1 0-3,4 1 1,1-1-1,4 1-1,-2-1 1,0-2 0,-3-1-2,1 0 2,-1-2 0,-4-1 0,4 1-1,-5-1 1,3 0 0,-2 0-2,-4 0 0,-1 0 2,-1 0-1,-3 0 0,-1 0 0,1 0-2,3 0 2,1 0-2,1 0 1,4 0-3,-1 0 2,-2 1 1,-3 1 0,3-1 1,-6 0 0,-1 1-2,-4-1 1,3-1 1,-2 1-2,-3-1 2,0 0 1,0 0-1,0 0 0,0 0 1,0 0-5,0 0 2,0 0 0,0 0 2,0 0 2,0 0-1,0 0 0,0 0 1,0 0-3,0 0 1,0 0 2,0 0-4,0 0 3,0 0-2,0 0 2,0 0 2,0 0-3,0 0 0,0 0-2,0 0-1,0 0-4,0 0-4,0-6-2,-8-2-1,0-3 13,-4 0 0,1-4-2,1 2 0,-3 1 0,3-1 2,-2 2 0,-1-1-2,-3-1 5,4 2-3,4 3 0,0-2-3,1 4 1,2 1-3,2 3 0,0 0 6,1 1-3,-1-1 4,-2 0-7,0-3 0,-3 1 2,1-2 3,-1 1 2,3 0-5,5 2-5,0 1 5,0 2 4,0 0 4,0 0 2,0 0 0,0 0-1,0 0-1,0 0-1,0 0 2,0 0-2,0 0 4,0 0 6,8 0 5,4 12 3,9 2-21,-1 3 1,3 1 0,3-1-1,-1-1 3,-2 1 1,-2-2-3,-3-1-1,2 2-1,-7-1 0,2 1-2,1 0 3,-4 0-1,1-2 2,-5-2-3,-1-2 2,-4-2 0,-1 0-2,-2-1-3,0 2-5,0 1 1,-5 2 6,-10 0-1,0-2 4,-3-1-1,3-2 3,4-2-4,4-4 3,4 0-1,3-1 2,0 1-3,0-1-24,0 4-58,0-1-114,0 3-166,0 6-299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6T13:46:13.73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594 1210 931,'0'1'141,"0"1"-47,-3 1-71,-2-1-21,0-1 9,2 2 21,-2-2 16,-3 0 16,-2 2-1,0-2-8,-3 0-12,0 0-9,-4-1-12,-1 0-6,-3 0-4,-2 0-8,0 0 0,-2-8 1,2-3-2,-3-1 3,3-2-7,5-1 2,-2-1 1,0 0 3,2-2-1,-3-2 1,1 2-6,-1 0 4,4 1-5,1 3 2,1 1 1,5 1-3,-3 2 1,3-2 1,-1 0 0,1-1 0,0-1 1,2-3 1,-2 0 2,3 0-1,1-2 1,-1 1 1,2-1-2,-3 1 2,3 0-1,2 0 6,-2 1 2,5-5 0,-2 4-3,2 1 1,0-1-1,0 0-5,0 0-1,0 2 0,0-3 3,0-1 4,0-2-5,0 2-1,0 0 2,0 1-3,2 1 3,1 4 8,-1-1-1,6-2 2,-3 0 0,3 1-6,-1-3-5,1-1-2,2-1-3,-2 3 4,0 1-5,-1 1 7,-2 4-3,3-1 4,-3 4 3,0-1 4,3 1 0,0-2-2,4 2-2,-4-1-2,0 0 2,2-1-3,0 3 0,0-1-4,1-1-1,-1 0 4,0 1-2,-2 0 2,4 0-4,4-2 0,-6 2 2,3 0 0,5 0-3,-3-1 1,3 0 3,0 1-4,2 0-1,6-3 2,-3 4-2,2-2 2,-2 1-2,5 3-1,-5 0 1,3-1-4,-3 4 2,-3 0 0,3 1 1,-3-1-4,3 2 0,3 1-2,-3 0 4,3 0-2,-6 0 2,0 0 1,1 2 1,-6 3-2,-2 0 1,0 0 3,-1 1-2,1-2 1,0 5-1,0-1-1,2 4 0,-2-3 2,2 3-2,-2-1 1,0 2 0,-1-2 0,1 0 2,-3 0 0,-2 1 0,2-1 1,1-1-1,-4 3 0,3 0 0,1 2-1,1-1 2,-1 0-1,-1 1 0,0 1 0,-2-2-1,-3-1 0,0-1 1,-3-1-3,-2-5-3,3 0 0,0-3 3,-3 2 1,0-2 3,0 1 1,0 0 0,0-1-1,0 1 0,0-1 0,0 2 0,0-1 0,0 1 1,0 3 1,0 1 1,0 1-4,0 0 3,0 0-5,0-3 2,0 0 1,0-4 0,0 0 1,0-2 3,0-1 1,0 1 2,0 2 0,0 0 3,0 1-11,0 0 0,-3-1 0,0 2-1,3-4 0,0 1 1,0-2 1,0 0 0,0 0 0,0 0 3,0 0-3,0 0-2,0 0 1,0 0 0,0 0 0,0 0-1,0 0 0,0 0-1,0 0 0,0 0 0,0 0 2,0 0 1,0 0 1,0 0-1,0 0 0,0 0-3,0 0 3,0 0-5,0 0 3,0 0 1,0 0-6,0 0 3,0 0 2,0 0 1,0 0 0,0 0 2,0 0-1,0 0-4,0 0-2,0 0-4,0 0 1,-7 0-3,2 1 3,0 2 2,-3 0 7,3 1-1,0-2 1,5-2 0,0 0 3,0 0-2,0 0 1,0 0 4,0 0-4,0 0 0,0 0-2,0 0 0,0 0-4,-3 0 5,1 0-5,-1 0 2,0 0 1,1 0-1,2 0 2,0 0 0,-3 0 1,1-1-2,-3-6-4,-3 0 1,0-1 3,1-2 1,-3 0 0,-1-1-5,1 4 2,2-1 2,3 2-1,0 3 3,-2-2-3,4 3 1,0 1 0,-2 1-4,3-2 2,-1 0 1,3 1 0,-5 0 4,0-4-6,0 1 5,-3-3-5,-2-1 1,0 2 0,2 0 0,0 1-1,3 2-2,3 0-2,2 3-1,0 0 3,0 0 8,0 0-4,0 0 6,0 0-3,0 0-2,0 0 1,0-1-2,0 1-4,-3-1-5,3 1 7,0 0 3,0 0 1,0 0 4,0 0-5,0 0 6,0 0-4,0 0 4,8 0 2,5 10 0,-1 4-2,6 1-4,3 2 2,-1 4 5,3 0 9,-5-2-10,2-3-5,-2-1-1,-2 1 2,-1-6-4,-2 0 1,-3-1-1,0-1 0,-5-4 2,0 1-4,-2-4 2,0 2 0,-3-3 0,0 0 1,0 0 2,0 0-1,0 0 2,2 0 2,-2 0-3,0 0 5,0 0-3,0 0-1,0 0 0,5 0-6,0-4 0,3-4 1,5-7 2,2-5-5,0 0-1,6-5 0,-3-1 5,0 0 0,-1 0-1,-1 5 2,-3 0-6,-3 6 4,-5 4 2,2 3 3,-7 4-5,3 2 0,0 1 1,-3 1-1,0 0-1,0 0-3,0 0-1,0 0-2,0 0-3,0 0-5,0 0-11,0 0-20,0 0-52,0 0-80,0 7-115,2 5-148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6T13:46:15.75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468 146 897,'0'-6'188,"0"-1"-100,2-1-71,3-1-20,3 1 7,2 1 12,3 1 56,-3 4-10,3 2-13,2 0-1,-2 0-7,0 3-30,0 13-15,-3 4-7,-5 3 0,-3 2 9,-2 0-2,0 0-4,-17-4 2,-6-5-4,0-4-15,0-7-7,5-5-12,2 0-19,4 0-23,4-4-6,0-12-63,6-6-25,2-4-114,0-5-112</inkml:trace>
  <inkml:trace contextRef="#ctx0" brushRef="#br0" timeOffset="323.0322">746-441 823,'0'0'210,"0"17"-101,0 19-82,0 15-32,0 13 10,0 17 5,0 5 17,0-1 7,0-7-7,3-8-14,-3-12-10,2-15-3,-2-13-18,0-12-69,5-9-98,3-7-126,2-2-331</inkml:trace>
  <inkml:trace contextRef="#ctx0" brushRef="#br0" timeOffset="834.0834">1175 98 804,'0'-10'157,"0"-1"-89,-8-2-49,-12 1-5,-8 3 9,-3 5 9,-5 4-2,-2 0-3,5 13 6,2 12 4,8 4-14,8 2-2,12 1-5,3-2 6,3-3 5,23-5-6,7-6-10,0-9-5,0-7-30,3 0-37,-5-12-13,-8-14 49,-3-4 8,-7 0 7,-6 5 5,-7 3 3,0 8 3,0 7-1,0 4 3,0 3 16,0 0 13,0 0-2,0 0-8,0 16-13,0 5-8,8 4 7,0 6 4,-3 1-6,10 0-5,-5-6-20,3-7-38,0-6-87,7-8-113,1-5-160</inkml:trace>
  <inkml:trace contextRef="#ctx0" brushRef="#br0" timeOffset="1128.1126">1384 223 589,'6'11'138,"-4"1"-14,1-5-44,-1-2-11,-2-2-9,3-3-4,-3 0-14,0 0-28,0-15-35,0-5 13,0-4 37,-8-3 8,3 2 21,5 3-5,0 5 17,3 2-1,14 5 15,9 4-25,5 3-45,2 3-16,-3 0-16,1 0-69,-3 0-73,0 11-63,-2 1-119</inkml:trace>
  <inkml:trace contextRef="#ctx0" brushRef="#br0" timeOffset="1522.1516">1706-239 698,'15'20'38,"1"4"-34,4 2-62,1 1-168</inkml:trace>
  <inkml:trace contextRef="#ctx0" brushRef="#br0" timeOffset="1380.138">1752 64 658,'0'0'172,"0"10"-54,0 11-57,0 9-38,0 2 12,0 1-8,0 0-14,0-7-11,0-4-1,0-13-55,0-8-95,5-1-123,-5-8-173</inkml:trace>
  <inkml:trace contextRef="#ctx0" brushRef="#br0" timeOffset="1985.1985">1877 62 954,'0'2'201,"0"-2"-50,0 0-65,13 0-27,2 0-28,6 0-25,2 0-5,2 0-1,3 0-1,-5 0-2,-5 0 2,-2 0 2,-11 0-7,0 0-6,-5 0-18,0 9-29,0 11-13,-5 6 34,-16 8 17,-4 3 9,-1 0 6,1-3-13,4-8 5,6-6 15,5-7 0,5-7 10,2-1 36,3-4 14,0-1 9,0 2 0,0-2 0,18 1-7,5-1-44,5 0-14,5 0-3,3 0-4,-3 0-6,-2 0-36,-3 0-55,-3 0-71,-2 0-95,5 0-195</inkml:trace>
  <inkml:trace contextRef="#ctx0" brushRef="#br0" timeOffset="2492.2491">2470 158 800,'0'-1'80,"0"-3"-61,-5-1-30,-16 1 19,-4 0 29,-4 4-9,-1 0 8,2 0 11,2 18-3,6 4 7,7 6-8,5 0-12,8 0-11,0-2-1,3-5-6,15-1-3,5-8-6,2-6-23,3-6-6,-2 0-24,2-4-4,-5-19 18,-5-3 28,-5-2-16,-6 1 8,-2 5 3,-5 5 8,0 7 3,0 7 1,0 3-2,0 0 3,0 0 9,0 0 22,3 13 12,5 5-6,4 5-22,1 3-10,2 1-2,1-3 1,2-3 0,0-6-8,-6-3-63,6-7-66,0-5-109,-3 0-172</inkml:trace>
  <inkml:trace contextRef="#ctx0" brushRef="#br0" timeOffset="2702.2702">2669 84 940,'25'0'190,"6"0"-29,5 0-51,2 0-79,3 0-24,2 0-6,-2 0-2,-3 3-29,-7-2-42,-5-1-68,-14 0-39,-4-2-108,-8-11-126</inkml:trace>
  <inkml:trace contextRef="#ctx0" brushRef="#br0" timeOffset="2867.2859">2850-60 407,'-2'0'144,"-1"25"53,3 13-33,0 11-27,0 14-82,5 7-42,13-1-10,2-5-4,3-7-47,0-11-72,8-10-59,0-14-118</inkml:trace>
  <inkml:trace contextRef="#ctx0" brushRef="#br0" timeOffset="3988.3988">3077 9 1160,'0'0'126,"0"0"-29,0 0-56,0 0-33,0 0-5,0 0-1,0 0-29,16 0-96,9 0-237,8 0-452</inkml:trace>
  <inkml:trace contextRef="#ctx0" brushRef="#br0" timeOffset="3086.3086">3151 232 746,'6'36'43,"-4"7"-21,3 2-12,-5-1-4,5-4 0,-2-9-2,-1-8-5,4-11-24,1-8-105,6-4-126</inkml:trace>
  <inkml:trace contextRef="#ctx0" brushRef="#br0" timeOffset="3382.3382">3386 334 736,'23'-3'99,"0"1"-9,-10 1-39,-5-1 30,-6 2-26,1 0-17,-3 0 1,0 0-15,0 12-14,0 5-8,0 1 4,-8-1-5,-5 1-2,1-8-5,-4-5 4,4-5-4,-4 0-11,3-2-38,11-13-48,-1-5-61,3-2 19,0-4-39,18 1-112</inkml:trace>
  <inkml:trace contextRef="#ctx0" brushRef="#br0" timeOffset="3738.3738">3563 323 637,'10'27'40,"-5"5"4,8 3-10,-8-1 16,2-6 0,-1-5-1,-1-9 5,-3-9-16,1-5-15,-1 0-20,-2 0-14,0-19-29,3-6 5,-1-8 68,3-5-25,3 0 5,2 7-11,1 4 11,1 8 43,1 8 33,0 9-9,2 2-29,-2 0-14,7 3-24,1 14 5,-1 4-15,3 1 6,-2 3-5,-3-1-1,-3 0 0,-2-5-17,-3-5-104,0-5-170,0-9-117</inkml:trace>
  <inkml:trace contextRef="#ctx0" brushRef="#br0" timeOffset="-478.0478">-2 17 1074,'0'15'156,"0"19"-51,0 12-87,5 18-14,3 12 0,-1 8 5,1 4 7,-3-3 20,3-3 16,-3-11-12,0-9-8,0-10-9,-2-14-10,-1-11-10,3-9 0,-5-7-2,3-9 0,-3-2-12,0 0-22,0-19-17,0-8 3,-3-11 43,-10-11 8,1-4-17,-1-8 0,0 0 1,8-7-4,0 4 10,5 1 8,0 2 2,0 1-1,13 6 2,5 3 3,2 6-2,-2 9 2,-3 8 1,1 11-2,-1 4 17,-2 9 4,-1 4-9,4 0 6,4 6-16,-5 18-11,6 8-1,-6 9 4,1 6 6,-9 1-4,-7 1-1,0-5-5,0-12-7,-18-8-37,-10-16-57,0-8-40,8-3-53,2-20-121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4:38:59.0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594 1210 931,'0'1'141,"0"1"-47,-3 1-71,-2-1-21,0-1 9,2 2 21,-2-2 16,-3 0 16,-2 2-1,0-2-8,-3 0-12,0 0-9,-4-1-12,-1 0-6,-3 0-4,-2 0-8,0 0 0,-2-8 1,2-3-2,-3-1 3,3-2-7,5-1 2,-2-1 1,0 0 3,2-2-1,-3-2 1,1 2-6,-1 0 4,4 1-5,1 3 2,1 1 1,5 1-3,-3 2 1,3-2 1,-1 0 0,1-1 0,0-1 1,2-3 1,-2 0 2,3 0-1,1-2 1,-1 1 1,2-1-2,-3 1 2,3 0-1,2 0 6,-2 1 2,5-5 0,-2 4-3,2 1 1,0-1-1,0 0-5,0 0-1,0 2 0,0-3 3,0-1 4,0-2-5,0 2-1,0 0 2,0 1-3,2 1 3,1 4 8,-1-1-1,6-2 2,-3 0 0,3 1-6,-1-3-5,1-1-2,2-1-3,-2 3 4,0 1-5,-1 1 7,-2 4-3,3-1 4,-3 4 3,0-1 4,3 1 0,0-2-2,4 2-2,-4-1-2,0 0 2,2-1-3,0 3 0,0-1-4,1-1-1,-1 0 4,0 1-2,-2 0 2,4 0-4,4-2 0,-6 2 2,3 0 0,5 0-3,-3-1 1,3 0 3,0 1-4,2 0-1,6-3 2,-3 4-2,2-2 2,-2 1-2,5 3-1,-5 0 1,3-1-4,-3 4 2,-3 0 0,3 1 1,-3-1-4,3 2 0,3 1-2,-3 0 4,3 0-2,-6 0 2,0 0 1,1 2 1,-6 3-2,-2 0 1,0 0 3,-1 1-2,1-2 1,0 5-1,0-1-1,2 4 0,-2-3 2,2 3-2,-2-1 1,0 2 0,-1-2 0,1 0 2,-3 0 0,-2 1 0,2-1 1,1-1-1,-4 3 0,3 0 0,1 2-1,1-1 2,-1 0-1,-1 1 0,0 1 0,-2-2-1,-3-1 0,0-1 1,-3-1-3,-2-5-3,3 0 0,0-3 3,-3 2 1,0-2 3,0 1 1,0 0 0,0-1-1,0 1 0,0-1 0,0 2 0,0-1 0,0 1 1,0 3 1,0 1 1,0 1-4,0 0 3,0 0-5,0-3 2,0 0 1,0-4 0,0 0 1,0-2 3,0-1 1,0 1 2,0 2 0,0 0 3,0 1-11,0 0 0,-3-1 0,0 2-1,3-4 0,0 1 1,0-2 1,0 0 0,0 0 0,0 0 3,0 0-3,0 0-2,0 0 1,0 0 0,0 0 0,0 0-1,0 0 0,0 0-1,0 0 0,0 0 0,0 0 2,0 0 1,0 0 1,0 0-1,0 0 0,0 0-3,0 0 3,0 0-5,0 0 3,0 0 1,0 0-6,0 0 3,0 0 2,0 0 1,0 0 0,0 0 2,0 0-1,0 0-4,0 0-2,0 0-4,0 0 1,-7 0-3,2 1 3,0 2 2,-3 0 7,3 1-1,0-2 1,5-2 0,0 0 3,0 0-2,0 0 1,0 0 4,0 0-4,0 0 0,0 0-2,0 0 0,0 0-4,-3 0 5,1 0-5,-1 0 2,0 0 1,1 0-1,2 0 2,0 0 0,-3 0 1,1-1-2,-3-6-4,-3 0 1,0-1 3,1-2 1,-3 0 0,-1-1-5,1 4 2,2-1 2,3 2-1,0 3 3,-2-2-3,4 3 1,0 1 0,-2 1-4,3-2 2,-1 0 1,3 1 0,-5 0 4,0-4-6,0 1 5,-3-3-5,-2-1 1,0 2 0,2 0 0,0 1-1,3 2-2,3 0-2,2 3-1,0 0 3,0 0 8,0 0-4,0 0 6,0 0-3,0 0-2,0 0 1,0-1-2,0 1-4,-3-1-5,3 1 7,0 0 3,0 0 1,0 0 4,0 0-5,0 0 6,0 0-4,0 0 4,8 0 2,5 10 0,-1 4-2,6 1-4,3 2 2,-1 4 5,3 0 9,-5-2-10,2-3-5,-2-1-1,-2 1 2,-1-6-4,-2 0 1,-3-1-1,0-1 0,-5-4 2,0 1-4,-2-4 2,0 2 0,-3-3 0,0 0 1,0 0 2,0 0-1,0 0 2,2 0 2,-2 0-3,0 0 5,0 0-3,0 0-1,0 0 0,5 0-6,0-4 0,3-4 1,5-7 2,2-5-5,0 0-1,6-5 0,-3-1 5,0 0 0,-1 0-1,-1 5 2,-3 0-6,-3 6 4,-5 4 2,2 3 3,-7 4-5,3 2 0,0 1 1,-3 1-1,0 0-1,0 0-3,0 0-1,0 0-2,0 0-3,0 0-5,0 0-11,0 0-20,0 0-52,0 0-80,0 7-115,2 5-148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0T14:39:08.1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1049 613 764,'0'0'115,"0"0"-21,0 0-51,0 0-11,0 0 5,0 0 1,0 0 6,0 0 13,0 0 10,0 0-3,0 0 0,0 0 1,0 0-6,0 1-13,0-1-24,0 0-14,0 0-4,0 0-4,0 0 3,0 0-4,0 0 3,0 0 1,0 0 1,0 0 2,0 0 0,0 0 3,0 0-2,0 0 0,0 0 0,0 0 3,0 0 2,0 0-1,0 0-5,0-2-2,0-3 4,0-2-2,5-1-2,3 0-1,-3 0 2,0 2-4,0 1 1,0 1 0,-2 0 1,-3 0-1,5 1-2,-5-3 1,5 1-1,-2-1-3,-1-2 2,3-1-1,-2 0 2,2-3-3,-3-1 1,1 0 1,2 4 1,-2-2 1,2 1 1,-3 2-1,1 0 0,2 1-1,-3-1 0,1 0 0,-3-1 0,0 3-3,3-2 1,-3 1-1,0-2 1,0 2 1,0-1 1,0 1-2,0-1 4,0-1-5,0 0 3,0-1 0,0 2-1,0-2 1,0 2-3,-3 0 0,-2-2 1,-3 1-3,1-2 1,-1 1 1,-2 0 1,0-1 0,2 2-2,-5 0 0,-2-2-2,2 1 0,-5-1 0,0-1 0,0 0 2,3 1-1,0 1 0,-1 1 2,6 2-5,-3 0 5,1 0-2,-1 1 0,0-3 1,-2 3 1,2-2 2,3 2-1,-3 0 2,0 0 0,1 3-3,1-2-2,1 2 0,2 0 0,1 1 0,-1 1 1,0-1 3,3 1 2,-5 0-4,5 0 5,-3-2-2,1 2-3,2 0 6,2 1-2,1-1-3,-1 1 6,3 0-5,0 0 6,0 0-4,0 0 3,0 0-6,0 0 3,0 0 1,0 0-5,0 0 7,0 0-3,0 0 1,0 0-3,0 0 4,0 0-2,0 0-1,0 0-1,0 0 4,0 0-2,0 0 1,0 0-1,0 0 2,0 0 0,0 0 0,0 0-3,0 0 1,0 0 0,0 0 0,-3 0-3,3 0 6,0 0-5,0 0 3,0 0 0,0 0 3,0 0-5,0 0 6,0 0-5,0 0 1,0 0 2,0 0-5,0 0 3,0 0 4,0 0-3,0 0 1,0 0-1,0 0-1,0 0 5,0 0 0,0 0-1,0 0 7,0 0-3,0 0 2,0 0-6,0 0 0,0 0-2,0 0-2,0 0-4,0 0 1,0 0-2,0 0 4,0 0-6,-2 0 2,2 0 1,0 0 1,-3 0-3,3 0 4,-2 0-4,-1 0 1,-2 0-1,0 0-2,-5 0 3,2 0 5,-7-1-4,2 0 4,-2 0-1,2-1-2,-2 1 1,-1 1 2,4-1-2,1 1 0,4 0-2,-4 0 2,4 0-1,2 0 1,-6 0 1,1 0-2,-5 0 4,2 0-3,-2 0 0,2 0 0,-2 0-2,2 2 2,5 1 2,-2-1-1,0 0-2,2 2 0,-2-1 1,0 1 3,2 0-3,-2 0-2,0 0 4,2 0-4,0-1 4,-2 2-2,2-1-2,1-1 2,-1 0 0,3 2 0,0-1 2,-3-1-2,3 1 1,3-1-4,-3 1 7,-1 1-6,1-2 2,0 4 3,-2-1-3,-4 1-2,4 2 1,-4 0 4,1-1-6,-5 4 5,2-1-3,-2 1 1,2 0-2,-2 0 6,2-1-5,0 0-2,6-3 3,-1 0 0,0-1 0,6-3 1,-3 3 0,2-2 0,0 2 2,-2 2 0,0-1-3,0 0 2,0 2 0,2 0-1,-2 1 1,3 1 1,-1 0 0,1 2 0,-1 0 4,1 1-5,-1 0 1,1 0 0,-4 2-3,4 0-2,-1-2 3,3 0 1,-5 1-5,3-1 5,2 1 1,0-1-5,0 0 2,0 2 3,0 0-1,0 2 0,0-3 0,0 2-2,0 0 1,0-2 0,0-1-1,0-1-1,0-1 3,0 1-2,2 1 1,1 0 0,-1 2 1,3-1-1,-2 1 0,2 0 1,-2 0-1,2-3 0,0 2 1,-3-1 4,3-1-4,1 2 2,-4-2-3,3 0 0,0-1 1,0 2 0,-2-2-1,0 0 1,4 1 1,-4 0-2,2-1 1,0-2 0,-2 1-1,2-2 2,2 0-4,-4-1 3,2 1 1,-2-3 1,2 2 4,0-1 2,0 0 0,3-2 3,-3 1-2,0-3-2,0 0-2,3 1-1,-1-1-1,1-1-2,2 3 0,5 0 1,1 0-3,4 1 1,1-1-1,4 1-1,-2-1 1,0-2 0,-3-1-2,1 0 2,-1-2 0,-4-1 0,4 1-1,-5-1 1,3 0 0,-2 0-2,-4 0 0,-1 0 2,-1 0-1,-3 0 0,-1 0 0,1 0-2,3 0 2,1 0-2,1 0 1,4 0-3,-1 0 2,-2 1 1,-3 1 0,3-1 1,-6 0 0,-1 1-2,-4-1 1,3-1 1,-2 1-2,-3-1 2,0 0 1,0 0-1,0 0 0,0 0 1,0 0-5,0 0 2,0 0 0,0 0 2,0 0 2,0 0-1,0 0 0,0 0 1,0 0-3,0 0 1,0 0 2,0 0-4,0 0 3,0 0-2,0 0 2,0 0 2,0 0-3,0 0 0,0 0-2,0 0-1,0 0-4,0 0-4,0-6-2,-8-2-1,0-3 13,-4 0 0,1-4-2,1 2 0,-3 1 0,3-1 2,-2 2 0,-1-1-2,-3-1 5,4 2-3,4 3 0,0-2-3,1 4 1,2 1-3,2 3 0,0 0 6,1 1-3,-1-1 4,-2 0-7,0-3 0,-3 1 2,1-2 3,-1 1 2,3 0-5,5 2-5,0 1 5,0 2 4,0 0 4,0 0 2,0 0 0,0 0-1,0 0-1,0 0-1,0 0 2,0 0-2,0 0 4,0 0 6,8 0 5,4 12 3,9 2-21,-1 3 1,3 1 0,3-1-1,-1-1 3,-2 1 1,-2-2-3,-3-1-1,2 2-1,-7-1 0,2 1-2,1 0 3,-4 0-1,1-2 2,-5-2-3,-1-2 2,-4-2 0,-1 0-2,-2-1-3,0 2-5,0 1 1,-5 2 6,-10 0-1,0-2 4,-3-1-1,3-2 3,4-2-4,4-4 3,4 0-1,3-1 2,0 1-3,0-1-24,0 4-58,0-1-114,0 3-166,0 6-299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6T13:38:10.88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17 257,'0'-3'24,"6"-1"9,-4 0 4,-2 1-30,0 1-20,0 1-6,0 0-5,0 1 8,3 0-27,2 0-87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00:00:09.84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0 212 579,'0'0'88,"0"0"-19,0 0-38,0 0-7,5 0 9,8 8 6,2 9-33,8 6 18,5 5 3,-2 0 17,2 1-27,2-1-8,4 1 3,-1-7-5,-3-2-2,1-3-4,-3-5 3,0-4-3,0-6 2,0-2-1,0 0 3,3 0 1,0-10-7,2-7 3,0-1-1,5 2-2,3 6 4,5 8 0,8 2 1,2 2 3,8 21 1,0 6 2,0 1 19,-3 0-5,-5-3-7,-2-4-4,-6-4 2,-2-8 7,0-5 4,-2-6-10,1 0-4,4-1-4,0-20 1,4-3-3,3-6 10,6 3-16,-1 0 1,5 1 1,1 7 0,2 4 12,2 6-4,-2 4-4,-3 3 2,-2 1-2,-2-2 8,-1 2-6,-2-2-8,-3-1 0,0 1-1,5 0 3,1-3 1,1 0-2,4 1-2,2-2 4,5 1-4,-3-4 2,1-1-1,-1-1-1,-2 0-2,0-2 3,-5-1 0,0 3-2,0 0 3,5 4-2,2 1-3,6 2 3,2 2 1,3 3-7,7 0 7,0 0 2,1 0-3,-6 0 4,-2 0-3,-6-2 2,-7-4-1,-5-2-1,-8-5 2,0-3-1,-5-1-1,1-6 0,-4-3 0,1 0-1,-1-1 2,-7 5-4,2 1 5,-2 6 0,-3 7-2,1 2-1,-3 6 0,4 0 0,-4 0-1,2 10-1,1 4 2,-3 1-2,2 0 1,-5-1 2,0-1 1,0-5-2,-2 2 1,0-6 2,-1-3 0,1-1 1,2 0-2,5 0-1,8-5-1,3-7 2,7 1-1,5 4-3,6 5 3,-1 2-1,3 0-2,0 0-2,-5 11 2,2 2-1,-2 1 2,0-2 1,0-1 0,-3 0 0,-2 0-4,-6-2 2,-4-3 4,-6-1 0,1 0 0,-11-5-1,0 0-4,-2 0 1,2 0 3,-2-7-2,4-5 0,4 0 2,-1 1 1,5 2 0,3 1-1,-2 3 2,2 0-3,-5 2 4,-3 0-2,-5 2-1,3 1 0,-5 0 0,-1 0-1,1 0 1,2 0-1,-2 0 2,-3 0-4,2 0 3,-4 0-5,2-3-46,-5 1-35,-3 2-33,-2-1-53,-8 1-130,1 0-237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00:00:09.8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0 830,'25'0'151,"3"0"-65,3 0-59,0 0-15,-1 0-8,-1 0-2,-1-1-2,0 1-14,-3 0-48,-2 0-86,-5 0-125,0 0-138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05.2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504 0 462,'0'0'110,"0"0"-48,0 0-49,0 0-11,0 0-3,0 0 13,0 0 28,0 0 16,0 0-6,0 1-3,0-1-5,0 0-3,0 0-11,0 0-14,0 0-5,0 0 0,0 0-3,-3 0 8,3 2-2,0-1-5,0 1-3,0 2 2,0-3-1,0 3-2,0-2 2,-2-1-2,2-1 0,0 0 3,0 0 5,0 0 0,0 1-2,0 0 1,0 1-6,0 1-2,0 1-1,-3 0 2,3 1-1,0-1-1,0 2 0,0-2 1,0 0 0,0 1 1,0-1-1,0-1-1,0 1 1,0 0-1,0-3 1,0 2 2,0 0-3,0-1 0,0-1 1,0 3-1,0-1 0,0 1 6,-2 2 0,2-2 0,-3 2-3,3-4 0,0 4-1,-2-4 1,-1 4-2,3-3-2,0 2 0,0-1 2,-5-1-2,3 3 0,2-5 1,-5 5-1,3-2 2,2 0-2,-5 1 3,2 0 0,1 0 0,-1 2-2,-4-2-2,7-1 1,-5 1 0,3 0 1,-1-2-1,-2 1 0,5 0 0,0-2 0,-2 3 2,-1-3 0,1 3 3,-1-1-4,1 0 3,0 2-3,-1 1 1,-2-1-2,0 0 1,3 0 1,-3 0-1,0 0 2,2-1-1,1-1-1,0 2 1,2-3 0,-3 0 1,3 0 0,-2 1 5,-1 1-3,3-2 0,-2 3 2,-1-2-1,3 3-1,-5-2-1,0 1-2,1 1-3,-1 0 4,-3-1-4,6 1 3,-3-1-1,2 0-1,-1-1 0,1 0 1,1-1-1,-1 0 1,1 1 1,-1-2 1,1 1-2,2 0 0,-5-1 6,5 2-4,-3-1 0,1 1-1,-1 0-1,-1 0-2,1 1 2,1 0 2,-1-1-1,-2 0 0,3 0 0,2 0 0,-3 1 2,1-1-4,-1 0 1,1-2 0,0 3-2,-1-2 2,1 2 2,-1-2 4,3-1-1,-2 0 0,-1 1-3,1 0-2,2 0 1,0-1-2,-5 1 0,2 0-2,3 0 6,0 1-4,-2-1-2,0 1 6,-1 0-3,3-1 1,-2 2-3,-1-2 2,1 2 1,-1-1-4,1-1 5,2 2-3,-3-3 2,3 2-1,-2-1-3,-1 0 4,3 0-3,0 1 1,-2 0 0,-3-2 3,5 5-3,-2-3 0,-1 1 3,1 0-3,-1 0-1,1 0 3,-1-1-3,1-1 0,-1 0 0,3-1 0,-2 0 1,-1 1-2,1-2 4,0 1-4,-1 0 3,1 2 2,2-2-5,-3 1 2,1 0 2,-1 2-4,-2-3 5,3 2-5,-1 1 1,-1-1 3,1 1-4,-2 1 5,3 2-4,-1-1 1,-2 1 0,5 0 2,-2-1-1,-1-2 0,3-1 1,-2-2-3,-1 3 2,1-4 0,2 4-3,-2-3 3,-3 2 0,5 1-1,-3 0 0,1 1 0,-1-2 1,3 1 0,0 1 2,-2-2-3,2 0 1,0-2 1,-3 2-1,3-2 0,0 0 0,-2 2 3,2-2-6,-3 1 3,3 0-2,-2 0 1,2 1 3,0 0-2,-2-1 0,-1 0-1,3 0 1,-2 2-1,2 1-2,-5 1 3,2 1 0,1 0-4,-1 3 4,-2-2 1,3-1-5,0 1 4,2-2 0,-3-1 0,1 0 1,2-1 0,0 1 2,-3 0-4,3-3 1,0 3-1,-2-1 1,2 2-1,0-1 1,0 0 0,0 1 3,-3 0-6,3-1 4,0 0 0,0 0-4,0-1 2,-2 0 1,2 1-2,0-1-3,-3-1 4,3 1 1,0 0 3,0-1-4,-2 2-3,-1-1 7,1 1-5,2 0 3,-3 0-4,1 0 4,2 1-3,-2-1 2,2 0 0,0 0-4,-3-2 4,1 1-2,2 0 3,-3 0-5,3 1 1,0-1 5,-2 1-7,-1 1 8,3 0-3,-2-1-1,-3 0 0,5-1 1,0 0-4,-3-1 6,1 2-3,0-3-1,2 0 1,0-1 0,0 1-2,0 0 5,-3 0-5,3 1 2,-2 2 2,-1-1-3,3 0 3,0 2-2,-2-3-2,2 2 1,0-2 3,0-2-3,0 2-1,0-1 0,-3 2 6,3-2-6,0 2 3,0-1 1,-2 2-4,2 0 2,-3-1 2,3-1-4,0-1 5,-2 2-5,2-1 1,0 0 4,0 1-5,0 2 5,0 0-3,0 2-1,0-2 2,0-1 2,0 0-3,0-1 0,0-1 0,0 1-2,0-1 4,0 2-2,0 0 0,0 1-1,0 1-1,0-3 5,0 1-3,0-3 0,0-1-2,0-1 3,0-2-2,0 0 0,0 0-1,0 0 2,0 1 2,0 0 0,0 0 4,0 4 4,0-3 6,0 1-3,0-1 3,0 0-7,0-2-2,0 0-3,0 0-3,0 0-1,0 1 1,0-1-2,0 0 2,0 0-1,0 2 0,0-2 1,0 0-3,0 0 5,2 0-3,-2 3 1,3-2-3,-3 2 3,0-1-3,0-2 2,0 1-1,0-1 3,0 0-2,0 2-2,0-2 5,2 1-4,-2 1 2,0 1 0,3-2-2,-3 0 4,2 3 10,-2-2 11,0-1-4,0-1-7,0 0-3,0 0-10,0 0 2,0 0-3,0 0 2,0 0-4,0 0 3,3 0 2,-3 0-3,0 0-4,2 0-15,-2 1-18,3 1-10,-3 0-18,2 0-21,3 1-14,-5-2 6,2-1-6,3 0-44,0 0-97,5 0-227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00:00:09.8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0 666,'8'0'174,"0"0"-28,7 0-32,3 0-13,-3 0-20,3 0-31,-3 0-35,-5 0-13,1 0-5,-6 0-70,0 0-113,3 0-195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00:00:09.8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95 700,'0'0'129,"0"0"-12,5 0-59,5 7-45,3 8-11,3 1-2,1 1 3,4 1 13,-1-5 25,1-1-7,2-3 11,5-2-10,-5 0-17,5-6-14,0 2 1,3-3-5,2 0 3,0 0-1,3 0-5,-3-9 2,8-5-5,-5-1-4,7 1 10,-2 3-1,5 4-2,0 4 1,2 3 1,1 0 0,2 0 1,-3 10-2,1 1 2,-1-1 1,3-3-2,3-1 3,2-4-1,8-2 0,0 0-1,5 0 0,7-6 1,-1-7-3,4-1 4,-3-1 2,3 1 5,-2 0 1,-5 2-4,2 3-4,-11-1 1,1 4 0,-5 2-4,-3-2 2,3 1 0,2 0 1,3 2-2,2 2 1,-2 1-4,8 0 7,-6 0 4,-2 0-1,-5 2-2,-3 0 0,-5-2-4,0 0 1,-5 0 1,0 0 1,-3 0-4,6-5 1,-1 2 1,3-1 0,-2 2-2,2 0 0,3-1-1,-1 2 3,1 0-2,2 0-1,5-1-2,-2 2 2,2 0 1,3 0-1,3 0 3,-6 0 0,5 0 2,-7 9 0,2-2-4,-2-2 0,0-1 1,-3 0-2,5-4 3,1 0 0,-1 0-1,5 0 0,1 0-1,2 0 1,-6-5 0,-1 2 0,-6 0 2,-5 1 4,-3-3-5,-4 2-4,2-2 2,-3-6-3,6 0 4,2 1-4,5-1-1,0 4 2,5 5 2,-2 2 1,2 0-5,-4 9 3,1 7 1,-4 0 1,-3-2-1,-5-2 0,3-2-2,-4-3 2,-1-1-3,-1 2 2,1-1-1,-3 4 2,-6 2-3,1 2-2,0-2 2,-8-1 2,0-1 1,0-4 1,-5-3 1,5-4 0,3 0-6,2 0-1,5 0 3,6-2 3,2-6 0,5 2 0,-3 1-2,3 4-2,0 1 3,3 0 0,-5 0-1,-6 0-2,3 3 6,-3 0-3,3 1 0,0-2-1,-2-1 3,2-1-2,5 0 1,-3 0-1,1 0 1,-3 0 0,0 0 1,-5 0-2,2 0 3,3 0-4,5 0 1,3-7-1,4 5-5,9 1 10,-6 1-2,0 0-2,-5 0-20,-2 8 6,-16-3 2,-10-5-227,-12 0-117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00:00:09.8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0-1 648,'0'0'202,"0"0"-35,0 0-60,0 0-25,0 0 11,16 0 3,6 0-31,7 0-43,1 0 1,1 0-12,-3 0-5,-8 0-7,-2 0 2,-5 0-49,-5 0-83,2 0-79,-5 0-188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00:00:09.8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0-4 371,'0'0'93,"0"0"-5,0 0-28,0-1-10,0 1-15,0 0 4,0 0 8,0 0 6,0 0-3,0 0 1,0 0-5,0 0-2,0 0-7,0 0-7,0 0-6,0 8-5,0 12-9,0 9-6,0 10 2,0 9-2,0 4 4,0 1 10,0 1 11,0-3-8,0-6-10,0-6-3,0-8-3,0-9-3,0-6-2,0-8-2,0-3 1,0-4-2,0-1 3,0 0-6,0 0-31,0 0-41,0 0-66,0 0-105,0-5-167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00:00:09.8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4916-49 727,'0'0'113,"0"0"-61,0 5-46,0 20-9,-6 14 10,4 9 26,-3 12 17,0 4-16,0-3-17,-1 0-5,6-10-7,0-7-1,0-10-2,0-5-59,0-8-102,6-10-166</inkml:trace>
  <inkml:trace contextRef="#ctx0" brushRef="#br0" timeOffset="1">5133 336 646,'15'-9'63,"0"-2"-10,1 1-44,-1 0 0,-2 3 39,2 3-2,-2 2 9,-1 2-8,1 0-7,-5 6-32,2 16-13,-5 6-9,0 6 0,-5 3 2,0-3 2,0-2 2,0-8 8,-7-7-8,-9-11-7,-4-6 3,-3-2 3,0-20 1,0-5-8,5-4-30,5 2-7,8 5-30,5 7 4,0 5 0,8 7-3,12 5-86</inkml:trace>
  <inkml:trace contextRef="#ctx0" brushRef="#br0" timeOffset="2">5582 317 801,'0'0'57,"0"0"-57,0 0-16,-10 0 1,-3 0 16,-2 4 1,-3 5 0,5 0 0,-2-1 0,7 0-1,3-3-2,2-1-5,3 2 1,0-1 5,0 3 9,3 1-6,10 1-1,-1-1 0,-1 2 5,1-2 27,-4 0 28,0 1-10,-3 3-29,-5 1-21,0 2-12,0-1 3,0 1-1,-13-6-32,-2-5-39,-6-5-35,6 0-38,2-8-44,6-9-110</inkml:trace>
  <inkml:trace contextRef="#ctx0" brushRef="#br0" timeOffset="3">5835 425 615,'0'0'46,"0"0"-42,0 0-19,0 0 8,0 0 14,0 0 43,0 0 32,0 0-16,0 0-37,0 0-23,0 0-7,0 0-7,0 0-5,-8 0 11,0-2 2,-4 0 2,-1-1-2,5 2 1,1 1-3,4 0 2,-2 0-2,5 0 4,-5 0-5,5 0 3,-8 0 2,3 4 0,3 0-3,-1 3 3,0 2 0,3-1 4,0 4 19,0 1 7,0 1-11,0-1-4,0-2-10,0-4-5,0-2-3,0-3-3,0-2-3,0 0 3,0 0 4,0 0 2,0 0 0,0 0 0,0 4 3,0-1 4,0 3 6,6 0-3,-4 2 15,3 0 8,3 2-7,-6 1-5,4 2-8,-1 4-11,-3-1-4,1 1 0,-1-3 0,-2-2 0,0-4-5,0-4-6,-5-3-4,-10-1 9,-3 0 5,0 0 4,0 0-2,5-1-1,3-3-11,5 4-8,3 0 4,2 0 13,0 0-10,0 0-51,2 0-127,16 3-484</inkml:trace>
  <inkml:trace contextRef="#ctx0" brushRef="#br0" timeOffset="4">5804 371 577,'0'-1'115,"0"1"-39,0 0-45,0 0-24,0 0-6,0 0-4,0 0-8,-2 0 11,-9 1 6,-1 7 4,1 3 8,1 1-1,3-4-8,1 3-3,4-1 3,2-1 0,0 1 8,0 2 3,2 1-3,11 1-4,-3 3-2,3-3 6,0-1 18,-3-1 2,-2-5 21,-6-2-9,3-2-34,-5-1-22,0 0-18,0-2-78,-7 1-19,-6-1-3,0 0-54,3 0-70</inkml:trace>
  <inkml:trace contextRef="#ctx0" brushRef="#br0" timeOffset="5">6039 464 686,'13'-3'78,"-5"-2"-39,-6-1-37,1-3-13,-3 2-10,0-4-14,0 4 18,0 0 8,0 3 2,-5 2-1,-8 2 2,-3 0 0,1 0 3,-5 8 2,4 6 4,1 1 0,5 0 1,2 2-1,8-1 29,0 2 60,0 1-12,5-1-31,11-1-27,-1-1-16,0-5-2,6-4-47,2-5-107,2-2-167</inkml:trace>
  <inkml:trace contextRef="#ctx0" brushRef="#br0" timeOffset="6">6317 418 612,'0'-1'46,"0"1"-52,0 0-12,0 0 9,-12 0 2,-1 5 3,3 7 13,2-1 3,-5 1-6,11 3 4,2-3 14,0-1 42,0 2 15,0 2-33,2 4-23,8-2 2,-4 2-5,-1 1-17,-5-1-5,0 0-9,0-4-1,-13-6-23,-2-4-90,-1-5-115,3 0-117</inkml:trace>
  <inkml:trace contextRef="#ctx0" brushRef="#br0" timeOffset="7">6481-74 846,'18'27'82,"-3"13"-36,0 10-32,-2 14-3,2 11 14,1 7 14,-3-1 2,-8-3-5,-5-7-22,0-10-14,-3-13-7,-28-12-16,-4-16-113,-4-12-104,-4-8-147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00:00:09.8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4 481,'0'7'53,"0"2"-24,-3-2-21,-2 1 2,5 0 12,-2 2 22,-1-2 17,1 3 6,2 3 15,-3 1-5,3 3-12,0 2-16,0-2-21,0-1-11,0-5-5,0-4-6,0-4-4,0-3-2,0-1-1,0 0-2,0 0 0,0 0 0,0-1 1,0-9 3,0-5 3,0-3-1,0-3 1,3-2-3,4 1-1,6-1 0,-5 0 0,7 7-1,-7 3 2,4 4-1,1 4 2,0 5 3,0 0-6,2 0-7,0 15 1,1 6 2,-4 2 3,1 2 2,-3-2 1,-7-1-3,0-2-1,-3-3-2,0-3 0,0 1-27,0-1-56,5 1-39,5 0-76,0-2-74</inkml:trace>
  <inkml:trace contextRef="#ctx0" brushRef="#br0" timeOffset="1">324 125 692,'0'-3'166,"3"-1"-77,7-1-64,0-2-26,3 2 5,2 0 2,1 0 23,2 3 35,2 0 0,-5 2-15,6 0-10,-3 0-14,2 9-11,-2 8-11,0 5-2,0 1 1,-6 1 2,-4 3-3,-8-5-1,0-3 1,0-6-6,-10-5-3,-13-4 1,-3-4 3,-4 0-2,2-11-21,0-10-11,5-2-27,7-2-29,9 4 9,4-2-12,3 3-5,0-2 11,18 2-49,7 3-48</inkml:trace>
  <inkml:trace contextRef="#ctx0" brushRef="#br0" timeOffset="2">697 56 631,'8'3'93,"-8"0"-33,5 3-48,-3 1-2,4 4 4,1 3 8,-2 2 20,0 0 3,1-3-13,-1-1-9,-5-5-12,0-3-8,0-4-3,0 0-1,0 0 5,0 0-1,0-4 0,0-9 2,2-3 2,3-2-6,0 1 0,3 2 2,0 2 2,-1 3 2,4 4 18,-1 5 14,0 1-8,3 0-6,2 0-5,-2 20-14,5 8-8,-3 1-2,0 3 3,-7-2 7,0-6-3,-3-8-4,-5-7-5,0-6-13,0-3-82,0 0-41,0-2-51,0-15-15,0-3-89</inkml:trace>
  <inkml:trace contextRef="#ctx0" brushRef="#br0" timeOffset="3">1060 100 396,'0'0'73,"-3"0"-5,3 0-23,0 0 24,0 0 63,0 0 24,0 0-1,0 0-11,0 0-3,13 0-11,7 0-42,3 0-74,5 0-13,3 0-2,0 0-11,-6 0-43,-2 0-75,-2 0-65,-1 0-81,-5 0-221</inkml:trace>
  <inkml:trace contextRef="#ctx0" brushRef="#br0" timeOffset="4">1558-100 455,'0'-1'106,"-3"1"-20,3 0-33,-2 0-26,2 0 0,0 0 14,0 0 12,0 0 0,-3 0-6,3 0-9,0 0-7,0 14-10,0 10-6,0 9-5,0 8-8,0 9 2,0 2 2,3-1 2,-3 0 2,5-4 3,-3-8-3,-2-6 7,0-7-6,0-8-1,0-6-6,0-6-3,0-2 0,0-2 1,0-1 4,0-1-1,0 0 0,0 0 1,0 0-1,0 0-3,0 0-1,0 0 0,0 0-1,0 0-1,0 0 1,0 0-2,0 0-5,0 0-23,0 0-31,0-6-57,0 1-84,0-2-126</inkml:trace>
  <inkml:trace contextRef="#ctx0" brushRef="#br0" timeOffset="5">1805 148 839,'0'0'116,"0"0"-65,0 0-42,0 0-17,0 0 2,-5 0 0,0 0 4,-8 0-3,1 0-5,-9 0 16,-4 0-2,-3 1 5,2-1-2,3 0-4,3 0-6,7 0-51,8 0-66,5 0-56,0-3 8,7 3-214</inkml:trace>
  <inkml:trace contextRef="#ctx0" brushRef="#br0" timeOffset="6">1800-66 696,'0'0'129,"0"-1"-66,0 0-50,0 1-16,0-3-2,-2 2 3,2-1 6,0 0 9,0-3 8,0 4 1,0-2 3,0 0-4,0 3-4,0-1-3,0-1-5,0 2-2,0-4-4,0 0-3,0-2-1,0-1-4,0 0 2,0-1-17,0 3 3,0 2 6,0 0 1,0-1 9,0 3 1,0 1 3,0 0 1,0 0 9,0 0 4,2 7 3,3 16-6,0 8-4,6 12-13,1 10 4,-1 7 2,-1 0 1,-2-1 6,-3-9 6,0-8-2,-3-7-6,-2-8 0,0-8-4,0-6 1,0-4-1,0-2-4,0-3-2,0 0-2,0-1 3,0-1 1,0-2-3,0 0-19,0 0-26,0 0-44,0 0-66,0-1-63,0-9 26,0-2-190</inkml:trace>
  <inkml:trace contextRef="#ctx0" brushRef="#br0" timeOffset="7">1938-241 449,'0'0'109,"0"0"-30,0 0-43,0 0-24,0 0-4,0 0-1,0 0 1,0 0-7,0 0-1,0 0-2,0 0 1,0 0-1,0 0 0,0 0 4,0 0 0,0 0 3,0 0 3,0 0 2,0 0 0,0 0 1,0 0-5,0 0-2,0 0-2,0 0-5,0 0-51,0 0-60,0 0-82,0 0-110</inkml:trace>
  <inkml:trace contextRef="#ctx0" brushRef="#br0" timeOffset="8">1989 246 643,'0'0'94,"0"0"-49,0 0-36,0 0 7,0 0 53,0 0 29,13-1-42,7-2-50,-2-1-2,0-2-3,-5 0-1,0 2 0,-6-3-4,-4-1-2,-3 1-14,0 1-23,0 1 3,0 2 10,0 2 10,0 1 7,-10 0 6,-1 1-1,-1 15 5,-4 4 8,1 4 14,2 0 1,3 0-12,5-4 0,5-5 19,0-1 42,0-2 5,0-3-13,13 1-32,7 0-20,1-2-7,4-3-20,1 0-43,2-4-37,0-1-56,-5 0-140,-5 0-124</inkml:trace>
  <inkml:trace contextRef="#ctx0" brushRef="#br0" timeOffset="9">2252 226 498,'3'0'71,"-1"0"-31,1 7-34,2 5-2,0 3 24,0 1 38,0-2 0,-2-4-37,-1-4-4,-2-3-10,0-3-16,0 0-4,0 0-5,0 0-5,0-2 2,0-9 12,0-1 8,0-2 0,0 1 0,0 1 3,0 1 4,6 3 30,4 1 34,0 1-2,3 1-21,2 0-15,3 2-31,-3-1-8,1 3-2,-4-1-27,1 2-46,-3 0-67,3 0-75,0 0-106</inkml:trace>
  <inkml:trace contextRef="#ctx0" brushRef="#br0" timeOffset="10">2541 225 488,'0'6'91,"0"6"-24,0 7-30,0 1-23,0 1 26,2-2-4,1-6-1,-3-3-9,0-7-15,0-3-11,0 0-1,0 0-2,0 0-3,0-8-7,0-8 6,0-5 13,-3 0-1,1-3 2,2 4-5,0 1 2,0 3 3,0 6 2,7 2 11,6 3-3,3 5-9,-4 0-4,4 0 9,-1 0-7,-2 10-3,-1 5-4,1 0-3,-5 0 0,-3-1 3,-2-6-3,-3-1 0,0-6-3,0-1 1,0 0-5,0 0 4,0 0-1,0 0 0,2-8-2,1-9 4,2-2 13,0-3-2,5 1-3,0 3 0,1 2 1,-1 8 5,0 4 1,0 4 9,-2 0 1,-1 0-6,6 14-13,-5 4-2,5 6-2,-3 0 2,-2-1 1,-1-2 6,-4-6-6,-1-4-5,-2-5-3,0-5-72,0-1-51,0 0-32,0 0-44</inkml:trace>
  <inkml:trace contextRef="#ctx0" brushRef="#br0" timeOffset="11">2957 96 595,'0'0'82,"3"6"-4,-1 14-20,-2 4-17,3 5 23,-1 1-24,-2-2-26,3-4-10,-3-6-4,0-5-22,0-7-93,2-6-137,1 0-130</inkml:trace>
  <inkml:trace contextRef="#ctx0" brushRef="#br0" timeOffset="12">2985-66 714,'0'0'74,"0"7"-72,0 6-44,0 4-65,8 3-37,2 0-106</inkml:trace>
  <inkml:trace contextRef="#ctx0" brushRef="#br0" timeOffset="13">3123 132 825,'0'0'129,"0"0"-42,0 0-39,0 0 1,0-1 0,3 0 8,9-1 14,6 0-44,0 2-25,5 0-1,0 0-2,0 0-6,-3 0-53,1 0-50,-3 0-93,-3 0-123,-7 0-177</inkml:trace>
  <inkml:trace contextRef="#ctx0" brushRef="#br0" timeOffset="14">3228-25 500,'0'20'109,"0"8"-53,0 11-27,0 6 29,0 3-9,0-4-7,0-4-17,0-5-11,0-9-12,0-6-2,0-5-18,0-3-100,0-6-91,2-3-75</inkml:trace>
  <inkml:trace contextRef="#ctx0" brushRef="#br0" timeOffset="15">3442-61 578,'0'0'28,"0"13"-33,3 5-58,-1 2-77,8 3-84</inkml:trace>
  <inkml:trace contextRef="#ctx0" brushRef="#br0" timeOffset="16">3452 203 604,'0'23'92,"0"2"-33,0 1-29,0-3-18,-5-6-9,3-5-4,2-8-55,-3-4-94,3 0-71,0-14-90</inkml:trace>
  <inkml:trace contextRef="#ctx0" brushRef="#br0" timeOffset="17">3692 281 605,'0'-6'28,"0"-4"-37,0 0 3,-10-1 2,-3 2 1,3 4 13,0 1 9,2 4 3,1 0 1,-4 0 4,-1 9 24,-1 10 19,3 1-34,-1 2-17,6-2-3,3-3 11,2-2 14,0-3 3,0-2-20,7-5-15,9-1-6,2-4-2,2 0-9,-2 0-27,2 0 6,-2-7-9,-5-6 15,-5-1 11,-3 0-2,-5 4-2,0 3 9,0 1 5,0 2 1,0 4-1,0 0 4,0 0 0,0 0 3,0 0 13,0 0 5,0 0 9,0 0-9,0 9-13,2 2-9,3 1-1,1 3-1,-4-2-7,3-2-13,0 0-32,6-4-47,1 0-81,4-2-96</inkml:trace>
  <inkml:trace contextRef="#ctx0" brushRef="#br0" timeOffset="18">3902 360 509,'2'4'59,"-2"-2"-5,0-2-50,0 0-15,0 0-1,0-2 18,0-13 22,3-4 36,5-5 14,-1-1-23,3 1-21,3 5-13,3 5 7,-6 9 32,3 5-9,-3 0-16,2 5-23,1 16-16,0 5-4,-3 3 2,3 1 2,0-2-1,-6-7-55,1-8-98,0-3-104,2-9-306</inkml:trace>
  <inkml:trace contextRef="#ctx0" brushRef="#br0" timeOffset="19">4742-209 589,'0'0'31,"0"0"-34,-15 0-9,-1 4 18,-7 14 29,0 12 48,-5 8 12,3 10-31,-1 8 6,6 7-14,-1 2-5,11 1-11,2-2 11,8-4-6,0-5 5,0-9-18,3-7-18,12-6 10,-2-8 5,-3-8-21,3-2-7,-5-4 1,2-6-6,0-4-33,-5-1-16,8 0-55,-3 0-123,6-4-133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00:00:09.88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0 667,'0'0'116,"0"0"-27,0 0-71,0 0-8,0 17 18,0 14-1,0 14 14,0 15 25,8 8-13,-3 5-9,3 2-17,0-3-12,-6-8-3,3-11-9,-2-11 0,-3-11-3,2-14-6,-2-7-57,0-10-61,8 0-57,0-2-71,7-20-194</inkml:trace>
  <inkml:trace contextRef="#ctx0" brushRef="#br0" timeOffset="1">370 447 627,'-13'0'98,"-13"0"-53,-4 0 29,-6 0-32,0 0-29,3 0-8,5 0-3,8 0-43,4 0-36,9 0-33,7 0-32,0-2-34,0-3-21</inkml:trace>
  <inkml:trace contextRef="#ctx0" brushRef="#br0" timeOffset="2">285 39 568,'3'0'118,"0"0"-40,-1 16-38,8 15-22,1 14-11,4 15 21,5 10 24,1 5 9,2 1-24,-5-3-6,-3-9-21,0-13-5,-10-12-4,-2-13-25,-3-15-80,0-11-79,0 0-134,0-20-35</inkml:trace>
  <inkml:trace contextRef="#ctx0" brushRef="#br0" timeOffset="3">487 470 586,'15'2'158,"1"-2"5,-1 0-92,-2 0-26,2 0-23,-2-4-18,0-8-4,-3 1-2,-2 1 1,-3 2 1,-3 2 0,-2 3-5,0 2-5,0 1 0,0 0 3,-2 0-1,-6 10 6,0 9 2,3 4 7,5 7 1,0 1 3,0-2 3,0-4 0,11-1-4,4-6-6,0-6-2,0-8-28,3-4-63,0 0-85,0-1-147,0-16-143</inkml:trace>
  <inkml:trace contextRef="#ctx0" brushRef="#br0" timeOffset="4">832 581 474,'8'8'130,"-3"-2"-38,-5-5-49,0-1-44,0 0-8,0 0 16,-11-13 45,4-4 31,-1-3-35,6-2 10,2 3 12,0 0 7,2 2 8,19 2 8,2 1-30,2 4-45,-2 2-9,-3 1-6,-4 5-3,-3 2-25,-6 0-63,1 0-66,2 0-83,5 0-162</inkml:trace>
  <inkml:trace contextRef="#ctx0" brushRef="#br0" timeOffset="5">1103 512 446,'0'13'110,"0"4"-24,0 3-27,0 0-17,0 0 7,0-3-20,0-5-14,0-4 5,0-5 8,0-2 1,0-1-9,0 0-6,0 0-5,0-12 7,0-7 19,0-5-15,0-5-15,0 0-2,5-1-2,5 5 1,0 5 2,3 6 1,0 6 0,2 8 8,0 0-1,1 8-12,-4 11-4,4 5 2,-6-1 1,0-3 0,-7-3 2,-1-7-1,-2-2-6,0-6-1,0-2-3,0 0 4,0 0 2,0-1 5,0-13 4,0-4 1,5-6-2,3 2-3,2-2 0,0 6 3,1 3-2,-1 5 1,-3 7 7,4 3 4,-4 0-4,6 7-11,-3 11-4,3 4 4,2 3 0,-4-2 3,-1-3-1,-5-5-1,0-6-2,-5-4-11,3-3-45,2-2-54,2 0-50,1-3-19,7-13-67</inkml:trace>
  <inkml:trace contextRef="#ctx0" brushRef="#br0" timeOffset="6">1502 257 800,'0'0'127,"0"0"-57,0 0-70,0 2-23,0 11-67,13 5-57,5 0-45,5 5-124</inkml:trace>
  <inkml:trace contextRef="#ctx0" brushRef="#br0" timeOffset="7">1522 418 300,'3'-1'97,"-3"1"-2,0 0-35,2 14 2,4 12 17,1 5 10,1 4-32,0-2-35,-3-3-19,-3-8-1,-2-8-25,0-11-109,0-3-171</inkml:trace>
  <inkml:trace contextRef="#ctx0" brushRef="#br0" timeOffset="8">1967 357 614,'0'0'137,"0"0"-54,0 0-42,0 0-17,-16 2 43,-4 5 7,-8 0-19,-5 0-2,-6-2-10,4-1 15,-1-1-28,0-2-14,8-1-12,8 0-1,4 0-2,3 0 2,11 0-3,2 0 3,0 0-10,0 0-45,18 0-84,10 0-284</inkml:trace>
  <inkml:trace contextRef="#ctx0" brushRef="#br0" timeOffset="9">1854 228 155,'3'-3'36,"-3"-2"-12,0 1-1,0-1 2,0 0 5,0-1 4,0 1 8,0 1-1,0-1-9,0 2 8,0-2 7,0 3 5,0-2-9,0 1-13,0 0-7,0 0-7,0-1-10,0-1-3,0 1 0,0 1 0,0 0-1,0 0 4,0 2 6,0 1 2,0 0-8,0 0-2,0 0-3,0 0 0,0 0 1,0 0-2,0 0 1,0 0 3,0 4 4,0 15-1,0 6 4,2 12-7,4 8 9,1 9 3,-2 2-7,3 2 8,-3-4 2,-2-3-4,-1-10 7,-2-6-7,0-9-3,0-9 1,0-6-1,0-5-2,0-5-9,0-1 0,0 0-4,0 0 4,0 0-2,0 0 4,0 0-3,0 0-1,0 0 0,0 0 3,0 0-2,0 0 2,0 0-5,0 0-15,0-3-27,0-1-44,0 2-42,-2 1-61,-4 1-27,6-1-22</inkml:trace>
  <inkml:trace contextRef="#ctx0" brushRef="#br0" timeOffset="10">1872 314 714,'0'30'103,"8"8"-32,-1 4-56,-1 6-7,-6-2-4,0-6 2,0-5-5,0-8-1,5-5-19,0-6-46,5-4-60,5-4-92,1-2-141</inkml:trace>
  <inkml:trace contextRef="#ctx0" brushRef="#br0" timeOffset="11">2056 198 660,'13'2'18,"-8"17"-17,3 2-62,-1 2-114,6 3-102</inkml:trace>
  <inkml:trace contextRef="#ctx0" brushRef="#br0" timeOffset="12">2051 454 711,'5'14'136,"0"10"-109,0 9-25,3 4-1,-6-3 3,4-6-4,-6-7-44,7-9-112,-4-12-103</inkml:trace>
  <inkml:trace contextRef="#ctx0" brushRef="#br0" timeOffset="13">2391 520 511,'0'-6'51,"-8"1"-38,-10 0 18,-5 1 13,3 4 2,-3 0 16,2 0 5,3 16-33,6 6 22,6 3 2,4 2-8,2-2-1,0 0-3,8-5-4,7-3-17,3-5-17,0-4-2,2-8-2,-5 0-5,1-6-3,-1-14-27,-2-6 14,-8-4-8,0 3 15,-2 3 2,-3 9 7,0 4 0,0 6 1,0 5 1,0 0-1,2 0 3,-2 5 2,3 12 4,2 5 2,2 2-3,1 2-2,0-3-4,-3-3 1,2-5-2,-4-5-4,2-6-48,-2-4-71,4 0-71,4 0-117</inkml:trace>
  <inkml:trace contextRef="#ctx0" brushRef="#br0" timeOffset="14">2544 571 267,'2'-1'62,"3"1"12,-5-1-15,0 1-16,0 0-13,3 0 1,-3 0 20,2 0 13,4 2-9,-1 16-11,2 1-31,1 4-6,5 2 1,-3-5 12,0-4 13,-2-4-15,-3-5-2,-2-3 12,-1-4-9,-2 0-19,0 0-6,0-7-1,0-10 8,0-3 0,3-5 0,-1 0 0,3 0-1,3 6 0,5 3 1,-3 4 13,3 6 20,-1 6 1,6 0-18,0 0-2,3 11-10,-6 8-6,5 2 2,1-1 1,-6 0-1,0-4-7,-2-6-39,-3-1-85,-2-6-165</inkml:trace>
  <inkml:trace contextRef="#ctx0" brushRef="#br0" timeOffset="15">3652 71 405,'8'-3'105,"-6"0"21,1 1-42,-1 1-26,-2 0-4,0 1-13,0 0 0,0 0 15,0 0-3,0 0-9,0 0-14,0 2-20,0 14-11,-15 12-3,2 7 21,-10 11 2,5 9 4,-2 2-8,5 1-4,2-1-4,3-3 6,4-3 4,6-6 8,0-4 0,0-7 0,0-5 0,0-7-5,8-4-3,5-4-1,-3-2-6,3-1-6,2 2 0,3 0 0,3-1-5,-6 1-1,-2-3 4,-1-2-3,-7-5-6,-2-2-33,-3-1-50,0 0-32,0 0-47,0 0-59,0-6-27</inkml:trace>
  <inkml:trace contextRef="#ctx0" brushRef="#br0" timeOffset="16">3935 554 686,'0'-4'108,"0"0"-101,-5 1-18,-13-2 9,-5 2 19,0 3 18,-2 0 18,2 0 15,0 6-5,8 11-4,-1 6-17,9-1-11,4 1-4,3-2-1,0-1 2,3-3-1,12-3-11,3-4-7,5-1-3,-3-4-3,3-4-4,0-1-33,-2 0-33,-1-1-42,-2-12-81,-3 0-112,1 0-188</inkml:trace>
  <inkml:trace contextRef="#ctx0" brushRef="#br0" timeOffset="17">3935 554 523,'137'39'126,"-127"-48"-32,3 2-33,2-2 3,-2 3-9,5 2 5,-3 4 0,0 0-13,1 0-17,-4 7-12,4 12-10,-6 6-5,0 0-1,-5 1 3,-2-2 0,-3-5 3,0-5-6,-8-9-6,-15-5-1,-5 0 3,-3-7 3,3-13-13,5-4-40,3 0-27,12 4-30,8 1-43,0 4-27,8-1-43</inkml:trace>
  <inkml:trace contextRef="#ctx0" brushRef="#br0" timeOffset="18">3935 554 523</inkml:trace>
  <inkml:trace contextRef="#ctx0" brushRef="#br0" timeOffset="19">4360 178 625,'0'0'107,"0"0"-59,0 0-25,0 21 10,13 11-9,2 15-22,1 11 22,4 5 10,-5 0 10,-4-3-7,-4-11-5,-4-10-12,-3-10-15,0-11-6,0-8 0,0-8-2,0-2-2,0 0 0,0-15 8,0-8 0,0-2-1,0-5-3,0 0-8,0 7 3,0 1 8,5 8-2,3 5 1,-1 5 5,1 4-3,2 0 4,5 0 3,-4 18-5,4 6-6,0 6 0,-2 1-2,0-2 6,-8-4-5,0-4 1,-2-6-39,-3-7-87,0-6-100,0-2-97</inkml:trace>
  <inkml:trace contextRef="#ctx0" brushRef="#br0" timeOffset="20">4743 558 577,'18'0'107,"0"-9"6,-3-4-86,-2-1-26,-3-3 1,1 2-3,-6 2 3,0 2 2,-5 4 3,0 1 0,0 1-8,-3 4-5,-12 1 2,-6 0 1,4 0 3,-4 9 1,1 12 1,10 3 1,2 7 20,8 2 43,0 2-8,0-1 11,2-5-15,14-4-24,-9-9-4,1-5-8,-3-7-12,0-4-3,0 0-6,6 0-24,1-3-62,4-9-70,7-1-84,2 0-66</inkml:trace>
  <inkml:trace contextRef="#ctx0" brushRef="#br0" timeOffset="21">4978 659 563,'8'13'95,"-3"-5"-6,0-2-39,-2-4-11,-3-2-32,0 0-15,0-4 1,-3-11 16,-5-6 23,1 0-6,2-3 9,2 3-11,3 1 0,0 3 35,3 2-6,12 3 0,3 3-14,5 3-12,0 3-22,-3 1-5,3 1-1,-7 1-14,1 0-24,-1 0-59,-3 0-84,-1 2-146</inkml:trace>
  <inkml:trace contextRef="#ctx0" brushRef="#br0" timeOffset="22">5236 612 624,'13'0'128,"-3"0"-32,0 0-78,1-11-16,1 0-1,-1-1 7,-1 2 4,-3 4 3,-2-1-8,-2 3-4,-3 3-4,0 0-6,0 1-3,-3 0 6,-7 0 3,-5 0-1,0 0 3,2 13 1,5 2 0,3 4 2,5 0 32,0 3 30,0-2 10,13-1-27,2 1-23,1-3-16,1-6-8,-1-1-1,-4-4-6,-1-5-59,1-1-74,1 0-95,3 0-127</inkml:trace>
  <inkml:trace contextRef="#ctx0" brushRef="#br0" timeOffset="23">5494 605 245,'0'16'124,"0"3"-34,0 1 3,0-3-25,0-4-10,0-5-20,0-4-15,0-4-17,0 0 1,0 0 9,0-7 12,0-13 26,0-8 9,0-5-48,0-3-10,3 3-4,4 4 1,3 7 1,1 9 9,-1 9 18,0 4-5,3 0-13,-3 12-9,3 11-5,0 3 0,-3 2 3,0 0 6,-2-4 11,-1-5-3,-4-6 0,2-5-12,-5-4-3,0-4-3,0 0-15,0 0-58,0-2-56,0-12-84,0-1-13</inkml:trace>
  <inkml:trace contextRef="#ctx0" brushRef="#br0" timeOffset="24">5706 539 711,'15'-4'140,"6"-4"-23,4 3-31,3-1-18,6 2-16,1 2-24,-2 1-20,-2 1-5,-8 0-6,-8 0-13,-4 0-65,-9 0-72,-2-2-152,0-5-325</inkml:trace>
  <inkml:trace contextRef="#ctx0" brushRef="#br0" timeOffset="25">5841 479 797,'5'37'116,"-2"3"-48,-3 4-49,0-5-10,0-6-3,0-6-4,0-10 1,0-6-19,0-7-53,13-4-66,-1 0-127,9 0-249</inkml:trace>
  <inkml:trace contextRef="#ctx0" brushRef="#br0" timeOffset="26">6030 178 548,'18'0'129,"0"0"-18,2 21-65,-2 10-12,3 15-19,2 15 11,-3 12 8,3 8 13,-10 2-14,-5-3-4,-8-8-14,0-14-15,-13-14-4,-15-16-60,0-13-146,2-11-176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2:02:45.925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1145-142 543 0,'0'0'144'0,"0"0"-34"16,0 0-25-16,0 0-25 15,0 0 2-15,0 0-14 16,4 0-14-16,4 0-21 15,8 2-12-15,6 13 11 16,3-2-3-16,2 5-5 16,0 4 2-16,4-3-1 15,-5 10-3-15,-3-6-2 16,-2-3-1-16,-4 1 5 16,-7-3-5-16,-2-2-3 15,-4-2-4-15,-4 2 0 16,0 3-31-16,-2-1-32 15,-18 2-33-15,-4 0-22 16,0 4-88-16,2-2-65 16</inkml:trace>
  <inkml:trace contextRef="#ctx0" brushRef="#br0" timeOffset="1">-1801-47 903 0,'0'0'137'0,"0"0"-17"0,0 0-56 16,0 0-30 0,0 0-9-16,0-2-13 0,0 2-2 15,0 0-8-15,2-4-5 16,18 4-43-16,11 0-141 15,3 0-235-15</inkml:trace>
  <inkml:trace contextRef="#ctx0" brushRef="#br0" timeOffset="2">-1497-77 981 0,'9'3'116'0,"-4"-3"-56"16,-2 0-48-16,4 0-11 16,3 2-1-16,2 3-1 15,4-4-30-15,6 11-13 16,8-5-40-16,2 2-88 16,1-2-172-16</inkml:trace>
  <inkml:trace contextRef="#ctx0" brushRef="#br0" timeOffset="3">-1002 58 679 0,'15'4'105'16,"-3"-4"-66"-16,-2 0-55 15,0 2-78-15,6-2-136 16,-1 5-150-16</inkml:trace>
  <inkml:trace contextRef="#ctx0" brushRef="#br0" timeOffset="4">-742 192 450 0,'15'12'71'0,"-1"-1"8"15,-4-3-65-15,0 3-6 16,0 0 9-16,-3-4-1 15,-2-2-11-15,-2 8-7 16,-3-5-20-16,0 3-47 16,2-1-7-16,-2 3-23 15,5 3-53-15</inkml:trace>
  <inkml:trace contextRef="#ctx0" brushRef="#br0" timeOffset="5">-608 524 186 0,'2'13'-25'0,"-2"1"-20"16</inkml:trace>
  <inkml:trace contextRef="#ctx0" brushRef="#br0" timeOffset="6">-603 804 953 0,'0'5'137'0,"0"2"-41"15,0-2-73 1,-3 2-22-16,-4 4-17 0,-8 5-52 16,3 0-26-16,-4 5-67 15,-4 1-123-15,-2 1-137 16</inkml:trace>
  <inkml:trace contextRef="#ctx0" brushRef="#br0" timeOffset="7">-837 1085 711 0,'-7'5'125'16,"-2"2"-45"-16,-4-1-47 16,-6 6-13-16,0-1-9 15,-4 2-4-15,-1-3-1 16,-3 2-31-16,-2-5-99 15,0-1-161-15,-2 0-149 16</inkml:trace>
  <inkml:trace contextRef="#ctx0" brushRef="#br0" timeOffset="8">0 453 863 0,'0'0'115'0,"0"0"-17"16,0 0-54-16,0 0-23 16,2 0 2-16,8 0 22 15,-3-2-1-15,6-3-1 16,3-2 5-16,2 0-12 16,5-6-11-16,2 2-4 15,1-3-14-15,2-4-2 16,3 4-1-16,1-6-1 15,1 1 1-15,-1 5 0 16,4-4-2-16,-3 3 0 16,3-4 3-16,-2 3-4 15,-2 2 2-15,1-2-1 16,-3 2 0-16,-3-1 3 16,1 5-1-16,-3 1 2 15,1 0 2-15,-3 3-4 16,3 1-2-16,-1 2 1 15,-3-3 0-15,2 0 3 16,0 1-2-16,-5 4-2 16,1-4-2-16,-8-1 4 15,2 5 0-15,-4 1-1 16,-5-4-3-16,2 4 0 16,-2 0 0-16,2-2-1 0,6-2 0 15,-4 3 2-15,6-5 1 16,5 1 0-16,1 5 3 15,3-6 1-15,-1 6 3 16,-4-1 0-16,1-3-3 16,-3 3-5-16,4 1 1 15,-4-6-2-15,1 6 2 16,-1-1 0-16,0-3-2 16,-5 3-1-16,4-1 2 15,-6-1 2-15,-3 2-6 16,-2-1 3-16,-2 2-4 15,-1-4 1-15,-2 3-12 16,0 1 3-16,0 0 2 16,5 0 7-16,0 0 6 15,0-2 3-15,7 2-5 16,-2-3 0-16,4 1 0 16,-2 2-1-16,-6-2 0 15,3 2 1-15,-7-2-2 16,1 0-8-16,-1 2-8 15,-2 0-8-15,0 0-12 16,3 0 4-16,-3 0 5 16,2 0 6-16,-2 0-7 15,0 0-7-15,0 0-39 16,0-7-48-16,0 0-78 16,0-4-91-16,0-3-93 15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2:02:45.934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-1249 1243 930 0,'-5'1'82'15,"-7"-1"-43"-15,-3 0-50 16,-7 0 2-16,-3 2 3 15,-4-2-23-15,-2 0-39 16,2 0-43-16,-1 0-83 16,2 0-77-16</inkml:trace>
  <inkml:trace contextRef="#ctx0" brushRef="#br0" timeOffset="1">-1673 1208 784 0,'-5'-3'144'0,"1"3"-53"15,-3 0-69-15,-3 0-21 0,-5-2 5 16,-2-3-5-16,-3 0-2 16,-1-3-47-16,-1-3-68 15,2-2-49-15,1-1-105 16</inkml:trace>
  <inkml:trace contextRef="#ctx0" brushRef="#br0" timeOffset="2">-1981 1067 693 0,'0'0'165'16,"-2"-5"-13"-16,-3 5-86 16,0-2-56-16,-3-3-9 15,-4 1 1-15,0-2-5 16,-3-2-36-16,-2 0-39 16,-2-6-18-16,2 2-50 15,-3-5-90-15,1 4-81 16</inkml:trace>
  <inkml:trace contextRef="#ctx0" brushRef="#br0" timeOffset="3">-2253 869 434 0,'-5'-8'97'0,"-2"-2"-53"16,2 2-24-16,-1-2-3 15,0 0-12-15,1 1-4 16,-3-8-39-16,-1 2-73 15,1-4-129-15</inkml:trace>
  <inkml:trace contextRef="#ctx0" brushRef="#br0" timeOffset="4">-2394 604 1142 0,'0'-4'113'0,"0"-3"-57"16,0-5-70-16,0 0-61 15,0-6-50-15,0-2 13 16,0-5 5-16,2 4-78 16,7-2-102-16</inkml:trace>
  <inkml:trace contextRef="#ctx0" brushRef="#br0" timeOffset="5">-2317 271 1004 0,'10'-7'162'16,"2"0"-89"-16,-2-2-60 16,4-4-14-16,-1 1-49 15,3 0-39-15,-1-2-72 16,0 3-119-16,-3-1-210 16</inkml:trace>
  <inkml:trace contextRef="#ctx0" brushRef="#br0" timeOffset="6">-2088 82 1014 0,'170'-90'145'0,"-160"90"-72"16,4 0-60-16,-1 0-20 16,-1 0-83-16,5-4-180 15</inkml:trace>
  <inkml:trace contextRef="#ctx0" brushRef="#br0" timeOffset="7">-2088 82 1000 0,'9'-6'122'0,"-3"0"-92"16,0-2-41-16,4-3-37 16,-3 2-64-16,4-2-50 15,-2-1-142-15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2:02:45.942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-1 1783 472 0,'0'0'107'16,"-3"0"-36"-16,3 0-19 15,0 0-27-15,0 0 16 16,-2 0 27-16,2 0 30 15,0 0 9-15,0 0-22 16,0 0-19-16,0 0-16 16,0 0-17-16,0 0-18 15,0 0-6-15,0 0 0 16,0 0 3-16,0 0 3 16,0 0 3-16,0 0 9 15,0 0 3-15,0 0 0 16,0 0-4-16,0 0 0 15,0 0 1-15,0 0-3 16,0 0-3-16,2 0-9 16,6-1-5-16,-3-6-1 15,-2 2 1-15,6 0 2 16,-4 0 3-16,2-2 6 16,-4 2 1-16,4 2-1 15,0-3-5-15,1-4-5 16,-1 4-5-16,3-1-2 15,1-2 1-15,-6 0-4 16,1 0 3-16,5 1-1 16,-1 2 1-16,-3-6-2 15,1 2 2-15,2 2 0 0,-3-3 0 16,3 0 0-16,-3-1 2 16,3 5 3-16,4-4-1 15,-6 2 2-15,3-2 0 16,2 3-5-16,-4-5 1 15,-4 2-5-15,5 5 1 16,0-4 1-16,0 2 0 16,-3-2 0-16,3 2 1 15,1-4 0-15,0 1 1 16,0 0 4-16,2 2 2 16,-3-3-1-16,-1 4 0 15,1-4-4-15,0 5-4 16,-1-5 2-16,-1-3-2 15,2 7 1-15,1-3 0 16,-3-1 0-16,-1 4 0 16,3-4 2-16,-3 4-2 15,1-4-1-15,-1 5 2 16,0-5-1-16,3 5 0 16,-1-4-1-16,-1 0 1 15,-3 0 0-15,6-1 1 16,-1 1 0-16,2 2 0 15,-4-3 0-15,-1 5 0 16,3-1 1-16,-1-4-2 16,-1 3 1-16,-3 0-1 15,5 1 0-15,4-3-1 16,-6 0 2-16,6 0-1 0,-2 0 1 16,0 3-1-1,3-4 1-15,-1-1 1 0,-1 0-1 16,3 5 1-16,1-7-2 15,-2 5 2-15,2-1-1 16,2-5-2-16,-1 4-2 16,6-1 5-16,-5-1-2 15,5 1 1-15,-6 1-2 16,4-1 2-16,4 1 3 16,-4 0-7-16,2-3 4 15,-1 1-3-15,0 2 0 16,2 1 4-16,-3-1-2 15,4 4 2-15,-4-1-2 16,0 3 0-16,0-6 1 16,2 7 0-16,-6-3-1 15,3 2 1-15,-1-3-2 16,0 1 1-16,-3 2 0 16,6-3 0-16,-3 2 0 15,2 0 1-15,4 0-1 16,-4 0-1-16,1 1 1 15,3-1 1-15,-4 2-4 16,5-1 3-16,-1-1 0 16,1 0-1-16,0 0 1 15,4-2-1-15,-1 1 1 16,-1 2 0-16,2-1 1 16,-2-2-1-16,1 3-3 15,1-1 1-15,-2 1 3 16,-2 0-1-16,0 1 0 15,0-2-1-15,2 0 2 0,-5 1-1 16,1-1-1-16,2-2 0 16,-1 4 2-16,3-2 1 15,-4 1-3-15,2 0-1 16,-1 1 1-16,-2-1 1 16,5 4-1-16,-2-3 1 15,0-1-2-15,-3-3 1 16,5 2 1-16,-6 1 1 15,3-2 0-15,-1-2-1 16,-1 4 0-16,-2-1 0 16,7 0 1-16,-7 1 1 15,-3-1-1-15,5 2-1 16,-11 1 2-16,8 0-3 16,-8 1 1-16,1-1 0 15,-1-1 0-15,1-2-2 16,0 6 1-16,1-5 0 15,-1 1 4-15,6-1-1 16,2 1-2-16,-2 1 0 16,1-3 1-16,-1 6 1 15,2-6-2-15,-8 3 1 16,5-2-1-16,-4 1 0 16,2 2-2-16,0-2 2 15,-2-1 1-15,6 1 0 16,-3 1 1-16,3-1-1 15,1-1 1-15,-2 4 1 16,2-5-1-16,-1-1-3 16,1 5 1-16,0-3-2 0,-4-1 1 15,1 0 2 1,3-1 0-16,2 5-1 16,-5-6 0-16,6 3 0 0,-3-1 2 15,-1 2-2-15,-1-1 3 16,-1-1-2-16,-1 6 0 15,-2-6-1-15,-3 1-1 16,6 1 1-16,-5-2-3 16,6 0 1-16,-3 1 1 15,10-6 1-15,-1 6 2 16,1-2-3-16,0-3 1 16,4 4 2-16,-1-2-2 15,-6 2 1-15,3 1-1 16,-3 0 1-16,0-1 0 15,-2 1 0-15,-2 1-2 16,-3-2 1-16,2 2 4 16,-6 3-6-16,-2 1 3 15,2-2 0-15,-1 1-1 16,0 0-1-16,7-3 1 16,-1 3 0-16,10-3-2 15,0 1 2-15,5-1-1 16,-1 1 0-16,0-1-1 15,-3 0 2-15,-2 3 1 16,-1-3-1-16,-4 3 0 16,-3-3 0-16,-1 1 1 15,1 1-1-15,-5 3-1 16,4 0-1-16,-1 0 0 16,0 0 0-16,0 0-1 15,4 0 1-15,-4 0 1 16,3 0 1-16,-3 0 3 0,-2 0-2 15,-1 0 1-15,-2 0-3 16,0 0 1 0,-4 0 1-16,1 0-1 0,1 0 2 15,3-3-1 1,-2 2-1-16,6-3 2 0,0 4-2 16,3-2-2-16,-1 2 3 15,-1-5-1-15,-2 5 1 16,-3 0 0-16,1 0-1 15,-4 0-1-15,-1 0 0 16,-1 0 0-16,-1 0 0 16,1 0-2-16,-1 0 2 15,0 0 2-15,-2 0-1 16,0 0 1-16,-1-1 0 16,1 1 0-16,-4 0-2 15,-1 0 0-15,4 0-1 16,-4 0 3-16,0 0-1 15,0 0 0-15,5 0 0 16,-5 0-1-16,0 0 2 16,0 0-1-16,0 0 2 15,2 0-1-15,-1 0 3 16,4 0 3-16,0 0-3 16,0 0-1-16,1 0 0 15,-1 0-3-15,-2 0 1 16,2 0-1-16,-1 0 0 15,1 0 0-15,0 0 1 16,0 0-1-16,3 0 1 16,3 0-1-16,-5 0 0 15,5 0 1-15,-5 0-1 16,3 0 0-16,-4 0-1 0,-3 0 0 16,-2 0-1-16,1 0 1 15,-1 0-2-15,0 0 1 16,0 0 2-16,0 0 0 15,0 0 1-15,0 0 1 16,0 0-1-16,0 0 0 16,0 0 1-16,0 0 2 15,0 0-1-15,0 0-2 16,0 0 1-16,0 0-1 16,0 0-2-16,0 0 0 15,0 0-4-15,0 0-25 16,0 0-44-16,0-2-74 15,0-6-94-15,0 1-158 16,0-1-286-16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09.91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340 446 669,'-5'0'55,"-2"-4"-24,-3-5-11,-5-1 7,-2 0-2,-3-1 6,1 1 11,-6 0 8,3 2-18,-5 1 2,2 2 10,1 3-4,-1 2-16,3 0 5,2 0 0,1 0-11,4 15-1,3 2-1,4 4 9,4 2 3,4 2-7,0-2-5,0-3-6,0-1-2,12-4 3,3-4-10,4-1 8,-2-4-7,6-4-35,4-2 2,-5 0 2,2-7 13,-2-18 6,-2-7-18,-3-6 9,-2-9-12,-5-4 12,2-1-4,-2 1 4,-3 1 0,3 4 0,-5 3 3,-3 6 6,1 8 5,-3 7 3,0 3 0,0 8 2,0 5 0,0 5-3,0 1-2,0 0 5,0 0 1,0 0 5,0 0-4,0 0 5,0 0 0,0 0-1,0 0 3,0 13 1,0 7 10,2 12 5,6 7-5,4 6-6,3 3 5,0-1 12,-3-3 3,3-7-9,-3-4 3,-5-5-14,3-7-12,-5 0 3,0-5-6,2 1 4,-2 0-5,0-2 2,-2 0 1,-1-5-11,3-1-24,-5-4-26,0-5-24,0 0-47,7-5-58,3-13-126,5-4-145</inkml:trace>
  <inkml:trace contextRef="#ctx0" brushRef="#br0" timeOffset="478.0956">696 55 845,'5'0'123,"-2"0"-57,-3 2-64,0 11-6,-3 5-2,-11 3 3,-6 1 3,-2 0 1,0-3 1,0-1-3,2-5-1,3-2 6,9-4-4,3-2-1,3-3 6,2-1 0,0 4 30,2 0 22,13 4-25,5 2-28,4 3-2,3 1 4,-2-2-6,-5-2 6,-1-2 3,-6-3-1,-4-1-8,-6-3 0,2-2-33,0 0-47,2 0-56,5 0-127,3-1-248</inkml:trace>
  <inkml:trace contextRef="#ctx0" brushRef="#br0" timeOffset="873.1746">996 100 769,'0'0'100,"0"0"-74,0 4-39,-7 9 11,-13 2 1,3 2 2,-3 0 3,1 1-1,1-3-4,4-3 3,6-1 1,1-4 1,2-1 8,5-3 8,0 0 14,0 0 22,5 1 4,10 2-30,4 1-16,6 2 2,-1 0 0,-1 2-10,-4 1-1,1-2-2,-3 2-4,-5-2-4,1 2-26,-4-3-53,4-4-61,-3-4-78,2-1-173</inkml:trace>
  <inkml:trace contextRef="#ctx0" brushRef="#br0" timeOffset="2409.4818">2006 247 657,'-42'0'40,"-9"3"85,-16-2-31,-6 3-35,1 1-3,4 1-31,11 2-18,10 0-5,8-2 2,12 1-3,7-1-6,3-1-17,5 1-48,4 0-49,4 2-55,4 5-81</inkml:trace>
  <inkml:trace contextRef="#ctx0" brushRef="#br0" timeOffset="1973.3946">1488-306 626,'0'-4'89,"0"1"-29,0 0-31,0 2 7,0 1 15,0 0 0,0 0 8,0 0-2,0 0-7,0 2-10,7 12-14,15 8-9,5 8-14,12 8 7,3 7 7,7 4 4,0-1 6,1-2-5,-6-5 15,-10-8-9,-7-8-14,-10-9-6,-7-5-8,-5-8-4,-2-3-28,-3 0-47,0 0-32,0 0-43,-10-9-8,-5-8 34,-5-2-94,-2 2-6</inkml:trace>
  <inkml:trace contextRef="#ctx0" brushRef="#br0" timeOffset="2134.4267">1785-7 249,'-5'-4'127,"-2"2"-25,-1 2-34,-7 0-8,3 0 12,-7 9 10,-1 9-9,0 5 0,1 0-29,1-2-38,6-2-4,0-7 1,7-2-46,2-5-76,3-2-102,0-1-67</inkml:trace>
  <inkml:trace contextRef="#ctx0" brushRef="#br0" timeOffset="2869.5738">1433 526 615,'0'-2'146,"0"-6"-39,0-4-44,0 1-10,5-2 12,8 3-14,4 1-13,0 1-17,0 5-10,3 2 2,0 1-10,-1 0-2,-2 5-15,-2 13 1,-5 2 7,-3 5 2,-2 3-1,-5 2-3,0 1-7,-7 1 2,-13-1 7,1-2 3,-3-3 0,-1-3 3,1-5-2,8-5 2,1-5-2,6-4 3,2 0-1,3-2 4,2-2 4,0 0 30,0 1 10,0-1 7,0 0-1,17 0-9,7 1-39,3 0-3,3-1-3,2 0-2,0 0-16,-5 0-40,2-2-61,1-7-107,-6 2-140</inkml:trace>
  <inkml:trace contextRef="#ctx0" brushRef="#br0" timeOffset="3217.6434">1805 727 549,'4'14'87,"-1"-1"-29,-3 1-41,0-4 19,0-1 4,0-5 0,0-2-8,0-1-3,0-1-1,0 0-6,5-2-5,2-15-16,1-3 6,6-4 11,-4-2-13,7 2 3,-4 7-2,1 2 9,-1 9 14,-1 4 11,-2 2-15,2 0-18,0 17-17,1 6 5,-4 0 8,4 2 0,-6-5-1,-2-2-10,-3-7-55,1-4-88,2-6-165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2:02:45.94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0 5 209 0,'0'0'30'0,"0"-2"-19"15,0-2-46-15,0 4-45 16,0-1-33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2:02:45.944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0 14 12 0,'0'-14'26'16,"0"14"-38"-16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2:02:45.945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-6 3 239 0,'0'-4'74'15,"0"4"17"-15,0 0 3 16,0 0-3-16,0 0 5 16,0 0 1-16,0 0-7 15,0 0-16-15,0 0 1 16,0 0-18-16,0 0-10 15,0 0-3-15,0 0-10 16,0 0-3-16,0 0-3 16,0 0 0-16,0-1-3 15,0 1-3-15,0 0-3 16,0 0 3-16,0 0 0 16,0 0-4-16,0 0-2 0,0 0-2 15,0 0-3-15,0 0-2 16,0 0-2-16,0 0 1 15,0 0 3-15,3 0 5 16,-1 0-1-16,11 0 0 16,-9 0-7-16,9 0-8 15,-2 0 1-15,-1 0 1 16,-2 0 3-16,3 0 1 16,-1 0-2-16,0 0 1 15,2 0 1-15,-2 0-3 16,5 0 1-16,-3 0 0 15,3 0 0-15,-3 0 0 16,4 1-1-16,-6 3-2 16,7-2 1-16,-7-2-2 15,5 4 2-15,-3-4-1 16,-2 5 1-16,6-3-1 16,-6-2-1-16,-3 0 1 15,3 1 0-15,0 3 0 16,-3-4 3-16,1 0-3 15,-1 0-1-15,3 0 1 16,-5 1-2-16,6-1 3 16,-5 0-3-16,5 0 2 15,-1 0 0-15,-3 0-1 16,8 0 1-16,-5 0-1 16,2 0 0-16,3 2 0 15,-3 1 0-15,3-3-2 16,-4 1 2-16,4-1 1 15,-3 5-1-15,1-5 0 16,-1 0 0-16,-1 6 1 0,-1-6-1 16,0 1 0-1,-2-1 1-15,6 2-1 0,-2 2 0 16,3-4-1-16,0 1 2 16,2 0-2-16,0 2 1 15,-1-1 1-15,1-2 0 16,-4 5-1-16,1-3-2 15,0-2 3-15,-1 2-1 16,1 1-2-16,-2-3 1 16,5 0 0-16,1 2 0 15,1-2 1-15,0 0-1 16,-1 2 0-16,1 0 0 16,-2 0 2-16,-5-2-1 15,7 0 0-15,-8 0-3 16,-4 0-2-16,3 1 2 15,1-1-2-15,1 4-2 16,-2-4-1-16,5 0-2 16,0 0-1-16,2 0 8 15,-1 2 2-15,-4-2 0 16,-1 0 1-16,3 0 2 16,-4 0-1-16,0 0-3 15,-3 0 4-15,3 0-2 16,2 0 0-16,0 0 0 15,3 0 0-15,4 0-1 16,-2 0-1-16,4 0 0 16,-3 0-1-16,3 0 2 15,-4 0 1-15,3 0-1 16,-3 0 2-16,0 0-2 16,-2 0 1-16,1 0 1 15,-1 0-2-15,-3 0 1 16,1 0 1-16,-1 0-2 0,0 0 1 15,2 0-1-15,-1 0 2 16,6 0-1-16,-5 0 1 16,1 0 0-16,7 0-1 15,-3 0 2-15,-1 0-1 16,-2 0 0-16,-4 0 0 16,-2 0-1-16,0 0 1 15,3 0-2-15,-4 0 2 16,5 0-1-16,3 0 1 15,0 0 0-15,10 0-1 16,-2 0 0-16,2 0-1 16,-1 0 2-16,-1 0-2 15,-1 0 2-15,-3 0-1 16,-1 0 0-16,-1 0 0 16,-4 0 0-16,2 0 0 15,-2 0 0-15,0 0 1 16,-3 0 1-16,7 0-1 15,-7 0-1-15,0 0 0 16,7 0-1-16,-6 0-1 16,6 0 1-16,-2 0 0 15,3 5 1-15,-6-3 2 16,6-2-3-16,-3 1 2 16,4 2 0-16,-4-2 0 15,1-1 0-15,-1 6 0 16,4-5 0-16,-8 4-2 0,8-3 0 15,-4 3 2 1,3-1 0-16,0-2-2 0,1 2 2 16,-4 1-1-16,3-2 1 15,-1 1-1 1,0-3 0-16,-6 4 0 0,7-5 0 16,-3 1 1-16,-3 3-2 15,3-3 2-15,-5-1-1 16,7 0 1-16,-6 0-2 15,3 0 0-15,1 0 1 16,1 0 0-16,1 2 0 16,0-2-1-16,-1 0 2 15,3 0 0-15,-1 0-1 16,0 4 0-16,-1-4 1 16,2 0 0-16,-4 1-2 15,5-1 1-15,-7 0 0 16,5 0 0-16,-3 4 0 15,2-4 0-15,-5 2 0 16,4 2 0-16,-4-3 2 16,6-1-1-16,-3 2 0 15,2 2 3-15,-6-4-3 16,3 0-2-16,4 0 2 16,-3 0 1-16,-2 1 2 15,2-1 1-15,-1 0-2 16,1 0 1-16,1 0-2 15,-4 2-2-15,5 1 1 16,-6-3-1-16,6 0 1 16,-2 2-2-16,-2-2 3 15,1 0-3-15,-3 0 1 16,1 1 1-16,-2 2 0 0,0-3-1 16,3 2 4-1,-5-2-2-15,2 0 0 0,-2 0 0 16,-1 0 0-16,-1 0-4 15,1 0 3-15,1 0-2 16,2 0 2-16,3 0-1 16,5 2 0-16,-1 1 1 15,1-3-1-15,2 2 0 16,1-2 1-16,-5 0 0 16,-1 5 0-16,-5-5 2 15,7 0-5-15,-11 0 2 16,8 0 0-16,-1 0-2 15,2 0 3-15,3 0 0 16,-3 0 0-16,10 0-1 16,-1 2 1-16,-4 2 1 15,4-2-1-15,-6-1-1 16,-1 3 2-16,-4-2-1 16,-5-2-2-16,0 0 2 15,2 0-1-15,-2 1 1 16,2 3-1-16,4-4 1 15,-1 1 0-15,0 3 2 16,2-3 1-16,-5 0-1 16,7 3-3-16,-6-3 1 15,3 1-1-15,-1 2 1 16,0-3-3-16,0-1 2 16,4 0 1-16,-4 0-2 15,2 4 1-15,2-3 2 16,-4-1-2-16,-1 2 1 0,0-2-1 15,-6 0-1 1,2 0 1-16,-5 0 0 16,0 0 0-16,1 0-1 15,4 0 1-15,-3 0 0 0,8 0 0 16,-2 0 1-16,-1 0-1 16,4 0 1-16,-4 0-1 15,3 0 1-15,-3 0-1 16,0 0 1-16,1 0-1 15,-1 0 1-15,0 0-2 16,-4 0 2-16,-1 0 0 16,3 0-1-16,-4 0 0 15,0 0 2-15,-1 0-2 16,1 0 2-16,-1 0-1 16,0 0 0-16,3 0 0 15,-3 0 0-15,4 0-1 16,-4 0 0-16,9 0 1 15,-8 0 0-15,1 0 1 16,3 0 0-16,-5 0-1 16,6 0 0-16,-6 0 1 15,-4 0 0-15,5 3-1 16,-1-3 1-16,3 1-1 16,-3-1 1-16,2 4-2 15,0-4 1-15,3 2 0 16,4-1 0-16,-4-1-1 15,-3 4 0-15,-1-4 0 16,-1 0 0-16,6 0 0 16,-6 0 0-16,-2 1 0 15,1 3-1-15,-1-4 2 16,-3 0-3-16,2 0 3 16,-2 0 1-16,0 0-3 0,0 0 2 15,0 0 1-15,0 0-3 16,0 0 2-16,0 0 0 15,0 0-1-15,0 0 1 16,0 0-2-16,3 0 1 16,-3 0 0-16,0 0 2 15,0 0-2-15,0 2-1 16,0-2 1-16,0 0 0 16,0 0 0-16,0 0 0 15,0 0-1-15,0 0 2 16,0 0-2-16,0 0 1 15,0 0 1-15,0 0-2 16,0 0 2-16,0 0-2 16,0 0 1-16,0 0 0 15,0 0 2-15,0 0 0 16,0 0 0-16,0 0-1 16,0 0 3-16,0 0 2 15,0 0 0-15,0 0 1 16,0 0-4-16,0 0 0 15,0 0 0-15,0 0-1 16,0 0-2-16,0 0 0 16,0 0 0-16,0 0 1 15,0 0-2-15,0 0 1 16,0 0 0-16,0 0 0 16,0 0 0-16,0 0 1 0,0 0-1 15,0 0 1 1,0 0 0-16,0 0-2 0,0 0 0 15,0 0 0-15,0 0 0 16,0 0 0-16,0 0 1 16,0 0-2-16,0 0 2 15,0 0-2 1,0 0 1-16,0 0-1 0,0 0-1 16,0 0-16-16,0 4-12 15,0-1-24-15,0 4-40 16,0 1-69-16,7-5-93 15,8 2-238-15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2:02:45.946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0-1 868 0,'13'0'140'0,"9"0"-43"15,9 0-69-15,1 0-24 16,4 0-13-16,1 0-47 15,1 0-29-15,-5 0-84 16,-5 0-115-16,-5 0-88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2:02:45.947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54 0 603 0,'0'0'142'0,"0"0"-68"16,-2 0-31-1,-1 0-32-15,3 0-1 0,-2 0 21 16,-2 0 29-1,4 0 8-15,0 0-21 0,-5 1-11 16,2 21-26-16,-2 12-19 16,-4 6 45-16,3 10-3 15,-3 9-9-15,4 0-5 16,5-7 3-16,0-6-1 16,0-9 11-16,0-2-14 15,0-11-6-15,10-10-2 16,0-2-1-16,4-11-2 15,3-1-4-15,7 0-16 16,6-4-3-16,6-18-20 16,1-4 4-16,-3-8 11 15,-6 11 17-15,-8 1 2 16,-8 3-3-16,-2 13 4 16,-7 5 5-16,-1 1-1 15,-2 0-1-15,5 0 11 16,5 9-13-16,2 9 3 15,2 3-2-15,8-2 4 16,-3 3 0-16,4-5-1 16,0 0 5-16,-1-10 3 15,0-7-6-15,0 0 4 16,-2 0-9-16,-3-25-6 16,-3-13-9-16,-4-2-9 15,-5-4 12-15,-5-5-2 16,0 4-2-16,0 3 8 0,-3 7 1 15,-7 6 1 1,3 12-19-16,3 5-27 16,4 11-11-16,0 1-49 15,9 0-87-15,6 7-341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2:02:45.948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834 482 715 0,'0'-4'88'0,"0"-3"-69"16,0 0-16-16,-6 3 19 15,-9-3 9-15,2 6 10 0,-8 1 5 16,4 0 0 0,-2 0-14-16,2 12 1 0,2 6-11 15,8 5-6-15,2 0-6 16,5 1 11-16,0-1-12 15,0-4-4-15,12-3-6 16,3-10-14-16,2-5-15 16,4-1-59-16,-4 0 7 15,7-9 31-15,-11-9-8 16,3-2 22-16,-5 2 8 16,-2 5 13-16,-4 2 16 15,-3 7 6-15,1 4 29 16,-3 0 25-16,2 0 6 15,3 4-1-15,-2 14-4 16,6-4-44-16,-4 2 3 16,3 4 16-16,3-6-13 15,-1-3-14-15,-3-3-8 16,4-2-37-16,3-2-69 16,5-4-109-16,-1 0-246 15</inkml:trace>
  <inkml:trace contextRef="#ctx0" brushRef="#br0" timeOffset="1">1170 329 635 0,'0'39'13'0,"0"11"-6"16,0 0-5-16,0-1-5 15,0-1-40-15,7-3-16 16,11-15-39-16,1-1-127 16</inkml:trace>
  <inkml:trace contextRef="#ctx0" brushRef="#br0" timeOffset="2">1387 524 592 0,'19'0'122'0,"-4"0"-11"16,-3 6-83-16,-2 16 15 15,4 1-4-15,-4-2 12 16,-6 4 25-16,1-6-7 15,-5-1-4-15,0-7-21 16,0-4-35-16,-2-7-27 16,-15 0-6-16,-7-6 11 15,2-10-3-15,3-5-5 16,4-2-21-16,2 3-38 16,13 2-55-16,0 4-42 15,0 8-99-15</inkml:trace>
  <inkml:trace contextRef="#ctx0" brushRef="#br0" timeOffset="3">1620 519 691 0,'4'16'63'16,"-4"2"-9"-16,0-1-15 15,0-4-2-15,0-4-9 16,0-5-2-16,0-4 2 16,0 0-13-16,0 0-2 15,0 0-7-15,0 0-6 16,0 0-3-16,6-13 1 16,5 0 23-16,0-4-12 15,8-1-5-15,0 2 0 16,-4 6 8-16,-1 1 2 15,-6 9-3-15,1 0 12 16,-3 0 2-16,0 0-16 16,-1 12-8-16,3 4 16 15,-4-2-17-15,1-3 3 16,0 0 4-16,-2-5-5 0,-3-6-2 16,0 0 0-1,0 0 0-15,2 0-11 0,-2 0 2 16,8-3-6-16,4-12 1 15,5-7 14 1,2-2 5-16,5 4-1 16,-2-2-2-16,-4 11 1 0,-4 6 13 15,1 5 31 1,-1 5-23-16,-2 22-23 0,0 4 12 16,1 4-10-16,-4-5 1 15,1-1 0-15,-1-6-1 16,-8-12-12-16,8-4-114 15,-1-7-231-15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1T00:20:46.22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4-6 285 0,'0'-1'67'0,"0"1"-20"15,0 0 3-15,-4 0 26 16,4 0 33 0,0 0 3-16,0 0-17 0,0 0-16 15,0 0-15-15,0 0-12 16,0 0-8-16,0 0-12 15,0 0-7-15,0 0-8 16,0 0-5-16,0 6-2 16,0 6-7-16,0 4 0 15,0 2 1-15,11 1-1 16,4 0 3-16,0 1-1 16,-4-2 2-16,6 1 2 15,-2-2-4-15,11 2 1 16,-9-1-1-16,-2 1 1 15,7-4 5-15,-7-3-4 16,5 2 2-16,-10-3-1 16,1 1-2-16,0-2-1 15,0-2-2-15,-7 1-1 16,7-2-1-16,-7 0 1 16,3-1 0-16,4 1-2 15,-7 0 2-15,2-1 2 16,5 2 1-16,-7 3 2 15,7 0 5-15,4 1 0 16,7 1 7-16,-3-2 0 16,-6 2-6-16,7-1-4 15,-3 0-4-15,2 1-3 16,3 1-1-16,0-1 1 16,-3-1-2-16,-2 0 2 15,-2 1-3-15,7-1 2 16,-7-1-1-16,-4 1 2 15,11-1 1-15,-3-2 0 16,-4-1 5-16,-2 2-2 0,6-4 2 16,-3 2-2-16,-6 3 0 15,8-4-1-15,-3 0-2 16,0 2 0-16,-9-2-1 16,9 0-2-16,-4 3 2 15,11-4-1-15,-7 3 1 16,4 0 3-16,3 0 6 15,-7-2-4-15,11 4-4 16,-4-2 1-16,-1 2-1 16,1 1-2-16,4-1 2 15,-9-3-2-15,7 2 4 16,-7-5-1-16,2 2-2 16,-8-2-1-16,4 2-1 15,7 5 1-15,-1-4-1 16,1 4 0-16,4-4 0 15,0 4 2-15,-5-1-2 16,1-4 0-16,2 1 1 16,-11 0 0-16,6 0 0 15,-8-2-1-15,4 1 1 16,-4 2 0-16,15-3 1 16,-15 2-1-16,10 1 1 15,1 0 1-15,4 0 0 16,4 2-2-16,-17-3-1 15,11 3 0-15,-3-4 0 16,-6 4 1-16,3-5 1 16,-3 0-1-16,0 5 1 15,2-9 1-15,5 9-1 16,1-5 0-16,-5 2-1 0,12 2 1 16,-8-2 0-16,-1 1 0 15,5 1 2-15,-4-4-2 16,-7 1 1-16,11-1-2 15,-5 0 1-15,1 1-2 16,8 5-1-16,-4-6 3 16,0 3 0-16,-5-2-2 15,12 4 1-15,-7-4 1 16,-5-2 2-16,1 2 3 16,2-3 0-16,-3 1-3 15,5 1 0-15,-4 1-2 16,4-2 0-16,0 2-1 15,2-1 1-15,-2 0-1 16,-1 1 3-16,6-6-1 16,-5 4-1-16,-3 0-1 15,8 0 2-15,-6-2 0 16,8 2 2-16,-12 0-3 16,5 0 3-16,11-4 1 15,-7 6-2-15,-2-1-2 16,13-1-2-16,-15 2 1 15,11 0-1-15,-5-1 0 16,3 1-2-16,-11-2 2 16,10-1 1-16,-12 0 0 15,4 1 1-15,-5-5 1 16,12 3 2-16,1 2 3 16,5 2-4-16,6-3-2 15,-1 3 1-15,3 0-2 0,9 3-2 16,-8-2-1-1,-1-4 2-15,-4 1 5 0,5 2-1 16,-1-1 0-16,-1 0 1 16,1-1-5-16,1 1 1 15,4 1-1-15,-5-1 6 16,-4 1-5-16,-2-3-3 16,-4 1 3-16,-5 1-2 15,-10-3 4-15,-3-1-2 16,-4-1 0-16,-4 3 0 15,4-4 1-15,-4 2-1 16,17 3 2-16,-2-4-1 16,7 4 2-16,3-4 0 15,1 6-4-15,8-2 5 16,-12-1-2-16,-1-2-3 16,-6 2 5-16,0-4-2 15,-5 3-4-15,-10 1 5 16,4-3-2-16,5 3 1 15,6-3-1-15,-5 4 1 16,16-4-2-16,0 3 4 16,6-1-3-16,4 2 1 15,9-3-2-15,-2 3 0 16,-13-1-3-16,11 0 5 16,-13 1-2-16,6-3-2 15,-8 3 1-15,4-5-2 16,-2 4 6-16,6-4-5 15,3 2 1-15,6 0 0 16,-7 1 2-16,1 4-2 16,8-5 0-16,-8 2 0 15,-1-3 1-15,-4 5 0 0,-6-5-2 16,-3 3 2-16,-5-3 0 16,-4-1-1-16,-9 0 1 15,5 0 0-15,-1 2-1 16,-3 2 0-16,4-4 0 15,10 1 0-15,-5-1-1 16,-1 0 1-16,4 3-1 16,-4-1 1-16,1-2 0 15,-4 0 1-15,15 0-1 16,4 0 1-16,6 0 1 16,5 1-3-16,2-1 3 15,2 0-3-15,-13 4 1 16,-6-4-1-16,-11 1 1 15,0 3 1-15,-15-4-2 16,-1 0 2-16,1 0-2 16,-11 0 1-16,11 0 0 15,-11 0-1-15,9 0 2 16,-7 0-1-16,-2 0-1 16,0 0 1-16,13 0 0 15,-11 0 1-15,6 0-1 16,5 0 1-16,0 0 0 15,9 0-1-15,0 0 0 16,-1 0 0-16,-6 0 0 16,7 0 0-16,-3 0 0 15,-1 0 0-15,1 0 0 16,-6 0-1-16,17 0 1 16,-23 0-2-16,12 0 4 15,-8 0-3-15,-7 0 1 16,7 0-3-16,-5 0-11 15,-1 0-3-15,-5 0-11 16,0 0-13-16,0 0-19 0,0 0-8 16,0 0-3-16,0 0-10 15,0 0-44-15,0 3-93 16,0 1-266-16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1T00:19:27.640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1445-2912 408 0,'0'0'51'16,"0"0"-14"-1,0 0-18-15,0 0-2 0,0 0 7 16,0 0 17-16,-5 0-4 15,4 5-4 1,-6 15-6-16,-2 11 17 0,-1 15-9 16,0 7-13-16,-2 19-7 15,2 7-4-15,0 3-2 16,-2 3 4 0,0-5 8-16,-3-3-10 0,3-5-2 15,-2-14-2-15,2-5-3 16,2-14-1-16,5-8-1 15,-2-8-1-15,7-7 2 16,0-8 2-16,0 3-1 16,0-5-1-16,0 1 2 15,0-1-3-15,0-6-19 16,0 0-64-16,0 0-97 16,0 0-162-16</inkml:trace>
  <inkml:trace contextRef="#ctx0" brushRef="#br0" timeOffset="1">1284-2353 587 0,'0'0'79'0,"0"0"-20"15,0 0-34-15,0 0-18 16,0-4-4-16,0 3 11 15,0 0 34-15,5-3 2 16,7-1-28-16,-2 3 3 16,0-3-5-16,7 5-1 15,-3-1-8-15,0 1-5 16,1 0 0-16,-2 0-5 16,1 0 1-16,-4 0-3 15,0 12-5-15,-5 0 1 16,1 5 1-16,-6 2 0 15,0-5-3-15,0 4-1 16,0-5-2-16,-7-1-3 0,-7-5 0 16,2-6-2-1,0-1 1-15,2 0 4 0,2 0 2 16,3 0-2-16,-2-5 10 16,2-3 2-16,5-5 0 15,0-1 2-15,0 1 4 16,0-3 9-16,0 2 3 15,12 2-10-15,1 5-3 16,3-3 1-16,-3 9 8 16,-3 1-10-16,0 0 0 15,1 0 1-15,-5 5-7 16,-2 9-3-16,-4 2 1 16,0 4-1-16,0 0-1 15,0-5 1-15,-14 0 1 16,2-4-4-16,0-8 0 15,-1 1 0-15,4-4 1 16,1 0-1-16,1-10 1 16,4-10 7-16,3-4 4 15,0-4 0-15,0-7 2 16,0 6 2-16,5 4-4 16,5 5 2-16,-1 12 5 15,-1 2 11-15,0 6 17 16,-1 0-16-16,3 0-14 15,-4 14-14-15,5 7-4 16,-5 3 0-16,-3 4-6 16,-3-7-2-16,0 1 5 15,0-13-6-15,-15-2-8 16,-2-4-3-16,-2-3 12 16,0 0 3-16,4-12-4 15,0-6 14-15,8-3 4 16,2-1-1-16,5-1 3 0,0 4 5 15,0 4-1-15,2 2 10 16,13 1 7-16,-3 6-7 16,6 6 6-16,-4 0-4 15,1 0-10-15,1 0 5 16,-5 13-15-16,0 7-5 16,-8 4 2-16,-1 2-3 15,-2 3-2-15,0-5 2 16,0-4-2-16,-12-7-10 15,-9-6-3-15,6-6 6 16,-2-1 3-16,0 0 5 16,4-12 4-16,1-9 3 15,7-3 3-15,3 3-1 16,2-1 9-16,0 4 3 16,0 6 1-16,0 9 14 15,0 0 17-15,5 3-12 16,0 0-20-16,-1 0-3 15,1 12-17-15,-5 4-18 16,0-2-42-16,0 2-56 16,0-5-83-16,-7-9-134 15</inkml:trace>
  <inkml:trace contextRef="#ctx0" brushRef="#br0" timeOffset="2">1518-3062 360 0,'0'0'122'15,"0"0"-40"-15,0 0-22 16,0 0-26-16,0 0-23 16,0 0-10-16,0 0 5 15,-11 6 3-15,-5 6 20 16,-6 8 16-16,-7 0-17 16,5 0-16-16,-3 2-5 15,2-5-5-15,8-4-1 16,-4-1-1-16,11-9 0 15,-2 0-2-15,2-3-4 16,5 0 2-16,0 0 4 16,0 0 0-16,3 0 3 15,2 0-2-15,0-6 2 16,0-1 5-16,0-9 7 16,12 1 0-16,10-7 3 15,5 4-4-15,-1-1-2 16,6 1-11-16,-1 3 5 0,-8 3 1 15,3 5-1-15,-6 5 10 16,-3 2 1-16,0 0 5 16,4 23-6-16,1 10-17 15,3 2-3-15,-3 8 8 16,6 2-7-16,-3-6 4 16,-3-6-1-16,0-8-41 15,-6-12-202-15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21T00:20:29.59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6603-5 484 0,'0'0'54'0,"0"0"-5"16,0 0-18-16,0-2-5 16,0 2 9-16,0 0 21 15,0 0 22-15,0 0-8 16,0 0 1-16,0 0-6 15,0 0-20-15,0 0-15 0,0 0-10 16,0 0-11-16,0 0-4 16,0 0-3-16,0 0 0 15,0 0 2 1,-12 0 6-16,0 6 4 0,4 3 5 16,3-2 3-1,-1 4-4-15,2-5-6 16,-6 1-6-16,2-1 0 0,-2 5-4 15,10-5 1-15,-9 4-2 16,-5-2 2-16,4 2 1 16,1-3 0-16,5 1 1 15,-6 0-1-15,0 2 1 16,-5-2 0-16,1 4 1 16,-5 0 0-16,-1 2-3 15,6-3-1-15,-5 4 0 16,5-2-1-16,-5-1 1 15,1-2 0-15,5 1-1 16,-11 3-1-16,5-3 2 16,-1 1 1-16,-3 2 0 15,-6 6 6-15,-1-7 3 16,9 0 0-16,-2 2-3 16,-3 1-2-16,9-6-1 15,1 1-2-15,-3 6 3 16,9-4 2-16,-14 2-6 15,3-1-1-15,2-2-1 16,-5 3-1-16,1 2-1 16,-6-2-1-16,-5 2 5 15,-1 1-2-15,8-1 1 16,-10-2-1-16,4 1 1 0,4-3 0 16,9 1-2-1,-13-3 1-15,10 3 1 0,-14 2-2 16,13-5 2-16,-5 3 1 15,-4-2 2-15,4 5-3 16,-4-7-3-16,1 1 4 16,-1 3 1-16,12-2-1 15,-16 2 2-15,10 1 0 16,-9 1 1-16,3-3 0 16,2 0-4-16,-12 0 1 15,10 3-1-15,-6 0 0 16,-2-2 3-16,8 2-2 15,4-2 1-15,-8 1 0 16,2-1-1-16,2 3-1 16,3-4 3-16,-3 2-3 15,2-2-1-15,8 4 1 16,-7-5-1-16,1 4-1 16,-8-3 1-16,8-2 0 15,-12 2-1-15,8-3 0 16,-6 2 1-16,10-1-3 15,-12 3 2-15,8-3 1 16,-10-3 0-16,14 7 2 16,-10-3-2-16,5-5 2 15,1 5-1-15,2-1-1 16,8 0-2-16,-10 0 2 16,-2 1 0-16,1 1-1 15,1-2 0-15,0 1 0 16,-14-1 1-16,10 1-1 15,2 1 3-15,-2-1-2 16,-9-5 3-16,12 5-4 16,1-4-1-16,-6 4 2 15,6-5 1-15,0 0 1 16,-8 4-2-16,12-5 3 0,-10 0-2 16,12 5-1-16,-3-5 0 15,-3-1 0-15,-4 3-1 16,4 2 2-16,4-2-1 15,-14-1-1-15,2-1 1 16,-2 3 0-16,0 0-1 16,4-2 1-16,-7 5 2 15,-1-6 1-15,12 2 0 16,-6 3 0-16,2 0-3 16,-4-3 1-16,10 2 2 15,-14 2-1-15,14-3-3 16,-14 1 1-16,10-2-1 15,-6 1 1-15,10 0 3 16,0-4-2-16,-2 2 0 16,12-4 0-16,3 2-2 15,-1-5 4-15,9 5-1 16,-6-4-1-16,-5 5-1 16,4-1 0-16,-15 0-1 15,1 1 0-15,-10-3 0 16,-5 2-1-16,3 0 1 15,-4 0 2-15,-1 2-2 16,7-1 1-16,0 1-1 16,4-1 1-16,2 1 0 15,2 0-1-15,2-1 1 16,1 1-1-16,3-2 1 0,6 0-1 16,-6-4 0-1,5 4 0-15,-5-3 2 16,-4-2-2-16,2 5 1 0,7-4-1 15,-5 5-1-15,0-5 2 16,-4 4 0-16,9 0-2 16,-3 0 2-16,-6-2-1 15,4 1 1-15,-4-2-2 16,-1 2 1-16,-3 1 0 16,4-2 0-16,0 2-1 15,0 0 2-15,4-4 0 16,0 3-1-16,-1-3 1 15,7-1-1-15,1 0 0 16,3 6 0-16,-10-5-2 16,5-1 4-16,5 0-3 15,-14 2 2-15,9 1-1 16,-3-1 1-16,-2 2-2 16,4-4 1-16,-7 2 0 15,3 5 1-15,6-7-2 16,-7 5 2-16,7-3 0 15,-4-1-2-15,13 2 2 16,-5-1-1-16,5 3 1 16,4-5-1-16,-5 2 0 15,11 1 0-15,-6-1 0 16,4-2 0-16,2 0 1 16,-2 0-1-16,3 0 1 15,-1 0-2-15,-6 0 1 16,4 0 1-16,2 0-2 0,-2 0 2 15,-3 1-1 1,9-1 0-16,-4 0-1 0,4 0 2 16,-8 4-1-16,6-4 1 15,2 0-2 1,0 0 1-16,-8 0 0 16,-2 0 0-16,8 0 0 0,-1 0 0 15,-7 0-1-15,-8 0 1 16,5 0 0-16,-7 0 0 15,7 0 0-15,-3 0 1 16,-7 0-1-16,13 0 0 16,0 0 1-16,-4 0 0 15,5 0-1-15,-9 0 0 16,16 0 1-16,-15 0-1 16,15 0 2-16,-10 0-1 15,10 0-2-15,-6 0 1 16,8 0 0-16,-2 0 1 15,2 0-1-15,0 0 1 16,0 0-1-16,-7 0 2 16,7 0-2-16,0 0 1 15,0 0-1-15,0 0 0 16,0 0 0-16,0 0 0 16,0 0-1-16,0 0 0 15,0 0-1-15,0 0 2 16,-10 0-1-16,0 0 1 15,6 0 1-15,-6 0 0 16,-5-4-2-16,7 4 2 16,2-1-1-16,2 1 0 15,-2 0 1-15,3 0-2 16,-3 0 1-16,6 0 1 16,-4 0-2-16,-2-2 1 0,6 2 0 15,-10 0 0-15,6 0-1 16,-2 0 2-16,6 0-1 15,-3 0 1-15,-5 0-1 16,8 0 0-16,-2 0 0 16,2 0 0-16,0 0 1 15,0 0-2-15,0 0 0 16,0 0 1-16,0 0-1 16,0 0-1-16,-4 0 2 15,-2 0-1-15,2 0 1 16,-2 0-1-16,-5 0 1 15,11 0 0-15,-10 0 0 16,10 0-1-16,-2 0 4 16,-8 0-4-16,2 0 2 15,5 0-2-15,-7 0 1 16,0 0 1-16,0 0-2 16,6 0 2-16,-11 0-2 15,1 0 1-15,-5 0 1 16,9 0-2-16,-10 0 1 15,7 0 0-15,3 0 0 16,0 0 1-16,3 0-1 16,5 0 0-16,2 0 1 15,0 0-1-15,0 0 0 16,0 0 0-16,0 0 0 16,0 0 0-16,0 0-1 15,0 0 1-15,-4 0-1 16,4 0 1-16,0 0 1 15,0 0-1-15,0 0-1 16,0 0 1-16,0 0 0 16,0 0-5-16,0 0-23 0,0 0-15 15,0 0-39-15,0 0-73 16,4 0-104-16,38 8-254 16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62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 0 618 0,'0'9'107'0,"0"3"-68"16,0-1-36-16,0-4-3 15,0 2-4-15,0-3-38 16,0-1-58-16,0-3-74 15,0 6-121-15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49.64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-2-5 667,'0'-1'144,"0"0"-62,0 1-31,0 0-12,0 0 3,0 0 5,0 0-1,0 0-6,0 0 5,5 0-13,-1 0-22,1 7-9,0 2-2,0 2 0,0 0 0,-2 3 1,1 3 0,1 0 4,-2 2 0,2 2 3,-3 4-2,3 2-3,-2 0 3,1 5 1,-1 1-1,2 0-3,-5-2 0,5 2 2,-3-4 0,1 0 2,-1 0 7,-2-2-4,3 0 5,-1 0-3,1 3-6,-3 1-3,0 2 2,2-1-1,-2 2 0,2-2-1,1-2 3,-1-1 0,1-2 0,-1-2-2,1-3 2,-1-2 2,1 2-4,-1-2-2,1 3 2,-1 6 2,3 3-3,-5 4-1,2 2 2,-2 0-2,3 3 0,-3-3 5,0-3-2,0-1-2,0 0 1,0-2-1,0-3-2,0 1 8,0-2-4,0 1-3,0 2 8,0-1 3,0 1-11,0 4 4,0 2 2,0 0-5,0 1 0,0 4 0,0-4-3,0-2 2,0-3-2,0 1 1,0-10-1,0 1 1,0-1 1,0-1-3,0-2 3,0 0 3,-3 2-4,3-1 2,0-2 0,0 4 1,0-4-1,0 3-1,0-1 3,0 0-1,0 3-3,0-1 1,0-1-2,0 2 0,0-2 1,0-1 0,0-2 0,0 1 6,-2-1-5,2 3 0,-5 0 0,3 3 0,-1 0 2,1 0-1,2-2-1,-3 3 2,1-7-2,-1 0 0,3-3 0,-2-2-3,-3-2 3,5-2 1,0 0-3,0 0 5,0-3 2,0 1 14,0-1-15,0-2-1,0-2 1,0 0-3,0-3-2,0 1 0,0-2 1,0 0 1,0 1 5,0-1 5,0 0 6,0 0-1,0 0-3,0 0-4,0 0-3,0 0 0,0 0-2,0 0 1,0 0 5,0 0 2,0 0 5,0 0 7,0 0 1,0 0 1,0 0 0,0 0-7,0 0-6,0 0-6,0 0-4,0 0-1,0 0 1,0 0 14,0 0-13,0 0 4,0 0 5,0 0 5,0 1 4,0 0-14,0 0-5,0-1-2,0 2-3,0-2 2,0 0 0,0 0 0,0 0 0,0 2 1,0-1 0,0 2-2,0-1 1,0 2 0,0-2 0,0 2 0,0 0 1,0 3-1,0 3-1,5 2 0,-3 4-1,3 0 0,0 1-2,-2-1-3,-1 0-1,3 0-1,-5 1 0,2 1-1,1-1 0,-1 5 1,1 1 3,-1 1 0,-2-1-1,5 2 3,-2-2-1,-3 0-1,0-2 0,4-2 2,-4-2-1,0-2-2,3 0 2,-3 2 0,0-2 1,0 2 1,0 1 0,0 1 3,0-1-3,0 1 2,0 2-3,0 0-1,0 2 1,0 3 2,0-2 0,0 2 3,0-3-6,0-2 2,0-5 1,0-3-2,-3 0 3,1-4 0,0 0-1,2-2 1,0 3 1,-3 1-1,3-2 0,-2 0 0,-1 0-1,3 1 1,0 2 1,0 1-2,-2 2 2,2 3-2,0 0 1,0 0 0,0-1 0,0-2-1,0-4 1,-3 0 0,3-2-2,-2 1-4,-1 0 2,3 0 0,-2 5 3,2 3 2,-3 1-2,1 1 0,0-1 1,2 0-1,-5-3 0,2-1 0,3 1-2,-2 1 4,2 1-1,0 1 1,0 2 0,0 1-1,0 0 0,0-2 2,0 1-3,0 0 2,0-3-3,0 0 1,0-2-4,0 2 0,0-1 2,0 0-1,0 0 0,2-1 0,-2-2 3,0-2 0,0-2 0,0-2-1,0 2 0,0-1-1,0 2-4,0 1-15,0 1 4,0 1 9,0-1-1,0-1-8,3 0 15,-3-3-1,0-2-6,0-4 1,0 1-4,0-3-2,0-1-5,0 0 0,2 0 1,-2 0-3,3 0 3,-3 0 10,0 0 2,0 0 7,0 0-1,0 0 0,2 0 0,-2 0 3,5 0 0,-3 0 1,3 0-1,0 0 0,3-3 2,4-2-4,-5 4 1,8-2 1,-5 0 2,5 0 4,-1 1-5,3-1 2,6-1 1,1 2-3,6 1 0,4 0 4,8 1-4,2 0 7,5 0-3,5 0-5,3 0 1,2 0 0,0 0 15,-3 0-3,-2 1 3,0-1-7,0 0-4,-4 0-3,1 0-2,3-2 1,0-4-4,5 1 3,-2 2-2,2 1 1,2 0 2,-2 0 1,-5 0-3,0 0 8,-5 1 3,-2-1-4,-5-1-3,-3 1-2,-2-1-2,-5 0 0,2-1 2,3 2 2,-2-3-5,4 1 1,3 1 1,-1-2 5,6 1-3,0-2 0,4 3 1,-1-3 2,4 1-3,0 0-4,5 2 6,-3 0-6,3 1 4,-2 1-3,2 1 0,-3-2 1,3 2 1,-5-1 0,0 1 1,3-1 0,-1 0 0,6 0 3,2 0-7,2 1 2,5 0-2,-2 0 0,-3 0 9,-2 0-2,-5 0 4,-5 0 0,-5 0-2,-4 0-2,-4 0 1,-1 0 0,1 0-3,4 0 2,4 0-3,0 0 2,5 0-7,-2 0 3,2 0 1,-5 0-1,-2 0 1,-1 0 0,-2 0 3,-2 0-5,2 0-1,1 0 10,-4 0-5,4 0-4,-4 0 0,1 0-1,5 0 0,-5 0 2,2 0-3,-2 0-3,-3 0 4,3-2 1,-3-1-2,0-1 3,3 3-3,-3 1 3,-2 0-2,3 0-3,-1 0 4,3 0 0,-3 0 2,3 0-2,2 0-4,-2 0 4,2 0-1,0 0 2,-2 0 0,2-2-2,0 0 0,3 1 0,0 1 2,7 0-2,0 0 1,2 0-1,6 0-2,2 0 5,-3 0-5,1 0 2,-3 0 0,-3 0 0,-4 0 2,-6 5-3,1 1 2,-5-1 0,0 1-1,-1 0 0,1 1 0,0 1 0,0-1 0,-5 2 0,2-2-1,-2-1 3,-3 1-2,3 0 0,0-2 0,2 1 1,3 1-3,0 0 3,-3-1-2,3 2-1,2-1 1,0 0 1,3-1-1,-5 2 0,2-1-1,0-2 1,-2-1 2,-3-2-1,-2-2-1,2 0 2,-2 0-5,3 0 5,-4 0 0,4 0-2,-1 2 1,0 0 0,1-2-6,-1 1 2,-2 1 5,2 1-4,-4-2 1,1 0 3,1 1-3,-2 2 4,-3-3-2,-3 3-1,-4-1-2,-3-2 3,-7 2 0,-1-2 2,-4 1-1,2 0-2,-2 0 3,3-1-3,-4 2 2,1-1-2,5 2 1,-5-3-1,0-1 0,-5 1 0,-1 0 1,1-1-1,3 0 0,-1 0 1,3 0-1,5 0 1,2 0 1,0 0 0,0 1 1,-2 2-1,2-1 0,-2 1 0,0 0-1,-3 0-1,-2-1 2,2 2-1,3-3 2,-5 1-3,2-1 2,0 2-1,1-3 0,1 0 0,-4 0-2,-3 0 3,-2 0-2,-2 0 0,-1 0-1,-2 0-2,0 0-6,0 0-12,0 0-12,0-4-5,-12-8 11,-3-3 12,-2-3-10,-3 1 2,-2 1 4,0 0 3,0-1-1,0 2 5,0 1-12,2 0-6,3 2 4,2 3 9,3 3 11,7-1 1,-2 4 5,4 1 1,1 0 1,-1 2-4,3-1 2,-2 0-1,2 1-1,0-1 2,0 0 3,0 1 1,0-2-1,0 1-1,0 0-2,-5 0 1,5 0-4,-5-2 3,3 1 2,-3 1-2,5 1 1,0-1 2,0 1 4,0 0 3,0 0 6,7 0 2,8 8-9,7 5-7,2 4-1,1 2 0,5 2 0,-6 2 1,3 0-2,-5 2-1,0-3 1,-4 2 2,-1-1 2,-7-3-1,-3-2 1,-2-1 0,-5-1-3,0 0 0,0 2-9,-20 2 0,3 2 2,-5 2-5,2 0-29,1 0-17,4-4-6,0 0-6,-2-3-21,5-4-54,2-3-92,7-7-118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6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-2 0 428 0,'0'0'128'0,"0"0"-7"15,0 0-13-15,0 0-11 16,0 0-17-16,0 0-13 16,0 0-12-16,0 0-5 15,0 0-10-15,0 0-10 16,0 0-15-16,0 0-10 15,0 2-4-15,0 8-4 16,0-2-10-16,0 5-55 16,0 6-57-16,3-1-68 15,-2 0-100-15,-1 0-23 16</inkml:trace>
  <inkml:trace contextRef="#ctx0" brushRef="#br0" timeOffset="0.0012">27 253 420 0,'2'7'76'16,"-2"-2"-6"-16,3-1-26 16,-3 0-33-16,0-2-5 15,0 3-1-15,0 2-2 16,0 0-9-16,0 5-67 16,0 3-72-16</inkml:trace>
  <inkml:trace contextRef="#ctx0" brushRef="#br0" timeOffset="1.0008">22 705 267 0,'0'11'128'15,"0"-4"-13"-15,0 4-29 16,0-5-44-16,-3 0-38 15,1 3-9-15,1 1-69 16,-3-2-79-16,4 6-212 16</inkml:trace>
  <inkml:trace contextRef="#ctx0" brushRef="#br0" timeOffset="2.0012">6 903 725 0,'0'5'130'15,"0"-3"-76"-15,0-2-54 16,0 5-9-16,0-3 7 16,0 2-1-16,0 3-6 0,-4 4-17 15,4 2-38 1,-1 2-53-16,-2 0-70 0,1 7-44 16</inkml:trace>
  <inkml:trace contextRef="#ctx0" brushRef="#br0" timeOffset="3.0012">-25 1194 513 0,'0'11'94'0,"0"0"-48"15,0 0-43-15,0-3-8 16,0 3-70-16,0 1-47 16,0 1-75-16</inkml:trace>
  <inkml:trace contextRef="#ctx0" brushRef="#br0" timeOffset="4.0012">2 1549 767 0,'4'7'125'16,"-4"-1"-70"-16,0 0-56 15,0 0-7-15,0 0 1 16,0 4-17-16,0 2-3 15,0-3-38-15,0 8-60 16,0-2-60-16,-4 8-54 16</inkml:trace>
  <inkml:trace contextRef="#ctx0" brushRef="#br0" timeOffset="5.0012">-24 1855 325 0,'0'14'104'0,"0"0"-14"0,0-1-42 16,0 3-15-16,-1-6-9 15,-3 1-21-15,-1 6-2 16,4 0-3-16,-4-5-5 16,0 6-39-16,2-2-42 15,3-3-88-15</inkml:trace>
  <inkml:trace contextRef="#ctx0" brushRef="#br0" timeOffset="6.0012">-61 2257 579 0,'0'7'84'15,"0"-5"-53"-15,0 5-34 16,0-3-52-16,0 3-39 16,0 1-14-16,0 3-76 15</inkml:trace>
  <inkml:trace contextRef="#ctx0" brushRef="#br0" timeOffset="7.0012">37 520 435 0,'0'7'8'16,"0"-1"-20"-16,0 1-79 15,0 0-25-15,-3 4-94 16</inkml:trace>
  <inkml:trace contextRef="#ctx0" brushRef="#br0" timeOffset="8.001">-70 2721 684 0,'0'4'106'16,"0"-4"-81"-16,0 1-33 15,0 1-49-15,0 0-7 16,-1 0-10-16,1 3-6 16,0-5-50-16,0 2-157 15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7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1263 658 0,'0'0'131'16,"0"0"-26"-16,0 0-49 16,0 0-3-16,0 0 9 15,0 0 7-15,0 0-7 16,0 0-13-16,0 0-5 15,0 0-5-15,0 0-13 16,0 0-8-16,0 0-9 16,0 0-7-16,0 0 1 15,0 0-1-15,0 0 4 16,0 0 6-16,0 0 7 16,0-6-5-16,0 0-8 15,4-5-3-15,1 4-1 16,-3-2-3-16,3-2 0 15,1 4 2-15,-2 0 0 16,1-1 2-16,2-2 2 16,-2 5 1-16,3-2 0 15,-1 0 5-15,0-2 2 16,1 3 0-16,-2 1-5 16,0 2-2-16,-1-4 1 15,0 2 0-15,1-1-3 16,0-1 1-16,3 2-2 15,-4 3 2-15,2-2 1 16,0-3 1-16,1 0 5 16,2 5-6-16,-5-2-2 15,2-3 0-15,3 1-1 16,-5 0 0-16,1 0 0 0,0 1 0 16,3 0 0-16,-1-2-1 15,1 5-1-15,-2-7 3 16,1 2-2-16,-1 1 1 15,-2 1-3-15,5-2 2 16,-5 4-3-16,2-2 2 16,0-1 0-16,1 1 1 15,3-2-1-15,-6 3-1 16,5 0 1-16,-3-3-2 16,3 2 2-16,-5-1 0 15,5 1 0-15,-1 2-1 16,-1-2 2-16,2-2-1 15,2-1 2-15,-2 5-3 16,-3-4 2-16,2-1-2 16,-2 7 1-16,1-6 0 15,-1 1-1-15,0 2 1 16,1 1-1-16,-1-6 0 16,1 6 2-16,-1-4-1 15,3 3 1-15,1-3 2 16,-1 0-2-16,-2 1 1 15,2-1-4-15,1 2 1 16,-3-2 0-16,1 5 0 16,-1-9-1-16,-3 5 2 15,2 0-2-15,3-1 1 16,0-3 1-16,-4 4 0 16,4-1 1-16,-4 2-2 15,5-1 1-15,-1-5-1 0,-3 8 0 16,1-3 0-1,1-1 1-15,-1 0-2 16,2 0 1-16,-5 3 1 0,4-1 3 16,-1 2 0-16,-1-2 2 15,2-1-3-15,-2 0 0 16,3 1-1-16,-3-2-1 16,1 3 1-16,-1-3 0 15,3 1-1-15,0 0 0 16,-3 0-2-16,3 0 1 15,-1-1 0-15,-1-3 0 16,1 4 1-16,1-3 1 16,-3 3 0-16,3 1 0 15,0 1 0-15,-3-2 2 16,3 1 0-16,0-1-2 16,0-1 1-16,2 1 1 15,-1-3 0-15,4 2-3 16,-5 4 2-16,2-5 0 15,0 1 0-15,-2 0 0 16,2 3-1-16,1 1-3 16,-2-2 4-16,1-2-1 15,-1 4 0-15,3 2-3 16,-2-4 2-16,0 3 1 16,1-3 2-16,-6 3-1 15,3-3 4-15,1 2-4 16,-5 0-2-16,5-1 1 15,0-1-2-15,3-2 0 16,3 3-2-16,3-3 4 16,3 0-2-16,4 2 1 15,0-2-2-15,0 0 1 0,-1 3 1 16,-4-2 3 0,-2 1-2-16,0-2 3 15,-3 6-4-15,0-4 0 16,4-1-1-16,-1-1-2 0,2 2 5 15,0-1-6-15,0-1 5 16,-1 2 0-16,-1 1-1 16,-3 0 0-16,-1 2-1 15,-3-3 2-15,1 4-2 16,-2-5 1-16,3 5-1 16,-5-5 1-16,5 4-1 15,-3-1 1-15,0-3 0 16,-2 5-1-16,2-4 1 15,-2 5-2-15,1-5 3 16,-3 4-2-16,4-4-1 16,-2 3 3-16,-3-3-4 15,8-1 3-15,-5 2-1 16,1-3 0-16,1 1 0 16,-1-1 0-16,3 3 0 15,-4 2 2-15,2-3-2 16,-2 3 1-16,1-3 3 15,0 3-3-15,1-2 0 16,2-1 0-16,-2 1-3 16,0-1 4-16,1 0-2 15,1 3 1-15,1-5-1 16,0-2 1-16,1 6 0 16,-1-3 3-16,-1-1 1 15,1 2-1-15,0-1-3 0,1 1 0 16,-5-1-1-16,5 1 1 15,-4-1 0-15,1 5 1 16,-1-4-2-16,-2-1 0 16,-3 1 0-16,3 2 0 15,0-1 1-15,6 2-2 16,-4-3 1-16,3-2 0 16,2 3 1-16,5 0-2 15,0-3 3-15,-2 2-1 16,1-1 0-16,-1 5-2 15,-3-5 2-15,-5 1-1 16,-3 4 1-16,3-5-1 16,-2 6 0-16,0-4 0 15,2 3 0-15,3-5 0 16,5 5 0-16,-1-3 0 16,2-3 0-16,-4 3 1 15,3 2-1-15,-5-3-1 16,-3 4 1-16,3-3 0 15,-4 2 0-15,-1 2 0 16,-2-1 0-16,3-2 0 16,2 2 1-16,-1 1-4 15,3 0 4-15,1-2-3 16,1 2 4-16,0 0-2 16,-2-4 0-16,0 3 0 15,-3 1-2-15,3-5 4 16,-3 3-4-16,-2 2 4 15,6 0-3-15,-6-5 2 16,2 5-2-16,-2 0 1 0,0 0 1 16,-3 0-1-1,3-1-1-15,-3 1 2 16,3 0-3-16,-1 0 4 0,-3 0-4 16,6 0 1-16,-3 0 2 15,-2 0-2-15,1 0 2 16,-1 0-2-16,-2 0 2 15,0 0-1-15,-3 0 0 16,-2 0-1-16,3 0 1 16,-1 0 0-16,3 0 0 15,3 0 0-15,-1 0 1 16,3 0-1-16,-3 0-1 16,3 0 2-16,1 0-1 15,-6 0-2-15,2 0 4 16,-4 0-4-16,2 0 2 15,-3 0-1-15,1 0 1 16,-1 0-1-16,3 0 2 16,0 0-1-16,0 0 1 15,-3 0-2-15,1 0 1 16,2 0 2-16,0 0-3 16,1 0 1-16,0 1 1 15,5-1-2-15,-5 1 2 16,3 3-1-16,-2-4 0 15,3 0-1-15,-5 0 1 16,0 0-1-16,0 2 0 16,-3-2 0-16,1 0 1 15,-3 0 1-15,2 0-1 16,-2 0-1-16,3 0 1 16,-3 0 0-16,0 0 1 15,2 1-1-15,1 3-1 16,-1-4 1-16,0 0 0 15,1 0 0-15,2 5 1 16,0-3-2-16,-3-2 2 0,3 4-1 16,0-3 1-16,0-1 0 15,-1 0-2-15,-3 0 1 16,-1 0-1-16,0 0-1 16,0 0 2-16,0 0-1 15,2 2 0-15,2-2 1 16,-4 0 2-16,0 4-2 15,0-4 0-15,1 0 0 16,-1 0-2-16,4 0 0 16,-4 1-1-16,0-1-18 15,0 0-24-15,0 0-33 16,0 4-51-16,0 3-58 16,0 0-70-16,1 4-173 15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7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3310 169 758 0,'0'3'115'0,"0"-3"-35"15,0 0-31 1,0 0 7-16,0 2 23 0,0-2 9 16,0 0 2-16,0 0-3 15,0 0-4 1,0 0-16-16,0 0-23 0,0 0-14 16,10 0-9-16,12 0-13 15,5 0-8-15,9 0 2 16,3 0-1-16,5 0-1 15,2 0 0-15,-2 0-1 16,-1 1 3-16,-8-1 0 16,-6 0-2-16,-3 0-1 15,-9 0 0-15,-2 0-3 16,-5 0-25-16,0 0-24 16,-3 0-27-16,-2 0-36 15,-3 0-32-15,-2 0-58 16,0 0-137-16,0 0-222 15</inkml:trace>
  <inkml:trace contextRef="#ctx0" brushRef="#br0" timeOffset="1">3459 261 702 0,'0'29'118'16,"0"4"-67"-16,0 7-33 16,0-1-12-16,0-2 0 15,0-3-3-15,0-8 3 16,0-8-7-16,0-8 4 16,0-2-5-16,0-4-37 15,0-4-81-15,0 3-6 16,0-3-4-16,0 0-84 15</inkml:trace>
  <inkml:trace contextRef="#ctx0" brushRef="#br0" timeOffset="2">3571 380 330 0,'2'-5'116'0,"-2"1"-13"15,4 2-20-15,-4 2 6 16,0 0 32-16,1 0-19 16,3 6-1-16,1 14-26 15,2 5-48-15,-2 6-23 16,5 4-1-16,-5-7-2 16,0 0-1-16,2-8-14 15,-6-6-64-15,5-2-81 16,-1-4-149-16,5-5-120 15</inkml:trace>
  <inkml:trace contextRef="#ctx0" brushRef="#br0" timeOffset="3">4076 316 652 0,'-17'29'75'16,"-8"8"32"-16,-4 8-43 15,-9 14-3-15,6-1-2 0,0 1-20 16,1-2-27 0,9-6-10-16,5-8 2 0,2-12 0 15,5-7-25 1,4-12-35-16,5-6-69 0,1-6-112 16,0 0-84-16</inkml:trace>
  <inkml:trace contextRef="#ctx0" brushRef="#br0" timeOffset="4">4219 734 735 0,'1'-8'95'0,"-1"-2"-79"16,0-2-17-16,0 5 3 15,-8 2 5-15,-7-1 30 16,-1 6 16-16,-4 0-4 15,-2 0 4-15,0 6 0 16,-4 11-20-16,9 7-18 16,5 0-8-16,4 1 3 15,8-3-1-15,0 1-3 16,0-1 3-16,5-9-3 16,10-2-3-16,6-7-1 0,1-4-5 15,0 0-4-15,0-4-18 16,-2-15-2-1,-3-4 0-15,-1 0 8 0,-6 3 0 16,-3 4 12 0,-2 5 1-16,-5 7 6 15,3 4 0-15,-3 0 4 0,5 0 10 16,2 6 21-16,8 13-22 16,-3 3-11-16,5 0 2 15,4 1-2 1,-4-3-2-16,1-9 0 0,-1-2-6 15,-1-8-60-15,1-1-122 16,-2 0-284-16</inkml:trace>
  <inkml:trace contextRef="#ctx0" brushRef="#br0" timeOffset="5">2263 302 398 0,'0'14'44'16,"0"11"1"-16,0 9 0 16,0 11 1-16,0 15 11 15,0 4 16-15,0 13-7 16,5-2 16-16,5 1-16 16,-3-5-12-16,2-14-19 0,-9-13-8 15,1-9-22 1,3-16-3-16,-4-7-2 0,0-5-41 15,0-7-100-15,0 0-132 16,0 0-95-16</inkml:trace>
  <inkml:trace contextRef="#ctx0" brushRef="#br0" timeOffset="6">2455 667 555 0,'5'0'149'0,"0"0"-16"16,-5 0-59-16,0 0-45 15,0 13-29-15,0 6 0 16,-10 8 1-16,-7-3 1 16,-3-2-2-16,3 1 1 15,2-9-1-15,3 0 0 16,3-3 0-16,2-2 2 15,7-6-4-15,-3 1 7 16,3 2 15-16,0 0 41 16,5 5 4-16,15 5-22 15,6 2-8-15,6 3-12 16,0 2 7-16,-4-1-7 16,-1-4-14-16,-2-6-9 15,-8-3-1-15,-1-2-21 16,-6-3-63-16,2-4-74 15,-2 0-171-15</inkml:trace>
  <inkml:trace contextRef="#ctx0" brushRef="#br0" timeOffset="7">2856 686 884 0,'22'0'142'0,"-5"0"-91"16,-1 0-49-16,-8 6-29 15,-1-5-118-15,-2 5-237 16</inkml:trace>
  <inkml:trace contextRef="#ctx0" brushRef="#br0" timeOffset="8">2866 893 1011 0,'17'4'142'15,"4"-4"-80"-15,-6 0-60 16,7 0-63-16,0 0-257 15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8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3-8 262 0,'0'-3'92'16,"0"2"-21"-16,0 1-16 15,0 0-17-15,0 0-8 16,0 0-6-16,0 0 10 16,0 0 4-16,0 0-3 15,0 0-9-15,0 0-2 16,0 0-3-16,0 0-7 16,0 0 4-16,0 0 0 15,0 0-6-15,0 0-2 16,0 0 2-16,0 12-1 15,0 6-2-15,0 3-5 16,0 5-1-16,0 2 1 16,0 3 12-16,0-4 11 15,0 5-3-15,0-6-2 16,0 1 4-16,0-3-2 16,10-4-5-16,0-2 0 15,-1-9-12-15,4-3-1 16,-1-5-3-16,3-1-1 15,6 0-1-15,-4-1-2 16,8-14 1-16,-3-6-2 16,-1 4 1-16,-4-1 2 15,-2 5-2-15,-8 4 2 16,-2 2 0-16,0 7 0 16,-3 0 0-16,1 0 0 0,4 0 2 15,1 0-1-15,1 4-5 16,6 8 3-16,2 1 3 15,2-1-1-15,3-5 0 16,-2 2 5-16,2-6 2 16,-1-3-6-16,-4 0-3 15,-2 0-2-15,-5-18-2 16,-6-5-3-16,-4 0-8 16,0-2-1-16,0 4-10 15,-12-4-7-15,-5 0-4 16,0 5-5-16,-2-2-37 15,7 10-31-15,7 0 11 16,5 6-114-16</inkml:trace>
  <inkml:trace contextRef="#ctx0" brushRef="#br0" timeOffset="1">767-228 587 0,'0'-1'106'0,"-3"1"-42"16,1 0-51-16,-3 0-5 16,-5 0 20-16,-2 13 50 0,-3 15 42 15,-1 12-6-15,0 11-8 16,4 12-54-16,1 3-22 16,6-5-8-16,5-3-10 15,0-7-3-15,0-11-3 16,2-9-3-16,12-11 2 15,-4-6-3-15,2-10-20 16,3-4-48-16,4 0-37 16,4-4-64-16,6-12-89 15,2-9-104-15</inkml:trace>
  <inkml:trace contextRef="#ctx0" brushRef="#br0" timeOffset="2">976-248 583 0,'0'0'171'16,"0"0"-48"-16,0 19-50 16,0 14-44-16,0 20-17 15,0 5 8-15,0 10 16 16,0-1-9-16,5-1-8 15,-1-8-9-15,-2-14-8 16,-2-7 0-16,0-15-26 16,0-8-66-16,0-12-83 15,0-2-137-15,1 0-26 16</inkml:trace>
  <inkml:trace contextRef="#ctx0" brushRef="#br0" timeOffset="3">1118 62 633 0,'0'0'108'16,"0"0"-87"-16,0 8-20 15,-10 5 19-15,-7 7 14 16,-2-6 6-16,2 3 1 16,0-4-19-16,2-4-14 15,3 0-7-15,2-7-1 16,5-2 1-16,5 2 5 15,0-2 21-15,0 3 32 16,0-1 21-16,1 2 8 16,20-1-11-16,4 9-57 15,2-2-16-15,2 2-1 16,0-1-3-16,-5 1-1 16,-4-6-23-16,1-3-42 15,-8-3-44-15,6 0-83 16,-4 0-152-16</inkml:trace>
  <inkml:trace contextRef="#ctx0" brushRef="#br0" timeOffset="4">1305-221 624 0,'22'5'175'15,"0"22"-41"-15,4 10-89 16,-4 13-18-16,3 12 11 16,-3 5-4-16,-6 5-1 15,-5 1-9-15,-9-7-13 16,-2-12-10-16,-7-8-3 16,-15-15-116-16,-3-11-208 15,3-9-350-15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49.67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-1 261 799 0,'0'0'132'16,"0"0"-14"-16,0 0-50 16,0 0-38-16,0 0-11 15,0 0 8-15,0 0 15 16,0 0 5-16,0 0-1 16,0-1-5-16,0-9-13 15,5 2-23-15,8-7-3 16,-4 2 0-16,1-5-2 15,5-2 4-15,2 2 0 16,2-2-1-16,0 1 1 16,5-3-5-16,-2 3 1 15,0 1 1-15,5-1-2 0,-2 4 2 16,3 4-15 0,-1 3 3-16,0 3 10 0,5 5-6 15,1 0-2-15,2 7 4 16,3 17 3-16,4 12 0 15,-3 5 0-15,2 14 2 16,-4 6 6-16,-4 4 0 16,-10 1-3-16,-4 2 2 15,-14-2-5-15,-5-4 0 16,0-3-3-16,-29-8 2 16,-10-13-4-16,-10-4-3 15,-9-16-4-15,-5-13 2 16,-1-5-3-16,6 0-11 15,4-20-3-15,11-1-10 16,11-2-28-16,6 3-6 16,13 2 3-16,8 4-7 15,5 2-28-15,0 1-103 16,0 0-113-16</inkml:trace>
  <inkml:trace contextRef="#ctx0" brushRef="#br0" timeOffset="268.222">298 495 1041 0,'15'0'157'16,"5"1"-67"-1,3 22-60-15,9 11-7 0,3 10-14 16,5 7-1-16,-3 2 0 16,0-1-3-16,-6-11-4 15,-12-6-4-15,-4-14-65 16,-10-6-82-16,0-15-131 16,0 0-241-16</inkml:trace>
  <inkml:trace contextRef="#ctx0" brushRef="#br0" timeOffset="820.09">867 473 821 0,'0'0'135'16,"0"0"-58"-16,0 7-60 15,0 16-14-15,0 7 0 16,0 1 14-16,0 5 27 15,7 1-7-15,3-5 2 0,2 0-22 16,0-9-1 0,1-5-4-16,-1-7-5 0,3-4-2 15,1-7-7-15,-4 0-24 16,3-7-33-16,2-19 22 16,0-6-2-16,-2-2 2 15,-3-4-5-15,2-1 10 16,-8 3 3-16,3 7 12 15,-7 10 2-15,3 3 10 16,-5 9 5-16,5 7 3 16,0 0 40-16,5 12 44 15,0 13-50-15,4 12-35 16,1 2 5-16,-1 2-1 16,3-3-2-16,-5-5 1 15,-2-5-6-15,0-9-19 16,2-8-39-16,3-5-49 15,2-6-81-15,5 0-211 16</inkml:trace>
  <inkml:trace contextRef="#ctx0" brushRef="#br0" timeOffset="1266.8735">1579 559 646 0,'0'-6'129'16,"0"-1"-86"-16,-10 0-17 15,-12 1-6-15,-4 6 15 0,-1 0 15 16,-4 0 20 0,4 8-32-16,0 13-17 0,10 1-6 15,2-3-5-15,8 4-2 16,3-5 8-16,4-1-1 15,0-9-4-15,4-1-2 16,15-5-11-16,1-2-9 16,5 0-32-16,-1-7-4 15,2-10 15-15,-6-6 6 16,-3 4 9-16,-5-3 8 16,-7 8 2-16,0 2 7 15,-5 7 0-15,4 5 3 16,1 0 17-16,0 13 21 15,5 11-32-15,2 3-9 16,0-1 4-16,3 3 0 16,-5-6-2-16,2-4 0 15,-2-1-12-15,2-7-52 16,3-10-76-16,2-1-125 16,4 0-199-16</inkml:trace>
  <inkml:trace contextRef="#ctx0" brushRef="#br0" timeOffset="1755.7115">1981 526 670 0,'4'-1'147'0,"-4"-5"-61"16,0 6-76-16,0-5-26 15,-4 4 14-15,-13 1 8 16,0 0 18-16,-3 0 38 15,-2 13 12-15,2 9-18 16,3 2-18-16,1 1-10 0,10 1-6 16,0-7 4-16,6 2-2 15,0-8-11-15,0 0-1 16,2-7-4 0,20 0-2-16,-1-6-11 0,4 0-24 15,4-7-18-15,3-20 1 16,-1-9-21-16,-4-11 25 15,-5-11 5-15,-7-7-7 16,-4-5 9-16,-5 1 24 16,-6 3-3-16,0 11 11 15,0 10 2-15,0 14-1 16,0 13 1-16,0 8 1 16,0 10 22-16,0 0 44 15,0 10 0-15,0 21-27 16,0 12-14-16,0 9 3 15,0 14-9-15,0 3-10 16,0-1-3-16,0-4-2 16,0-11-7-16,11-10-29 15,-1-9-35-15,0-16-42 16,5-5-71-16,2-11-128 16</inkml:trace>
  <inkml:trace contextRef="#ctx0" brushRef="#br0" timeOffset="2040.0625">2263 557 550 0,'2'0'150'0,"2"9"-68"15,-4 2-26-15,0-4-21 16,0-1-14-16,0-2-5 0,0-2 8 16,0-2 6-1,0 0 11-15,0 0-10 0,0 0-2 16,0-2-4-1,0-8-9-15,0-3 3 0,1-5 24 16,4-2-7-16,4 5-4 16,-2-1-4-16,5-1-7 15,3 5 1-15,5 6-4 16,1 0-10-16,2 6-9 16,8 0-48-16,-4 0-64 15,5 0-71-15,1 0-171 16</inkml:trace>
  <inkml:trace contextRef="#ctx0" brushRef="#br0" timeOffset="2560.0759">2807 537 785 0,'0'0'47'15,"0"-3"-49"-15,0 2-12 16,-3 1 14-16,-13 0 21 16,-1 0 35-16,1 0 23 15,-7 0-13-15,5 11-22 16,1 2-17-16,5 1-5 16,3-3 0-16,8 3 3 15,1-2-3-15,0 0 1 16,0-1-7-16,6-5-8 15,10-1-14-15,4-5-11 0,-3 0-12 16,4 0 3-16,-5-17 1 16,-4-5 3-16,2 8 9 15,-7 1 4-15,-2 1 8 16,-2 5 1-16,1 7 1 16,-4 0 4-16,0 0 6 15,5 7 10-15,0 11-12 16,3-3-15-16,-1 3 4 15,2-2 2-15,-1-3-7 16,1-3-27-16,-3-8-69 16,5-2-94-16,-1 0-177 15</inkml:trace>
  <inkml:trace contextRef="#ctx0" brushRef="#br0" timeOffset="2638.2873">2986 500 889 0,'20'-5'154'16,"2"5"-59"-16,4-4-47 16,2 4-33-16,3 0-14 15,3 0-23-15,-3 0-42 16,-4 0-42-16,-5-6-86 16,-3-1-124-16</inkml:trace>
  <inkml:trace contextRef="#ctx0" brushRef="#br0" timeOffset="2820.7978">3162 272 830 0,'0'25'139'0,"0"14"-97"0,4 8-41 16,-3 4-1-16,4 6-6 15,4-2-34-15,-6-4-18 16,6-4-47-16,3-8-52 15,5-9-54-15,7-5-134 16</inkml:trace>
  <inkml:trace contextRef="#ctx0" brushRef="#br0" timeOffset="2998.3052">3419 553 790 0,'5'24'61'16,"-5"2"-48"-16,0 8-13 16,0-7-3-16,0 1-17 15,0-7-63-15,0-7-62 16,5-10-117-16</inkml:trace>
  <inkml:trace contextRef="#ctx0" brushRef="#br0" timeOffset="3144.5885">3441 161 868 0,'8'0'46'16,"4"10"-35"-16,2 15-96 16,-2-1-215-16,3 11-200 15</inkml:trace>
  <inkml:trace contextRef="#ctx0" brushRef="#br0" timeOffset="3421.0953">3861 495 646 0,'0'0'41'0,"-21"0"-64"16,-4 0 7-16,-2 7 25 15,-1 9 13-15,3 5 19 16,8 2 36-16,7 5 22 16,8 2-2-16,2-1 34 15,0 3-4-15,25-6-39 16,3 2-37-16,1-5-39 16,3-9-9-16,3-7-58 15,3-7-79-15,-4 0-185 16,3 0-496-16</inkml:trace>
  <inkml:trace contextRef="#ctx0" brushRef="#br0" timeOffset="8378.2073">7556 214 444 0,'5'0'24'0,"0"0"-10"15,0 12-57 1,4-5-59-16,-3 9-96 0</inkml:trace>
  <inkml:trace contextRef="#ctx0" brushRef="#br0" timeOffset="8223.3354">7561 582 729 0,'3'26'107'15,"-3"8"-56"-15,0 7-32 16,0 1-7-16,0-2-2 15,0-6-6-15,0-4-5 16,0-16-31-16,0-7-76 16,0-7-143-16,0 0-243 15</inkml:trace>
  <inkml:trace contextRef="#ctx0" brushRef="#br0" timeOffset="8907.2253">7743 753 695 0,'0'12'49'0,"0"-9"-3"16,0 1-60-16,0-4 6 15,0 0 11-15,0 0 33 16,0-19 4-16,0-3 25 16,3-7-27-16,4-2-20 15,3 2-1-15,2 0-4 16,-2 6 5-16,6 10 6 16,-5 7 12-16,3 6-6 15,1 0-6-15,-6 1-14 16,4 17-12-16,-1 0-1 15,-5-1-2-15,3-4 7 16,-5-2-2-16,-5-4 0 16,4-7-4-16,-4 0 2 15,1 0-1-15,-1 0-4 16,0 0 7-16,4-8-8 16,1-10 5-16,2-11 3 15,0 4-2-15,8-5 1 16,-2 9 2-16,-1 4 1 0,4 9 3 15,-4 8 8-15,-1 0 6 16,5 13-7-16,1 13-7 16,-2 11-10-16,2-1 8 15,-2-6-3-15,-1 2 0 16,-6-7-10-16,1-11-43 16,-2 0-69-16,6-10-92 15,1 0-151-15</inkml:trace>
  <inkml:trace contextRef="#ctx0" brushRef="#br0" timeOffset="9339.1598">8521 544 771 0,'0'-7'29'0,"0"-4"-34"16,-3 4 1-16,-16 0 6 15,-7 3 5-15,1 4 1 16,3 0 27-16,1 13 28 16,3 19 0-16,-1-1-27 15,11 8-8-15,2-6-2 16,6 0-5-16,0-9-7 16,0-2-4-16,0-10-3 15,6-9-3-15,7-3-4 16,2 0-18-16,2-3-30 15,2-19 16-15,0-2 10 16,-1-1 9-16,-4 5 8 16,-4 6 3-16,0 3 3 0,-4 10-1 15,-1 1 9 1,0 0 25-16,2 1-2 16,6 17-28-16,1 2-7 0,1 10 3 15,7-2 1-15,4 3 1 16,-4-8-2-16,-2 0-2 15,2-10-37-15,0-8-92 16,2-5-141-16,-5 0-339 16</inkml:trace>
  <inkml:trace contextRef="#ctx0" brushRef="#br0" timeOffset="9525.6754">8789 569 881 0,'22'-5'117'0,"2"3"-16"16,3-3-54-16,2 3-30 16,4-2-11-16,2-1-4 15,-1 0-12-15,2 1-29 16,-4-7-49-16,-5-2-58 16,-5-5-29-16,-6-10-234 15</inkml:trace>
  <inkml:trace contextRef="#ctx0" brushRef="#br0" timeOffset="9698.4423">9002 293 806 0,'0'45'53'0,"0"7"18"16,0 6-53-16,0 7-14 0,0-6 2 15,0-1 0 1,1-12-6-16,8-9-46 0,5-3-79 15,6-15-123-15,0-6-220 16</inkml:trace>
  <inkml:trace contextRef="#ctx0" brushRef="#br0" timeOffset="9882.3054">9292 637 787 0,'10'39'47'0,"-4"4"-30"16,-1-2-15-16,-4-4-1 15,3-3-16-15,-3-7-58 16,5-8-57-16,4-13-103 16</inkml:trace>
  <inkml:trace contextRef="#ctx0" brushRef="#br0" timeOffset="10594.9215">9442 163 1193 0,'-10'0'-32'0,"-7"0"-273"16,-11 0-120-16</inkml:trace>
  <inkml:trace contextRef="#ctx0" brushRef="#br0" timeOffset="10126.6256">9664 649 784 0,'16'18'52'0,"-8"2"34"15,-4 0-69-15,-4 0-17 16,0 6-4-16,-6-7 6 15,-9-5-3-15,-5-7-4 0,1-7-5 16,-5 0 14-16,2 0 3 16,0-21-5-16,7-4-14 15,1-3-72-15,14-2-123 16,0 4-100-16</inkml:trace>
  <inkml:trace contextRef="#ctx0" brushRef="#br0" timeOffset="10442.744">9880 811 667 0,'9'4'23'0,"-9"-4"-31"15,0 0-67-15,0 0 32 16,0-16 48-16,0-6 23 15,5-2 14-15,3-5-18 16,13-1 0-16,1 7 33 16,7 6-9-16,-1 5 14 15,8 12 23-15,-2 0-8 16,3 12-32-16,1 19-22 16,3 4-20-16,-7 5 4 15,-2-3-6-15,-5-2 1 16,-8-2-16-16,-6-15-45 15,-2-12-127-15,-3-6-198 16</inkml:trace>
  <inkml:trace contextRef="#ctx0" brushRef="#br0" timeOffset="5802.4306">4989 630 551 0,'0'0'142'0,"1"0"-49"16,-1 0-29-16,0 0-34 15,0-7-3-15,0-4-6 16,0-1 6-16,-1 1 4 15,-9-2-1-15,-1 1-12 16,-4 1-8-16,1 2-7 16,-11 2 2-16,5 3-3 15,-4 2 1-15,-2 2-1 16,6 0 2-16,-2 0 2 16,7 8 6-16,3 10 6 15,3 1-1-15,9-1 10 16,0 1 8-16,0 3-4 15,0-8-15-15,0 4-7 16,14-2-1-16,3-5-5 16,3-6-13-16,2-3-19 15,4-2-13-15,1 0-7 16,-3-2 20-16,-1-16-11 16,-6 0 11-16,-5-3 15 15,-3 2-6-15,-4 3 6 16,-3 6 14-16,-1 3-3 15,-1 7 8-15,4 0 6 16,-3 0 32-16,4 0 15 16,1 11-13-16,7 7-31 15,-1 0-13-15,5 3-1 0,3 4 3 16,3-7-3 0,-1 1-2-16,3 3-24 0,2-11-48 15,6-4-68-15,-6-2-110 16,5-5-218-1</inkml:trace>
  <inkml:trace contextRef="#ctx0" brushRef="#br0" timeOffset="6239.2536">5335 612 692 0,'0'23'135'0,"0"16"-50"16,0 14-59-16,0 14 24 15,0 11-4-15,0 2-1 16,0-6-6-16,5-4 1 16,2-10 1-16,0-15-9 15,-2-15-18-15,0-8-10 16,-1-10-3-16,-3-12-4 16,-1 0-5-16,0 0-32 15,0-19-29-15,0-15 30 16,-5-16 43-16,-7-7-2 15,2-20-4-15,3-4 0 16,4-1-12-16,3 1-24 16,0 10 4-16,0 19 3 15,20 11 28-15,2 15 6 16,4 14 1-16,3 7 14 16,0 5 31-16,-6 0-2 15,5 19-30-15,-3 5-2 16,-8 5-2-16,-7 3-5 15,-5-1-9-15,-5-1 1 16,0-6-9-16,-25-4-16 0,-7-7-37 16,-1-3-60-1,1-10-83-15,8 0-101 0</inkml:trace>
  <inkml:trace contextRef="#ctx0" brushRef="#br0" timeOffset="6858.3154">5748 702 729 0,'0'33'109'0,"0"9"-63"16,0 12 1-16,0 16 0 16,0 2 9-16,7 1 2 15,-2 0-9-15,5-7-10 16,-5-9-3-16,0-13-20 16,1-13-9-16,-3-12-4 15,-3-3-3-15,0-14-1 16,0-2-7-16,0 0-20 15,0 0-17-15,0-25 9 16,0-9 38-16,-5-15-1 16,-4-10 2-16,4-15-2 15,0-7-2-15,5-3-3 16,0 6 5-16,0 5-4 16,10 12 3-16,12 14 2 15,7 14 0-15,-2 12 5 16,2 6 1-16,4 7 24 0,-3 8 5 15,3 0-9-15,-3 8-4 16,-3 20-14-16,-5 0-6 16,-5 8-2-16,-8-1-3 15,-9-3-4-15,0 0-4 16,-21-11-14-16,-9-3-33 16,-7-3-18-16,4-10-44 15,6-5-67-15,7 0-125 16</inkml:trace>
  <inkml:trace contextRef="#ctx0" brushRef="#br0" timeOffset="7158.3036">6231 843 585 0,'8'16'117'15,"-1"-2"-15"-15,-4-6-43 16,-3-6-46-16,0-2-21 0,0 0-13 16,0 0 15-1,0-10 3-15,-8-13 13 16,3 2 16-16,3-11 6 15,2 0 9-15,0-8 14 0,2 4 17 16,22 3-4-16,-1 7 1 16,8-1-24-16,1 14-2 15,-1 5-18-15,1 3-17 16,0 5-14-16,-4 0-58 16,0 0-64-16,-2 5-86 15,1 10-212-15</inkml:trace>
  <inkml:trace contextRef="#ctx0" brushRef="#br0" timeOffset="7551.5185">6688 681 658 0,'17'-7'127'16,"0"0"-3"-16,1-2-63 15,-4 0-26-15,10 2-3 16,-7 3 17-16,3 3 18 16,-1 1-8-16,1 0-6 15,-5 11-13-15,1 10-25 16,-8 9-10-16,-4-2-7 15,-4 6-2-15,0-2 1 16,0-3-1-16,-21-9-7 16,-6-8 3-16,-5-8-1 15,-6-4 2-15,1 0-14 16,0-22 4-16,6-5-9 0,4-5-27 16,10 2-24-1,7-4-43-15,10 10-1 0,0 4-61 16,15 7-58-16</inkml:trace>
  <inkml:trace contextRef="#ctx0" brushRef="#br0" timeOffset="7818.0993">6994 546 864 0,'5'0'146'16,"1"0"-30"-16,0 0-43 16,12 7-16-16,1 17-27 15,8 11-18-15,7 2 0 16,-2 8 3-16,6-1-3 16,-9 2-5-16,-2-8-4 15,-3-10-2-15,-11-5-15 16,-3-8-63-16,-5-14-59 15,1-1-93-15,-3 0-178 16</inkml:trace>
  <inkml:trace contextRef="#ctx0" brushRef="#br0" timeOffset="8009.1509">7299 589 474 0,'-1'0'97'0,"-4"0"13"0,-11 0-20 16,1 8-5-16,-12 18 39 15,0 2-39 1,-7 6-32-16,-4 1-31 0,3-1-16 16,2-4-7-16,6-5-23 15,10-9-79-15,9-1-78 16,8-7-104-16,0-1-181 16</inkml:trace>
  <inkml:trace contextRef="#ctx0" brushRef="#br0" timeOffset="18139.344">4314 2281 972 0,'0'0'154'16,"0"0"-29"-16,0 0-50 15,0 0-7-15,0 0 24 16,22 2 15-16,7 0-17 15,14 1-45-15,-1 1-2 16,9 1-11-16,-10 0-26 16,-4-4-4-16,-11 6-1 15,-6-6-46-15,-8 4-93 16,2 1-131-16,-13-5-127 16,4 4-363-16</inkml:trace>
  <inkml:trace contextRef="#ctx0" brushRef="#br0" timeOffset="19128.5911">5415 2856 701 0,'7'0'128'0,"-2"0"-39"16,-3 0-81-16,-2 0-12 15,3 0 3-15,-1-11 16 16,-2-3 47-16,3-8 9 16,-3 1-29-16,0-9-28 15,0-2-13-15,-13-8 0 16,-11 1-2-16,-7-4 5 15,-1 1-6-15,-5 8 2 16,-2 4 2-16,-2 3-4 16,-2 9 1-16,6 10 0 15,5 8-1-15,-1 0 0 16,6 0-2-16,5 16 4 16,2 9 9-16,9 1 1 15,5 1 2-15,2-4 9 16,4 2 0-16,0-7 23 15,4-1 11-15,13-4 0 16,10-3-11-16,3-8-12 16,4-2-2-16,2 0-4 15,3-5-20-15,2-21-6 16,-2-4-3-16,-2-6-3 16,-4 5 1-16,-3 3 1 15,-8 1 6-15,-1 9-3 16,-9 5-1-16,1 7 0 15,-6-1-6-15,-2 7-7 16,-3-2-4-16,-2 2 1 16,0 0-8-16,0 0-12 15,0 0-18-15,5 0-38 16,9 0-88-16,-3 0-282 16</inkml:trace>
  <inkml:trace contextRef="#ctx0" brushRef="#br0" timeOffset="20216.9562">6129 1624 830 0,'3'0'109'16,"-3"0"-48"-16,0 0-54 15,0 0-14-15,-8 0 1 0,-9 11 17 16,-7 14 35 0,-10 10 27-16,-4 16-6 0,-6 13-13 15,-3 17-13-15,-1 9-16 16,6 5-8-16,4 4-4 15,6 1-4-15,15-6-1 16,7-7 0-16,10-8 4 16,0-9 11-16,5-8 1 15,20-14-8-15,4-9-3 16,5-10-4-16,-1-9-3 16,-10-8-6-16,5-6-13 15,-8-5-10-15,-5 3 1 16,-3-3-2-16,-2-1-16 15,1 0-22-15,-6 0-29 16,1 0-31-16,3 0-91 16,-2 0-177-16</inkml:trace>
  <inkml:trace contextRef="#ctx0" brushRef="#br0" timeOffset="22567.0744">6469 1746 508 0,'0'0'103'16,"-4"0"-34"-16,4 0-28 15,-5 0-34-15,5 0 15 16,0 0 25-16,0 0 19 16,0 0 4-16,0 0-2 15,0 0 0-15,0 0-11 16,0 0-13-16,0 0-10 15,0 0-1-15,0 0-10 16,0 0-3-16,0 0-2 16,0 0 0-16,0 0 2 15,0 0 5-15,0 0 5 16,0 0 4-16,0 0 1 16,0 0 7-16,26 0 8 15,4 0-29-15,4 0-11 16,12 0-3-16,0 0-2 15,6 0 10-15,1 0 6 16,-4 0-1-16,4 0-11 16,-9 0-4-16,-1 0-4 15,-8 0-1-15,-2 0 0 16,-11 0-7-16,-5 0-4 16,-2 0-20-16,-6 1-9 15,-8 3-20-15,3-3-34 16,-4-1-32-16,0 7-32 15,0-1-81-15,0 1-199 16</inkml:trace>
  <inkml:trace contextRef="#ctx0" brushRef="#br0" timeOffset="23589.9941">7138 2333 938 0,'0'0'64'0,"-20"0"-80"16,-14 0 8-16,-12 0 20 0,-9 0 3 15,-6 0 12-15,-5 0 38 16,1-4-1-16,4 4-15 16,5 0-18-16,7 0-17 15,6 0-7 1,14-1-5-16,6-1-6 0,9-1-45 15,4 3-44-15,7 0-43 16,3 0-83-16,0 0-132 16</inkml:trace>
  <inkml:trace contextRef="#ctx0" brushRef="#br0" timeOffset="24153.6836">6854 2680 708 0,'2'-7'132'15,"-2"1"-64"-15,0-6-55 16,-2-1-13-16,-15-1 4 16,-3 2-1-16,-6 1 3 15,-1 5 18-15,0 5 17 16,0 1 9-16,1 0-4 16,8 0-16-16,-1 11-9 15,12 4-6-15,4 3 5 16,3 0-4-16,0 3 3 0,5-3-9 15,15 0-7-15,2-2-16 16,9-10-22-16,-2-6-33 16,1 0-29-16,1 0 7 15,-7-13-13-15,0-10 22 16,-11 0 18-16,-3 3 9 16,-1 5 23-16,-8 3 15 15,5 7 17-15,-6 5 17 16,1 0 54-16,3 0 19 15,2 7-39-15,3 11-25 16,1 2 5-16,2 10 14 16,0 0 12-16,7-5 3 15,-7 0-4-15,3-7-24 16,-3-4-26-16,-2-9-5 16,5-5-48-16,-1 0-116 15,10-9-208-15</inkml:trace>
  <inkml:trace contextRef="#ctx0" brushRef="#br0" timeOffset="22969.2209">6747 1781 724 0,'0'0'123'0,"0"0"-61"15,0 11-48-15,0 14 4 16,0 9-10-16,0 8 43 16,0 3-13-16,0-4 11 15,0-1-21-15,0-9-24 16,0-6 0-16,0-9-1 15,0-8-10-15,0-1-40 16,0-4-71-16,7-3-77 16,12 0-169-16</inkml:trace>
  <inkml:trace contextRef="#ctx0" brushRef="#br0" timeOffset="23188.2273">6876 1866 541 0,'5'8'174'15,"-1"9"-73"-15,-4 6-73 16,1 3-22-16,-1 4-1 16,4 1-3-16,-4 3 2 15,3-5-6-15,1 0-16 16,1-6-54-16,2 1-104 15,6-6-147-15</inkml:trace>
  <inkml:trace contextRef="#ctx0" brushRef="#br0" timeOffset="12983.4754">782 2076 888 0,'0'0'134'15,"0"0"-32"-15,0 0-67 16,0 0-18-16,0 0-4 16,0 0 17-16,0 0 16 15,0 0 6-15,0 0 7 16,0 0-2-16,0 0-20 15,0 0-13-15,0 0-7 16,0 0-11-16,0 0-6 16,0 0 3-16,0 0-4 15,0 0 2-15,0 0-1 16,0 0 0-16,0 0-1 16,0 0 3-16,0 0-2 15,-3 0 0-15,3 0-4 16,0 0 3-16,-2 0-5 15,-3 18 0-15,-4 10 3 16,1 3 11-16,-1 9-5 16,2 6 3-16,2 5-1 15,2-3 0-15,3-4-1 16,0 1 0-16,0-8-1 16,8-1 3-16,9-6-5 15,9-5-5-15,-2-11-8 16,6 1 7-16,-2-12 1 0,4-3-1 15,-2-3 6 1,-2-26-7-16,-1-5-7 0,-2-7 3 16,-6 0 0-16,-4 11 3 15,-3 5 4-15,-2 10 6 16,-5 5-1-16,0 7-1 16,-1 3 2-16,-4 0-1 15,2 0 0-15,3 0-5 16,0 7 0-16,7 12 3 15,8 1-6-15,7 10 8 16,11-5-1-16,4 9 1 16,7-13 3-16,2-3 4 15,-1-7 14-15,-8-9 2 16,-3-2-5-16,-13 0-19 16,-4-20-4-16,-7-12-6 15,-12-6-7-15,-3-2-10 16,0-3 1-16,0 7-4 15,-15 4 0-15,-5 5-24 16,3 4-19-16,1 4-20 16,5 3-35-16,5 4-89 15,6 2-158-15</inkml:trace>
  <inkml:trace contextRef="#ctx0" brushRef="#br0" timeOffset="14492.8752">1980 1724 476 0,'5'-3'96'0,"0"-5"-18"16,-3 6-43-16,1 1 4 15,-1-3 14-15,-2 4 8 16,0 0-4-16,0 0-15 15,0 0-10-15,0 0-11 16,0 0-4-16,0 5 8 16,0 17-6-16,-2 10-8 15,-13 13 47-15,-6 15-21 16,4 5 8-16,2 11 4 16,0 0-7-16,5-3-7 0,3-9-10 15,7 0 0-15,0-14-1 16,0-7-1-16,0-11-9 15,10-7-3-15,2-7-9 16,3-6-17-16,0-5-32 16,2-7-45-16,6 0-67 15,2 0-45-15,2 0-165 16</inkml:trace>
  <inkml:trace contextRef="#ctx0" brushRef="#br0" timeOffset="14831.2424">2252 1870 740 0,'0'0'131'16,"0"0"-43"-16,0 7-53 15,0 23-27-15,0 9 9 16,0 19 17-16,0 7 29 16,0 8-1-16,0 2-2 15,1-2-36-15,3-7-14 16,-4-9-5-16,0-14-25 0,0-13-71 15,0-9-56-15,0-9-72 16,0-10-143 0</inkml:trace>
  <inkml:trace contextRef="#ctx0" brushRef="#br0" timeOffset="15161.5371">2428 2251 759 0,'0'0'94'16,"0"0"-77"-16,-5 0-33 15,-12 0 2-15,-7 0 19 16,2 8 18-16,0 0-3 16,5 2-7-16,4-4-6 15,4 3 0-15,6-4 6 16,3-5 52-16,0 5 31 15,0-3 2-15,0 9-13 16,3 2-10-16,16 5-42 16,8 5-22-16,9 3 1 15,1 4-6-15,-3-3-4 16,-2-4-7-16,-3-1-6 16,-7-9-47-16,-5-6-89 15,4-5-105-15,-4-2-332 16</inkml:trace>
  <inkml:trace contextRef="#ctx0" brushRef="#br0" timeOffset="15548.8085">2794 1764 717 0,'15'8'159'15,"0"17"-16"-15,2 7-74 16,0 16-38-16,4 15-3 16,1 11 15-16,-2 11 12 15,2 8 2-15,-3-4 7 16,-11-2-26-16,-4-16-15 15,-4-5-20-15,0-21-10 16,-21-8-13-16,-8-8-42 16,-5-17-44-16,7-5-58 15,3-7-101-15,6 0-121 16</inkml:trace>
  <inkml:trace contextRef="#ctx0" brushRef="#br0" timeOffset="16290.1316">3424 2106 607 0,'0'3'70'15,"-2"-3"-37"-15,-1 0-22 16,3 0 1-16,0 0 32 16,0 0 55-16,0 0 21 15,0 0-31-15,0 0-28 16,0 0-19-16,0 0-19 15,0 0-10-15,0 0-4 16,0-10-4-16,3-2 1 16,9-6-1-16,0 4-6 15,3-4 3-15,1 4-1 16,-5 3 1-16,0 4 0 16,-1 1 4-16,-3 6 2 15,1 0 2-15,-1 0 4 16,8 0 2-16,1 5-7 0,1 5-2 15,3 1 2-15,2 3 3 16,0-3 4-16,4-3 1 16,-1-1-5-16,-1-3-9 15,-2-4-3-15,3 0-5 16,-4 0-10-16,-1 0-24 16,-8-12-33-16,-5 3-60 15,-2 3-69-15,-5 1-188 16</inkml:trace>
  <inkml:trace contextRef="#ctx0" brushRef="#br0" timeOffset="17058.1168">3268 2398 707 0,'0'0'159'0,"0"0"-51"16,0 0-45-16,0 0-27 15,0 0-12-15,0 0 0 16,0-5-7-16,12-1-4 15,4-4 7-15,0 2-8 16,1 2-7-16,-2-1-1 16,0 2-2-16,-4 1 3 15,0 4 0-15,-2 0 2 16,1 0 3-16,2 0 5 16,0 0 3-16,3 4-8 15,0 8 3-15,6-1 0 16,-4-3 5-16,3 3 3 15,-3-4-2-15,4 0-1 16,-8-3-4-16,6-4-7 16,0 0-7-16,-1 0-23 15,1 0-23-15,-4-6-53 0,7 1-52 16,0 3-104-16,-1 2-221 16</inkml:trace>
  <inkml:trace contextRef="#ctx0" brushRef="#br0" timeOffset="24577.1431">7459 2346 897 0,'0'0'149'0,"0"0"-46"15,0-1-34-15,0-3 5 16,15 4 16-16,13-1-19 16,4-1-42-16,3-2-21 15,3-1-3-15,-1 4-2 16,-3-4-3-16,-2-2-32 15,1 2-116-15,-1 4-133 16,2-6-361-16</inkml:trace>
  <inkml:trace contextRef="#ctx0" brushRef="#br0" timeOffset="25492.5143">8115 1829 695 0,'0'0'115'0,"0"0"-55"16,0 0-52-16,-4 7-5 15,4 21 19-15,-5 15 47 16,5 14 18-16,-3 21-22 16,3 9-28-16,-3 6-18 15,3 1-4-15,0-8 6 16,0-9-4-16,-2-15-1 15,2-16-10-15,0-11 0 16,0-10-7-16,-4-12-39 16,3-2-71-16,-3-9-52 15,-1 3-104-15,5-5-77 16</inkml:trace>
  <inkml:trace contextRef="#ctx0" brushRef="#br0" timeOffset="25874.3956">8314 2234 795 0,'8'0'176'15,"-8"0"-62"-15,0 0-68 0,0 5-53 16,0 7-16-16,-15 0 20 15,-6 2-5-15,-9 1 5 16,3-4 0-16,0-3 2 16,4-1 1-16,3-2-1 15,10 0 1-15,5-4 2 16,5-1-2-16,0 0 13 16,0 5 38-16,0 6 28 15,5 0-1-15,14 8-33 16,4 4-43-16,10 6 8 15,-1 0 6-15,0 1-2 16,-1-4-11-16,-4-1-4 16,-10-5-1-16,3-8-23 15,-6 3-75-15,-2-12-89 16,-2-3-175-16</inkml:trace>
  <inkml:trace contextRef="#ctx0" brushRef="#br0" timeOffset="26426.3764">8667 1717 902 0,'0'-4'142'0,"0"4"-41"15,0 0-35-15,0 0-25 16,0 0 6-16,20 16-13 16,3 9-3-16,4 16-10 15,8 12-5-15,4 19 3 16,-6 13-4-16,4 16-2 15,-8-1 6-15,-7 2-4 16,-17-12-3-16,-5-13-9 16,-5-15-12-16,-32-13 2 15,-9-13-1-15,-2-5-25 16,7-11-12-16,4-7-22 16,5 0 9-16,8-1-11 15,7 3-35-15,12 3-20 16,5-4-44-16,0 3-135 15</inkml:trace>
  <inkml:trace contextRef="#ctx0" brushRef="#br0" timeOffset="27310.3635">9087 1445 729 0,'0'-4'182'15,"0"4"-69"-15,0 0-30 16,0-1-23-16,0 1 1 16,5-1 3-16,8 1-17 15,13-3-13-15,1 3 1 16,0 0-9-16,-1 0-16 15,-6 0-9-15,-3 0 2 16,-5 9-5-16,-7 9-6 16,-5 8-11-16,0 9-29 15,0 3 22-15,0 5 13 16,-2-6-4-16,-13-1-5 16,0-8-4-16,0-6 4 15,1-9 8-15,0-2-2 16,4-9 6-16,5 3 2 15,5-5 4-15,-2 0 5 16,2 0 8-16,0 0 33 16,0 0 17-16,0 0 11 15,7 0 1-15,19 5 7 16,4 1-51-16,9-4-9 16,5 5-6-16,-1-1-5 15,-1-1-10-15,-4 2-32 16,-8 4-66-16,-1 3-141 15,2 0-356-15</inkml:trace>
  <inkml:trace contextRef="#ctx0" brushRef="#br0" timeOffset="224562.4339">3278 3472 360 0,'0'0'151'0,"0"0"-11"15,0 0-45-15,0 0-36 16,0 0-20-16,0 0-3 16,0 0 13-16,0 0 6 0,0 0 5 15,0 0-3-15,0 0 2 16,0 0 1-16,0 0 2 16,0 0 6-16,0 0 2 15,0 0-3-15,0 0-3 16,0 0-5-16,2 0-14 15,6 0-18-15,6 0-10 16,1 0-14-16,7 0-2 16,5 0-1-16,-3 0 1 15,3 0-2-15,-3 0-1 16,-4 0-4-16,1 0-12 16,-4 0-16-16,-2 0-25 15,-5 0-34-15,-3 0-54 16,-2 5-79-16,-5 2-116 15,0 0-234-15</inkml:trace>
  <inkml:trace contextRef="#ctx0" brushRef="#br0" timeOffset="225151.1387">3310 3913 959 0,'0'0'202'15,"0"0"-50"-15,7 0-65 16,8 0-62-16,2 0-18 16,4 0-13-16,1-2 4 15,3-3-4-15,-1 3-31 16,0-1-41-16,-2 3-82 16,-5 0-138-16,0 0-375 15</inkml:trace>
  <inkml:trace contextRef="#ctx0" brushRef="#br0" timeOffset="224892.8513">3332 3653 625 0,'0'0'204'15,"0"0"-65"-15,0 0-34 0,0 0-37 16,0 0 6-16,10 0 8 15,6 0-16-15,1 0-24 16,0 0-18-16,8 0-15 16,-8 0-9-16,0 0-5 15,-2 0-40-15,-3 0-53 16,-2 7-85-16,-1 4-97 16,-4 2-231-16</inkml:trace>
  <inkml:trace contextRef="#ctx0" brushRef="#br0" timeOffset="225743.336">3968 3835 1119 0,'0'0'168'16,"0"0"-32"-1,6 0-50-15,11 0-25 0,4 0-26 16,9 0-11-16,3 0-11 15,1 0-12-15,3 0 0 16,0 0-7-16,1 0-30 16,-6 0-45-16,0 2-58 15,2 15-74-15,-5 1-149 16</inkml:trace>
  <inkml:trace contextRef="#ctx0" brushRef="#br0" timeOffset="226442.6418">4911 4306 719 0,'0'-23'97'0,"0"-4"-58"16,0-5-29-16,0-3-10 15,0-1 5-15,-19 2-5 16,-2 0 0-16,-6 8 0 16,2 1-2-16,-7 5 0 15,3 8 4-15,-7 1 14 16,4 9-3-16,1 2 8 16,4 0-1-16,5 14 6 15,1 6 7-15,15 5 3 16,1-2 29-16,5 2 11 15,0-2-2-15,10-3-11 16,15-1-14-16,4-10-19 16,7 0-5-16,6-9-14 15,-1 0-16-15,5 0-3 16,1-23-5-16,-2-5 4 16,1-2 1-16,-7 2-16 15,-7 4 2-15,-10 6-20 16,-2 7-22-16,-4 6-41 15,1 5-79-15,0 0-182 16</inkml:trace>
  <inkml:trace contextRef="#ctx0" brushRef="#br0" timeOffset="234723.4074">6161 3641 624 0,'5'-2'175'15,"-3"2"-19"-15,-2-3-37 16,0 3-39-16,0 0-40 15,0-2-22-15,0 2-9 16,0-1-8-16,0-5-3 16,-7-1-4-16,-8 2 10 15,-8-7 7-15,-2 6-4 16,2-1-3-16,-4 3 0 16,5 4-2-16,1 0-3 15,4 0 4-15,2 0-2 0,3 0 2 16,2 0 1-16,1 6 3 15,2 0 5-15,2 4 4 16,3-2 4-16,-6-2 4 16,8 6-7-1,0-1-2-15,0-2-2 16,0 5-2-16,0 4 0 0,3 4-5 16,14 1 0-16,0 2-1 15,6 1-1-15,2 2-1 16,3 1-1-16,-1-1-1 15,-1-1 0-15,-4 1 0 16,0 1-1-16,-1-1 0 16,-4 3-2-16,2 3-2 15,-11-4 1-15,2 0-1 16,-10 0 1-16,0-4-1 16,0-3-8-16,0-8 5 15,-22 1-2-15,-5-6 0 16,-4-7-1-16,-3-3 4 15,3 0-3-15,2-2-5 16,3-10-3-16,6-6 5 16,3-4 7-16,6 3 2 15,6-3 5-15,0-1 4 16,5 4-1-16,0-3 0 16,0 4-1-16,5 5 5 15,14 0 2-15,-2 4-1 16,5-2-2-16,6 4-8 15,-1 6-15-15,1-5-8 16,4 6-37-16,-3-4-57 16,-5 3-85-16,3-3-222 15</inkml:trace>
  <inkml:trace contextRef="#ctx0" brushRef="#br0" timeOffset="236624.6242">5554 3232 569 0,'-8'0'170'16,"-2"13"-52"-16,-7 18-21 15,1 12-23-15,0 11-9 16,-5 11-9-16,-1 13-8 16,7 6-3-16,-2 0-9 15,5 6-5-15,3-9-4 16,4 0 0-16,5-10 0 15,0-5-12-15,9 0-3 16,18-8-7-16,9-1-3 16,4-5-25-16,8-8-55 15,11-3-70-15,8-10-148 16,-1-12-450-16</inkml:trace>
  <inkml:trace contextRef="#ctx0" brushRef="#br0" timeOffset="235228.1893">6508 3625 605 0,'0'0'93'16,"0"0"-34"-16,0 0-45 15,0 0-15-15,0 0 17 16,0 0 21-16,0 0 42 16,0 8 2-16,0 17-18 15,0 7-40-15,0 18-1 16,0 7 4-16,0 12-2 16,5 1-5-16,-2-3-6 15,-1-8-5-15,-2-3-5 16,0-16-1-16,0-8-4 15,0-10 3-15,0-10-1 0,0-3-37 16,0-4-48-16,0-5-66 16,0 0-154-16,0 0-90 15</inkml:trace>
  <inkml:trace contextRef="#ctx0" brushRef="#br0" timeOffset="235583.9385">6700 3924 626 0,'3'0'174'0,"-3"0"-109"15,0 0-72-15,0 0-9 16,-19 7 13-16,1 4-2 16,-6 1 5-16,0-4 5 15,2 2 6-15,-2-2-3 16,11-3-5-16,2-1-1 15,3 2 5-15,3-6 19 16,5 1 35-16,0 5 37 16,0 1 5-16,10 5-10 15,17 8-39-15,5 1-45 16,14 10 0-16,2 2 7 16,-2 0-6-16,1-2-9 15,-9-2-1-15,-6-12 2 16,-12-4-2-16,-8-6-12 15,-7-7-57-15,-5 0-81 16,0-7-144-16,0-11-220 16</inkml:trace>
  <inkml:trace contextRef="#ctx0" brushRef="#br0" timeOffset="235950.1326">6994 3589 655 0,'11'13'128'0,"5"17"-29"15,1 5-47-15,-2 18-10 16,4 10 0-16,-1 15 15 16,-4 4-6-16,-6 5-18 15,-4 4-12-15,-4-7-13 16,-12-13-10-16,-31-7-30 15,-13-13-89-15,-3-13-122 16,-2-13-150-16</inkml:trace>
  <inkml:trace contextRef="#ctx0" brushRef="#br0" timeOffset="237491.4011">7106 3274 609 0,'12'-4'217'16,"-2"4"-87"-16,8 0-54 15,-4-2-35-15,6 2-7 16,1 0-14-16,-1 0 5 0,-1 0-7 15,0 0-5 1,-11 0-5-16,7 13-4 0,-10 3-7 16,-5 7-7-16,0 2-4 15,0 5-8-15,-5-1 1 16,-15-1-3-16,3-5-8 16,2-1 18-16,1-9 10 15,0-1 3-15,9-5 0 16,5-5 4-16,0 3 46 15,0 2 33-15,19 0-28 16,5 4-12-16,8-4-27 16,11-1-15-16,-3 6-25 15,8 0-90-15,-2 2-180 16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02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 0 618 0,'0'9'107'0,"0"3"-68"16,0-1-36-16,0-4-3 15,0 2-4-15,0-3-38 16,0-1-58-16,0-3-74 15,0 6-121-15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0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-2 0 428 0,'0'0'128'0,"0"0"-7"15,0 0-13-15,0 0-11 16,0 0-17-16,0 0-13 16,0 0-12-16,0 0-5 15,0 0-10-15,0 0-10 16,0 0-15-16,0 0-10 15,0 2-4-15,0 8-4 16,0-2-10-16,0 5-55 16,0 6-57-16,3-1-68 15,-2 0-100-15,-1 0-23 16</inkml:trace>
  <inkml:trace contextRef="#ctx0" brushRef="#br0" timeOffset="1">27 253 420 0,'2'7'76'16,"-2"-2"-6"-16,3-1-26 16,-3 0-33-16,0-2-5 15,0 3-1-15,0 2-2 16,0 0-9-16,0 5-67 16,0 3-72-16</inkml:trace>
  <inkml:trace contextRef="#ctx0" brushRef="#br0" timeOffset="2">22 705 267 0,'0'11'128'15,"0"-4"-13"-15,0 4-29 16,0-5-44-16,-3 0-38 15,1 3-9-15,1 1-69 16,-3-2-79-16,4 6-212 16</inkml:trace>
  <inkml:trace contextRef="#ctx0" brushRef="#br0" timeOffset="3">6 903 725 0,'0'5'130'15,"0"-3"-76"-15,0-2-54 16,0 5-9-16,0-3 7 16,0 2-1-16,0 3-6 0,-4 4-17 15,4 2-38 1,-1 2-53-16,-2 0-70 0,1 7-44 16</inkml:trace>
  <inkml:trace contextRef="#ctx0" brushRef="#br0" timeOffset="4">-25 1194 513 0,'0'11'94'0,"0"0"-48"15,0 0-43-15,0-3-8 16,0 3-70-16,0 1-47 16,0 1-75-16</inkml:trace>
  <inkml:trace contextRef="#ctx0" brushRef="#br0" timeOffset="5">2 1549 767 0,'4'7'125'16,"-4"-1"-70"-16,0 0-56 15,0 0-7-15,0 0 1 16,0 4-17-16,0 2-3 15,0-3-38-15,0 8-60 16,0-2-60-16,-4 8-54 16</inkml:trace>
  <inkml:trace contextRef="#ctx0" brushRef="#br0" timeOffset="6">-24 1855 325 0,'0'14'104'0,"0"0"-14"0,0-1-42 16,0 3-15-16,-1-6-9 15,-3 1-21-15,-1 6-2 16,4 0-3-16,-4-5-5 16,0 6-39-16,2-2-42 15,3-3-88-15</inkml:trace>
  <inkml:trace contextRef="#ctx0" brushRef="#br0" timeOffset="7">-61 2257 579 0,'0'7'84'15,"0"-5"-53"-15,0 5-34 16,0-3-52-16,0 3-39 16,0 1-14-16,0 3-76 15</inkml:trace>
  <inkml:trace contextRef="#ctx0" brushRef="#br0" timeOffset="8">37 520 435 0,'0'7'8'16,"0"-1"-20"-16,0 1-79 15,0 0-25-15,-3 4-94 16</inkml:trace>
  <inkml:trace contextRef="#ctx0" brushRef="#br0" timeOffset="9">-70 2721 684 0,'0'4'106'16,"0"-4"-81"-16,0 1-33 15,0 1-49-15,0 0-7 16,-1 0-10-16,1 3-6 16,0-5-50-16,0 2-157 15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1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1263 658 0,'0'0'131'16,"0"0"-26"-16,0 0-49 16,0 0-3-16,0 0 9 15,0 0 7-15,0 0-7 16,0 0-13-16,0 0-5 15,0 0-5-15,0 0-13 16,0 0-8-16,0 0-9 16,0 0-7-16,0 0 1 15,0 0-1-15,0 0 4 16,0 0 6-16,0 0 7 16,0-6-5-16,0 0-8 15,4-5-3-15,1 4-1 16,-3-2-3-16,3-2 0 15,1 4 2-15,-2 0 0 16,1-1 2-16,2-2 2 16,-2 5 1-16,3-2 0 15,-1 0 5-15,0-2 2 16,1 3 0-16,-2 1-5 16,0 2-2-16,-1-4 1 15,0 2 0-15,1-1-3 16,0-1 1-16,3 2-2 15,-4 3 2-15,2-2 1 16,0-3 1-16,1 0 5 16,2 5-6-16,-5-2-2 15,2-3 0-15,3 1-1 16,-5 0 0-16,1 0 0 0,0 1 0 16,3 0 0-16,-1-2-1 15,1 5-1-15,-2-7 3 16,1 2-2-16,-1 1 1 15,-2 1-3-15,5-2 2 16,-5 4-3-16,2-2 2 16,0-1 0-16,1 1 1 15,3-2-1-15,-6 3-1 16,5 0 1-16,-3-3-2 16,3 2 2-16,-5-1 0 15,5 1 0-15,-1 2-1 16,-1-2 2-16,2-2-1 15,2-1 2-15,-2 5-3 16,-3-4 2-16,2-1-2 16,-2 7 1-16,1-6 0 15,-1 1-1-15,0 2 1 16,1 1-1-16,-1-6 0 16,1 6 2-16,-1-4-1 15,3 3 1-15,1-3 2 16,-1 0-2-16,-2 1 1 15,2-1-4-15,1 2 1 16,-3-2 0-16,1 5 0 16,-1-9-1-16,-3 5 2 15,2 0-2-15,3-1 1 16,0-3 1-16,-4 4 0 16,4-1 1-16,-4 2-2 15,5-1 1-15,-1-5-1 0,-3 8 0 16,1-3 0-1,1-1 1-15,-1 0-2 16,2 0 1-16,-5 3 1 0,4-1 3 16,-1 2 0-16,-1-2 2 15,2-1-3-15,-2 0 0 16,3 1-1-16,-3-2-1 16,1 3 1-16,-1-3 0 15,3 1-1-15,0 0 0 16,-3 0-2-16,3 0 1 15,-1-1 0-15,-1-3 0 16,1 4 1-16,1-3 1 16,-3 3 0-16,3 1 0 15,0 1 0-15,-3-2 2 16,3 1 0-16,0-1-2 16,0-1 1-16,2 1 1 15,-1-3 0-15,4 2-3 16,-5 4 2-16,2-5 0 15,0 1 0-15,-2 0 0 16,2 3-1-16,1 1-3 16,-2-2 4-16,1-2-1 15,-1 4 0-15,3 2-3 16,-2-4 2-16,0 3 1 16,1-3 2-16,-6 3-1 15,3-3 4-15,1 2-4 16,-5 0-2-16,5-1 1 15,0-1-2-15,3-2 0 16,3 3-2-16,3-3 4 16,3 0-2-16,4 2 1 15,0-2-2-15,0 0 1 0,-1 3 1 16,-4-2 3 0,-2 1-2-16,0-2 3 15,-3 6-4-15,0-4 0 16,4-1-1-16,-1-1-2 0,2 2 5 15,0-1-6-15,0-1 5 16,-1 2 0-16,-1 1-1 16,-3 0 0-16,-1 2-1 15,-3-3 2-15,1 4-2 16,-2-5 1-16,3 5-1 16,-5-5 1-16,5 4-1 15,-3-1 1-15,0-3 0 16,-2 5-1-16,2-4 1 15,-2 5-2-15,1-5 3 16,-3 4-2-16,4-4-1 16,-2 3 3-16,-3-3-4 15,8-1 3-15,-5 2-1 16,1-3 0-16,1 1 0 16,-1-1 0-16,3 3 0 15,-4 2 2-15,2-3-2 16,-2 3 1-16,1-3 3 15,0 3-3-15,1-2 0 16,2-1 0-16,-2 1-3 16,0-1 4-16,1 0-2 15,1 3 1-15,1-5-1 16,0-2 1-16,1 6 0 16,-1-3 3-16,-1-1 1 15,1 2-1-15,0-1-3 0,1 1 0 16,-5-1-1-16,5 1 1 15,-4-1 0-15,1 5 1 16,-1-4-2-16,-2-1 0 16,-3 1 0-16,3 2 0 15,0-1 1-15,6 2-2 16,-4-3 1-16,3-2 0 16,2 3 1-16,5 0-2 15,0-3 3-15,-2 2-1 16,1-1 0-16,-1 5-2 15,-3-5 2-15,-5 1-1 16,-3 4 1-16,3-5-1 16,-2 6 0-16,0-4 0 15,2 3 0-15,3-5 0 16,5 5 0-16,-1-3 0 16,2-3 0-16,-4 3 1 15,3 2-1-15,-5-3-1 16,-3 4 1-16,3-3 0 15,-4 2 0-15,-1 2 0 16,-2-1 0-16,3-2 0 16,2 2 1-16,-1 1-4 15,3 0 4-15,1-2-3 16,1 2 4-16,0 0-2 16,-2-4 0-16,0 3 0 15,-3 1-2-15,3-5 4 16,-3 3-4-16,-2 2 4 15,6 0-3-15,-6-5 2 16,2 5-2-16,-2 0 1 0,0 0 1 16,-3 0-1-1,3-1-1-15,-3 1 2 16,3 0-3-16,-1 0 4 0,-3 0-4 16,6 0 1-16,-3 0 2 15,-2 0-2-15,1 0 2 16,-1 0-2-16,-2 0 2 15,0 0-1-15,-3 0 0 16,-2 0-1-16,3 0 1 16,-1 0 0-16,3 0 0 15,3 0 0-15,-1 0 1 16,3 0-1-16,-3 0-1 16,3 0 2-16,1 0-1 15,-6 0-2-15,2 0 4 16,-4 0-4-16,2 0 2 15,-3 0-1-15,1 0 1 16,-1 0-1-16,3 0 2 16,0 0-1-16,0 0 1 15,-3 0-2-15,1 0 1 16,2 0 2-16,0 0-3 16,1 0 1-16,0 1 1 15,5-1-2-15,-5 1 2 16,3 3-1-16,-2-4 0 15,3 0-1-15,-5 0 1 16,0 0-1-16,0 2 0 16,-3-2 0-16,1 0 1 15,-3 0 1-15,2 0-1 16,-2 0-1-16,3 0 1 16,-3 0 0-16,0 0 1 15,2 1-1-15,1 3-1 16,-1-4 1-16,0 0 0 15,1 0 0-15,2 5 1 16,0-3-2-16,-3-2 2 0,3 4-1 16,0-3 1-16,0-1 0 15,-1 0-2-15,-3 0 1 16,-1 0-1-16,0 0-1 16,0 0 2-16,0 0-1 15,2 2 0-15,2-2 1 16,-4 0 2-16,0 4-2 15,0-4 0-15,1 0 0 16,-1 0-2-16,4 0 0 16,-4 1-1-16,0-1-18 15,0 0-24-15,0 0-33 16,0 4-51-16,0 3-58 16,0 0-70-16,1 4-173 15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14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3310 169 758 0,'0'3'115'0,"0"-3"-35"15,0 0-31 1,0 0 7-16,0 2 23 0,0-2 9 16,0 0 2-16,0 0-3 15,0 0-4 1,0 0-16-16,0 0-23 0,0 0-14 16,10 0-9-16,12 0-13 15,5 0-8-15,9 0 2 16,3 0-1-16,5 0-1 15,2 0 0-15,-2 0-1 16,-1 1 3-16,-8-1 0 16,-6 0-2-16,-3 0-1 15,-9 0 0-15,-2 0-3 16,-5 0-25-16,0 0-24 16,-3 0-27-16,-2 0-36 15,-3 0-32-15,-2 0-58 16,0 0-137-16,0 0-222 15</inkml:trace>
  <inkml:trace contextRef="#ctx0" brushRef="#br0" timeOffset="1">3459 261 702 0,'0'29'118'16,"0"4"-67"-16,0 7-33 16,0-1-12-16,0-2 0 15,0-3-3-15,0-8 3 16,0-8-7-16,0-8 4 16,0-2-5-16,0-4-37 15,0-4-81-15,0 3-6 16,0-3-4-16,0 0-84 15</inkml:trace>
  <inkml:trace contextRef="#ctx0" brushRef="#br0" timeOffset="2">3571 380 330 0,'2'-5'116'0,"-2"1"-13"15,4 2-20-15,-4 2 6 16,0 0 32-16,1 0-19 16,3 6-1-16,1 14-26 15,2 5-48-15,-2 6-23 16,5 4-1-16,-5-7-2 16,0 0-1-16,2-8-14 15,-6-6-64-15,5-2-81 16,-1-4-149-16,5-5-120 15</inkml:trace>
  <inkml:trace contextRef="#ctx0" brushRef="#br0" timeOffset="3">4076 316 652 0,'-17'29'75'16,"-8"8"32"-16,-4 8-43 15,-9 14-3-15,6-1-2 0,0 1-20 16,1-2-27 0,9-6-10-16,5-8 2 0,2-12 0 15,5-7-25 1,4-12-35-16,5-6-69 0,1-6-112 16,0 0-84-16</inkml:trace>
  <inkml:trace contextRef="#ctx0" brushRef="#br0" timeOffset="4">4219 734 735 0,'1'-8'95'0,"-1"-2"-79"16,0-2-17-16,0 5 3 15,-8 2 5-15,-7-1 30 16,-1 6 16-16,-4 0-4 15,-2 0 4-15,0 6 0 16,-4 11-20-16,9 7-18 16,5 0-8-16,4 1 3 15,8-3-1-15,0 1-3 16,0-1 3-16,5-9-3 16,10-2-3-16,6-7-1 0,1-4-5 15,0 0-4-15,0-4-18 16,-2-15-2-1,-3-4 0-15,-1 0 8 0,-6 3 0 16,-3 4 12 0,-2 5 1-16,-5 7 6 15,3 4 0-15,-3 0 4 0,5 0 10 16,2 6 21-16,8 13-22 16,-3 3-11-16,5 0 2 15,4 1-2 1,-4-3-2-16,1-9 0 0,-1-2-6 15,-1-8-60-15,1-1-122 16,-2 0-284-16</inkml:trace>
  <inkml:trace contextRef="#ctx0" brushRef="#br0" timeOffset="5">2263 302 398 0,'0'14'44'16,"0"11"1"-16,0 9 0 16,0 11 1-16,0 15 11 15,0 4 16-15,0 13-7 16,5-2 16-16,5 1-16 16,-3-5-12-16,2-14-19 0,-9-13-8 15,1-9-22 1,3-16-3-16,-4-7-2 0,0-5-41 15,0-7-100-15,0 0-132 16,0 0-95-16</inkml:trace>
  <inkml:trace contextRef="#ctx0" brushRef="#br0" timeOffset="6">2455 667 555 0,'5'0'149'0,"0"0"-16"16,-5 0-59-16,0 0-45 15,0 13-29-15,0 6 0 16,-10 8 1-16,-7-3 1 16,-3-2-2-16,3 1 1 15,2-9-1-15,3 0 0 16,3-3 0-16,2-2 2 15,7-6-4-15,-3 1 7 16,3 2 15-16,0 0 41 16,5 5 4-16,15 5-22 15,6 2-8-15,6 3-12 16,0 2 7-16,-4-1-7 16,-1-4-14-16,-2-6-9 15,-8-3-1-15,-1-2-21 16,-6-3-63-16,2-4-74 15,-2 0-171-15</inkml:trace>
  <inkml:trace contextRef="#ctx0" brushRef="#br0" timeOffset="7">2856 686 884 0,'22'0'142'0,"-5"0"-91"16,-1 0-49-16,-8 6-29 15,-1-5-118-15,-2 5-237 16</inkml:trace>
  <inkml:trace contextRef="#ctx0" brushRef="#br0" timeOffset="8">2866 893 1011 0,'17'4'142'15,"4"-4"-80"-15,-6 0-60 16,7 0-63-16,0 0-257 15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2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3-8 262 0,'0'-3'92'16,"0"2"-21"-16,0 1-16 15,0 0-17-15,0 0-8 16,0 0-6-16,0 0 10 16,0 0 4-16,0 0-3 15,0 0-9-15,0 0-2 16,0 0-3-16,0 0-7 16,0 0 4-16,0 0 0 15,0 0-6-15,0 0-2 16,0 0 2-16,0 12-1 15,0 6-2-15,0 3-5 16,0 5-1-16,0 2 1 16,0 3 12-16,0-4 11 15,0 5-3-15,0-6-2 16,0 1 4-16,0-3-2 16,10-4-5-16,0-2 0 15,-1-9-12-15,4-3-1 16,-1-5-3-16,3-1-1 15,6 0-1-15,-4-1-2 16,8-14 1-16,-3-6-2 16,-1 4 1-16,-4-1 2 15,-2 5-2-15,-8 4 2 16,-2 2 0-16,0 7 0 16,-3 0 0-16,1 0 0 0,4 0 2 15,1 0-1-15,1 4-5 16,6 8 3-16,2 1 3 15,2-1-1-15,3-5 0 16,-2 2 5-16,2-6 2 16,-1-3-6-16,-4 0-3 15,-2 0-2-15,-5-18-2 16,-6-5-3-16,-4 0-8 16,0-2-1-16,0 4-10 15,-12-4-7-15,-5 0-4 16,0 5-5-16,-2-2-37 15,7 10-31-15,7 0 11 16,5 6-114-16</inkml:trace>
  <inkml:trace contextRef="#ctx0" brushRef="#br0" timeOffset="1">767-228 587 0,'0'-1'106'0,"-3"1"-42"16,1 0-51-16,-3 0-5 16,-5 0 20-16,-2 13 50 0,-3 15 42 15,-1 12-6-15,0 11-8 16,4 12-54-16,1 3-22 16,6-5-8-16,5-3-10 15,0-7-3-15,0-11-3 16,2-9-3-16,12-11 2 15,-4-6-3-15,2-10-20 16,3-4-48-16,4 0-37 16,4-4-64-16,6-12-89 15,2-9-104-15</inkml:trace>
  <inkml:trace contextRef="#ctx0" brushRef="#br0" timeOffset="2">976-248 583 0,'0'0'171'16,"0"0"-48"-16,0 19-50 16,0 14-44-16,0 20-17 15,0 5 8-15,0 10 16 16,0-1-9-16,5-1-8 15,-1-8-9-15,-2-14-8 16,-2-7 0-16,0-15-26 16,0-8-66-16,0-12-83 15,0-2-137-15,1 0-26 16</inkml:trace>
  <inkml:trace contextRef="#ctx0" brushRef="#br0" timeOffset="3">1118 62 633 0,'0'0'108'16,"0"0"-87"-16,0 8-20 15,-10 5 19-15,-7 7 14 16,-2-6 6-16,2 3 1 16,0-4-19-16,2-4-14 15,3 0-7-15,2-7-1 16,5-2 1-16,5 2 5 15,0-2 21-15,0 3 32 16,0-1 21-16,1 2 8 16,20-1-11-16,4 9-57 15,2-2-16-15,2 2-1 16,0-1-3-16,-5 1-1 16,-4-6-23-16,1-3-42 15,-8-3-44-15,6 0-83 16,-4 0-152-16</inkml:trace>
  <inkml:trace contextRef="#ctx0" brushRef="#br0" timeOffset="4">1305-221 624 0,'22'5'175'15,"0"22"-41"-15,4 10-89 16,-4 13-18-16,3 12 11 16,-3 5-4-16,-6 5-1 15,-5 1-9-15,-9-7-13 16,-2-12-10-16,-7-8-3 16,-15-15-116-16,-3-11-208 15,3-9-350-15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53.98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0 690,'0'0'74,"0"5"-41,0 4-28,0 5 4,0 6 25,0 3 25,0 7 15,0 8-1,0 8-8,12 8-7,-2 3-16,5 6-10,0-4-3,-6 1-9,4-7-1,-4-10-1,-4-10-2,0-8-6,-5-10 3,0-7-3,0-3-6,0-4-3,0-1-1,0 0 0,0 0 2,0 0-1,3 0-1,-1 0-1,-2 0-17,3 0-52,2 0-70,2-1-148,8-4-285</inkml:trace>
  <inkml:trace contextRef="#ctx0" brushRef="#br0" timeOffset="15836.1666">109-1286 471</inkml:trace>
  <inkml:trace contextRef="#ctx0" brushRef="#br0" timeOffset="15403.08">109-1286 498,'0'0'57,"0"0"-4,0 0-21,0 0-10,0 0-11,0 0-11,0 0-4,0 0-54,0 0-76,0 0-68</inkml:trace>
  <inkml:trace contextRef="#ctx0" brushRef="#br0" timeOffset="16078.215">109-1286 471,'-7'28'64,"7"-25"-6,0 1-43,0 0-11,0 0-3,0 4 1,0-2-5,0 2 1,0 2-27,0 3-43,0-1-8,0 0-30,0 2-16,0-2 20,0 2 65,0-3 50,0 0 23,0-3 15,0 0-23,0-2-5,0 1-4,0 1-4,-3 0 1,3 0 31,0 2 8,0 1 6,0-2-15,0 1-2,0-2-17,0-1-18,0-1-8,0 0-39,0 2-33,0-2-23,-2 1-157</inkml:trace>
  <inkml:trace contextRef="#ctx0" brushRef="#br0" timeOffset="16249.2492">89-885 303,'0'4'68,"0"-1"-10,0 1-18,0 0-8,0-1 5,0 4 2,0-2-19,0 2-16,0 1-6,0 3-36,0 3-58,0 1-54,0 0-38</inkml:trace>
  <inkml:trace contextRef="#ctx0" brushRef="#br0" timeOffset="16408.281">97-704 211,'0'9'62,"0"-3"-6,0 1-13,0 1-17,0 1-4,0 0 1,0 2 2,0 1-12,0 0-12,0 0-1,0-2-18,0 1-41,0 0-8,0 2-3,0 2-49</inkml:trace>
  <inkml:trace contextRef="#ctx0" brushRef="#br0" timeOffset="17005.4004">116-443 240,'5'14'113,"-2"2"-42,-1-1-8,-2 0 0,0 1-2,0 1-18,0-1-18,0 2-17,0-1 9,0 0-11,0 0-5,0-4-3,0 1-27,0-2-33,0-1-24,0 2 13,0 1 16,0 0 34,0 1 23,0 2 6,0-2 25,0 0 14,0 0 9,0-3-23,0 1-7,0-2-4,0 0-17,0 0-2,0-2 0,0 2 1,0 0 0,0 1 2,0-3 5,0 2 4,0-1-1,0-1-6,0-2 3,0 1-1,0-3-5,0 1-3,0-2 0,0 2-1,0 0-3,0 1-4,0 2-13,0-1-4,3-1-17,-3 0-19,0-1 7,0-1 22,0-2-16,0 0 8,0 2 28,0-2 11,0 2 4,0 1 12,0 1 19,0 2-2,0-2-4,0-1 2,0-3-13,0 0 2,0-1 3,0-2-11,0 0-2,0 0 0,0 0 4,0 4 1,0 0-7,0 0-11,2 1-83,5 2-142</inkml:trace>
  <inkml:trace contextRef="#ctx0" brushRef="#br1" timeOffset="56287.2552">-34-1314 534,'0'-3'102,"0"-4"-28,0 2-49,0-2-15,0-4 7,0 2 21,0-3 10,3-1-7,4 0 5,3-3 17,2 4-11,1-1-20,4 0-11,-2 1-3,4 2-14,-4 4-8,2 3-3,3 3 0,-3 0 6,0 0 0,-2 8-6,2 11-2,0 5 6,-2 2-2,-5 4 5,0 3 0,-5-2-3,-5-3-2,0-1-4,0-6-10,-5-4 5,-12-6-11,-1-4-3,-1-3 10,-1-4-2,5 0 9,-2 0 4,2 0 10,1 0-3,4-10 2,0-1 2,3-3 0,-6-1-2,11-4 0,-3-2 0,0-1 4,5 1 5,0 0-5,0 2 6,0 3-2,5 1-1,10 7-5,2 1 2,-2 7-4,4 0-14,1 0 15,0 7-4,-3 9 1,0 3-2,-2 2 3,-5 3-5,-5 2 4,-3 1-1,-2-1 1,0-1-3,0-4-1,-12-5-10,-8-4 8,0-7-3,-4-5-6,-3 0-3,2 0-4,1-9 28,4-8-17,0-4 13,8-4-2,2-1 4,5-4-2,5 0 6,0 0 4,0 3-8,8 3-8,9 2 10,5 8-6,-2 6-3,4 4-3,-2 3-1,-2 1 21,2 0-10,-5 7-2,-2 11 7,0 3-9,-3 10 1,-5 3 2,-4 2-1,-3 0-3,0-1 0,-3-6 1,-16-6-2,-1-8 1,-2-6 0,0-7 1,-3-2-2,3 0 4,0-15 9,0-6-9,7-9 6,0-3 3,6-4 6,6-2-6,3-2 2,0 3-11,0 3 3,15 7-1,5 9 0,4 9-6,6 7 4,7 3-2,-1 10-1,4 17-3,-1 9 3,-2 10 1,-5 0 1,-10 1 4,-10-2 2,-4-5 2,-8-5-9,0-8-4,-27-7 4,-3-6-4,-4-8 4,-3-6 2,0 0-2,0-2 0,3-18 6,4-3 0,6-5-1,4-4-8,3-1 11,7-3-2,7-4 0,3 2-2,0 5-1,10 3-6,10 6 4,7 7-4,2 10-12,1 7 3,-1 0 12,1 1-3,-5 18 4,-6 4 0,-7 4 3,-4 5 14,-8 0-11,0 1-4,-8-2-7,-19-7 4,-2-3-3,-3-13 0,-2-7-5,4-1-7,6-1 15,6-20 9,9-2-12,4-6 19,5 2-8,0-3 7,19 3 14,3 7-6,-4 5-25,1 9-17,-2 6-46,1 0-28,-4 14-85,1 9-191</inkml:trace>
  <inkml:trace contextRef="#ctx0" brushRef="#br0" timeOffset="4158.8316">-80 1145 563,'0'0'110,"0"-1"-37,0 1-51,0-2-22,0 2 3,0 0 12,0 0 21,0-1 15,0 1 1,0 0-4,0 0-9,0 0-9,0 0-9,0 0-3,0 0-6,0 0-1,7 3-1,8 9-11,5 7 0,4 3 2,3 5-2,3 5 2,6 4 1,1 3 4,3-1 8,-4 1-5,4-2 6,-6-4 3,-4-9-6,-6-4-7,-7-5-1,-4-8 1,-6-5-6,-4 0 0,-3-2-21,0 0-49,0-2-80,-13-8-12,-4-5-55,-7 1-133</inkml:trace>
  <inkml:trace contextRef="#ctx0" brushRef="#br0" timeOffset="4366.8732">102 1405 872,'-8'0'79,"-4"11"-45,-8 6-26,-2 2 27,0 1-1,-3 1-11,6-5-6,2-5-13,9-3-3,1-2-18,7-1-71,0-1-34,20-1-35,14 3-313</inkml:trace>
  <inkml:trace contextRef="#ctx0" brushRef="#br0" timeOffset="4764.9528">726 1714 952,'-8'3'96,"-26"4"-84,-20-3-5,-20 1 26,-14 2 13,-16-1 4,-4 0-29,3-1 4,9-1-7,10-1-12,12 0-3,13-1 1,19-1-4,12 2 2,8 0 0,13 0-11,1 0-28,3 0-20,5 3-40,0 2-48,0 5-57,5 1-185</inkml:trace>
  <inkml:trace contextRef="#ctx0" brushRef="#br0" timeOffset="5271.054">-220 2032 586,'0'-10'149,"0"-1"-57,12-2-33,5 2-5,5 1-6,3 5 4,-1 1-13,1 4-13,-3 0-7,0 7-1,-5 8-13,-7 1-2,-2 6 5,-8 1-5,0 3-1,0 0 1,-18 3-6,-1 1 3,-6-2-1,1 1 1,-1-1-3,3-5 3,5-3-1,0-4 3,4-4-2,6-5 3,2-2-2,3-2 3,-1-1 0,3-2 3,0 0 8,0 0 17,0 0 11,12 0 17,13 0-11,4 0-32,8 0 7,0 0-20,5 0-1,-3 0-6,-4 0-22,-3 0-66,-5 0-59,0 0-51,-5 0-99,-3 0-242</inkml:trace>
  <inkml:trace contextRef="#ctx0" brushRef="#br0" timeOffset="5695.1388">163 2177 647,'0'0'84,"0"0"-46,0 0-34,0 4 11,0 17 33,0 3-3,0 5 0,10 0-5,-3-2-11,-2-5-1,-2-7-5,-1-8-11,-2-4-7,0-3-6,0 0-5,0 0-6,0-13-5,0-8 10,0-5 8,2-6 13,8-1-2,5 1-9,0 6-1,4 7 9,1 6 5,0 10 13,-1 3-2,4 1-15,1 20-5,-2 7-2,0 8 2,-2-1-1,-8-2-3,-2-2-2,-7-7-4,-3-11-12,0-8-116,0-5-120,-3 0-237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6:41.77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0 904 0,'23'0'159'0,"-13"0"-111"15,-5 0-45-15,-3 0-22 16,3 0-71-16,5 0-19 16,2 0-162-16,8 0-229 15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6:41.93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0 809 0,'24'0'102'0,"-4"0"34"0,-3 0-111 15,-12 0-26-15,5 0-56 16,1 0-78-16,4 0-136 16,5 0-209-16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8:01.09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0 600 0,'0'6'188'16,"0"20"-35"-16,0 13-46 15,-1 20-27-15,1 5-18 16,0 7-7-16,0 0-17 16,0 2-13-16,0-6-2 15,0-9-8-15,0-9-8 16,0-9-6-16,0-12 0 16,0-4-6-16,0-7-38 15,0-6-68-15,0-4-78 16,0-2-161-16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6:46.49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-5710 7973 837 0,'0'0'139'15,"0"0"-21"-15,0 0-49 16,0 2-22-16,-12 18-14 16,-7 8 16-16,-3 12 9 15,-6 2-25-15,-10 5-6 16,-4 1-4-16,-4-1-18 16,2 0 7-16,1-8-4 15,4-3-1-15,7-6 1 16,6-7-5-16,6-5 4 15,5-6-2-15,6-3 5 16,1-4-2-16,3 1 2 16,-2-6-4-16,3 5-1 15,-1-5-1-15,5 0 2 16,0 0-1-16,0 0 3 16,0 0-1-16,0 0 0 15,0 0 1-15,0 0 2 0,0 0-3 16,0 0-4-16,0 0 3 15,9 0 0-15,3 0-2 16,3-6 0-16,7-4 2 16,5 1-3-16,5 4-1 15,9-2-4 1,7 0 6-16,1 3-1 0,0 4 1 16,4 0-8-16,-4 0 0 15,-1 0-4 1,-6 0 0-16,-4 0 4 0,-8 4-2 15,-8 3 7-15,0-6-3 16,-6-1 0-16,-6 2-5 16,5 2 5-16,-6-4-7 15,-1 0 4-15,-1 0 1 16,-2 0-2-16,-1 0-1 16,-3 0-4-16,4 0 4 15,-5 0-2-15,2 0 2 16,1 0 8-16,-1 0-2 15,2 0-1-15,-3 0 3 16</inkml:trace>
  <inkml:trace contextRef="#ctx0" brushRef="#br0" timeOffset="281.4104">-5458 8422 1471 0,'0'-15'-14'0,"-6"-5"13"15,-9-6 0 1,-2-9-1-16,-5-3-1 16,-5-4 1-16,0-4 3 15,1-2 0-15,-4 5 0 0,11 5-2 16,0 8-1-16,7 7 6 16,7 9-5-16,0 5 2 15,3 5 0-15,2 4 3 16,0 0-4-16,0 0 0 15,0 0-11-15,0 0-43 16,0 0-24-16,-3 0 4 16,3 0-7-16,0 0-5 15</inkml:trace>
  <inkml:trace contextRef="#ctx0" brushRef="#br0" timeOffset="-5451.0931">-4792 8744 528 0,'5'0'114'16,"-4"0"-11"-16,1 0-48 15,1 0-22-15,-1 0 0 16,7 0 5-16,-4 0-21 0,2 0-10 16,3 0-13-16,0 0-25 15,2 0-99-15,1 0-116 16</inkml:trace>
  <inkml:trace contextRef="#ctx0" brushRef="#br0" timeOffset="-5289.6719">-4560 8764 727 0,'14'0'130'15,"-4"0"-35"-15,-5 0-77 16,-1 0-30-16,4 0-66 16,4 0-103-16,-2 0-54 15,5 0-187-15</inkml:trace>
  <inkml:trace contextRef="#ctx0" brushRef="#br0" timeOffset="-5083.0828">-4279 8740 812 0,'6'-1'138'0,"1"-1"-90"15,-3-1-44-15,2 1-15 16,0 2-23-16,2-2-23 16,1 2-33-16,4 0-27 15,-1 0-41-15,3 0-94 16</inkml:trace>
  <inkml:trace contextRef="#ctx0" brushRef="#br1" timeOffset="-19591.2044">-2487 7894 661 0,'5'-4'125'0,"0"3"-30"16,-5 1-41-16,0 0-2 16,0-1-3-16,4 1 9 15,-4 0 9-15,0 0-3 16,0 0-10-16,0 0 4 15,0 0-11-15,0 0-6 16,0 0-14-16,0 0-10 0,0 0-14 16,0 0-5-1,0 0-1-15,0 0-3 0,0 0 1 16,0 0-3-16,0 0 2 16,-9 0 7-16,-6 0 0 15,1 0 3-15,-4 0-5 16,-6-5 1-16,-5 3 1 15,2-5-2-15,-2 0 3 16,-2-2 3-16,-1 0-4 16,5 5 1-16,1-3 0 15,4 5 2-15,5-1 1 16,0 1 0-16,-3 1 0 16,-2 1-1-16,-4-6 1 15,-1 6-2-15,-3-6-1 16,-8 1 3-16,1 4 1 15,3 1 0-15,-2 0 1 16,-1 0 0-16,4 0-2 16,1 0-2-16,3 0 2 15,0 0-2-15,2 0-4 16,0 0 2-16,0 0 1 16,0 0-1-16,1 0 4 15,2 0-1-15,4 0-3 16,0 0 3-16,-2 0-2 15,6 0 0-15,-1 0-1 16,2 0 1-16,-2-4-2 16,2 4 2-16,5 0-2 15,-2 0 0-15,0 0 1 16,3 0-1-16,2 0 3 0,2 0-3 16,0 0 1-1,0 0-2-15,2 0 4 0,1 0-3 16,0 0 1-16,-3 0-2 15,2 0 1-15,-4 0 0 16,-1 0 1-16,-3 0-3 16,3 0 1-16,-2 0 3 15,-1 0-1-15,6 0-2 16,0 0-3-16,4 0 6 16,-3 0-2-16,4 0 2 15,0 0 0-15,0 0 5 16,0 0 1-16,0 0 8 15,0 0 20-15,10 0-1 16,11 0-12-16,8 0-14 16,8 0-4-16,6 0-5 15,14 5 3-15,6 2-2 16,8 3 1-16,8-2-2 16,-3 3 0-16,-1-4 0 15,0 4 2-15,-6-2-2 16,-4-4-2-16,-6 2 5 15,-3-6-2-15,-6 4-3 16,-6 0 4-16,-7-4-2 16,-5 1-2-16,-1-2 3 15,-5 4-2-15,-8-3 0 16,-4-1-1-16,-2 0 3 16,0 4-4-16,-4-3 5 15,2 0-4-15,-1-1 2 16,1 0-1-16,-2 0 0 15,-1 4 1-15,0-4 0 0,-7 0-2 16,0 0-3 0,0 0-2-16,0 0-5 0,0 0-1 15,-7 0-2 1,-18 0-1-16,-9 0 13 0,-12 0 2 16,-8-6 3-16,-8-3-2 15,-6 2 1-15,-5 0-2 16,-3-4 4-16,-1 1-2 15,-1-1-1-15,9 1-1 16,9 2 2-16,11 1-1 16,13 6 1-16,9 1-1 15,15 0 2-15,4 0-2 16,3 0 3-16,-1 0 0 16,5 0-1-16,-3 0-1 15,3 0 1-15,-3 0-3 16,4 0 2-16,0 0 0 15,0 0 1-15,0 0 2 16,0 0 0-16,0 0 3 16,0 0-1-16,0 0 4 15,4 0 1-15,13 0 3 16,3-6-9-16,14 6-1 16,7 0-1-16,8-6-1 15,5 6-1-15,8 0 0 16,-1 0 2-16,-2 0 0 15,4 0-1-15,-10 0-4 16,-4 6 2-16,-6-4-1 0,-8 2 1 16,-8-1 0-1,-6 0 0-15,-3-1-1 0,-4 3 2 16,-5-5-2-16,-1 0 0 16,2 2 0-16,-8-2-3 15,1 1 3-15,-3 2-12 16,0-3-9-16,0 0-16 15,0 0-21-15,0 0-29 16,0 7-33-16,0 0-56 16,0-1-160-16,0 6-364 15</inkml:trace>
  <inkml:trace contextRef="#ctx0" brushRef="#br1" timeOffset="-14682.0927">-1996 7738 136 0,'0'-3'37'0,"2"1"-8"16,-2 2-21-16,3-2-8 15,-3-1 9-15,0 1 32 16,2 2 10-16,1-3-4 15,-1 1 1-15,-2 2 1 16,3-2-9-16,-3 2-10 16,2 0-2-16,1 0-1 15,-1-3 0-15,-2 2-2 16,4 1-1-16,-3-2 7 16,3 2 3-16,-4 0 2 15,1-3 10-15,4 1-3 16,-5 1-1-16,2 1-2 15,2 0-10-15,-4-4-5 16,0 4-3-16,0 0 0 16,0 0-4-16,0-2-1 15,0 2 2-15,0 0-6 16,0 0-1-16,0 0-2 0,0 0-2 16,0 0-6-16,0 0 3 15,0 0 0-15,0 0 3 16,0 0 8-16,0 0 3 15,0 0 2-15,0 0-2 16,0 2-11-16,0 11-12 16,0 6-2-16,0 4 12 15,0 6 0-15,0 2 0 16,0 5-1-16,-4-6 0 16,4-1 11-16,0-1 3 15,0-6-7-15,0-1 9 16,4-6-10-16,7-3-5 15,5-1 0-15,1-4 1 16,7-6 1-16,-1-1-6 16,5 0-6-16,2-7-3 15,-3-16-3-15,0 2 4 16,-4-4-1-16,-3-4 3 16,-3 4 0-16,-3 1-2 15,-4 4 0-15,-7 2 4 16,2 10-1-16,0-2 3 15,-5 8 1-15,0 2 1 16,0 0-1-16,0 0 0 16,0 0-2-16,0 0-2 15,0 2-1-15,0 9 5 0,5 7-1 16,0 2 2-16,6 1 3 16,1 6-4-16,6-4 5 15,1-4 3-15,6-1-6 16,3-4 7-16,4-6-4 15,-2-8 2-15,-1 0-3 16,2 0-9-16,-4-6-2 16,0-19 3-16,-8-2-2 15,-5-7-5-15,-6 1-3 16,-3-3 3-16,-5 0-6 16,0-2 5-16,-5 7-1 15,-14-1 3-15,2 6 5 16,0 0 1-16,2 11 4 15,3 2-4-15,2 3 5 16,5 7 1-16,3-2-4 16,2 5 5-16,0 0-5 15,-3 0 0-15,1 0-44 16,2 0-62-16,0 0-135 16,0 6-297-16</inkml:trace>
  <inkml:trace contextRef="#ctx0" brushRef="#br0" timeOffset="-4898.7906">-4023 8706 912 0,'17'0'146'0,"0"0"1"0,-5 0-96 16,-3 0-38-16,-3 0-10 16,-1 0-19-16,4 0-51 15,3 0-79-15,0 0-97 16,6 6-167-16</inkml:trace>
  <inkml:trace contextRef="#ctx0" brushRef="#br0" timeOffset="-4376.2182">-2900 8776 896 0,'33'4'141'16,"-8"-4"-40"-16,-8 0-88 15,-10 0-19-15,-2 0-53 16,3 0-89-16,4 0-154 15,4 0-160-15</inkml:trace>
  <inkml:trace contextRef="#ctx0" brushRef="#br0" timeOffset="-4231.3413">-2568 8780 840 0,'27'0'168'0,"-2"0"-31"16,-6-4-94-16,-6 3-28 15,-2-1-8-15,-8-1-20 16,2 3-81-16,5 0-139 16,4 0-300-16</inkml:trace>
  <inkml:trace contextRef="#ctx0" brushRef="#br0" timeOffset="-2033.2928">-4821 8374 658 0,'0'0'129'15,"0"0"-37"-15,0 0-51 16,0 0 4-16,0 0 11 15,0 13 8-15,0 7-2 16,0 8-22-16,0 3-8 16,0 2-5-16,10 2-16 15,-2-6 6-15,-1-3-1 16,3-6 8-16,1-8-7 16,-1-5 1-16,2-1 1 15,3-6-2-15,5 0-1 16,4 0-3-16,-2-7 7 15,7-11-5-15,-5 0-16 16,-2 3 6-16,-2 2-4 16,-4 2-1-16,-5-1 2 15,3 2-17-15,-5 7-28 16,1-7-13-16,0 5-7 16,-5-2-26-16,4 2-49 15,-1 2-78-15,-3-1-219 16</inkml:trace>
  <inkml:trace contextRef="#ctx0" brushRef="#br0" timeOffset="-2533.6999">-4684 7876 514 0,'4'-7'85'16,"-3"5"-28"-16,1-2-44 0,-2-1-4 15,0 3 12-15,3 0 35 16,-3 2 12-16,0 0-10 16,0 0-2-16,0 0-10 15,0 0-3-15,0 0-9 16,0 0-3-16,0 11-20 15,0 12-3-15,0 11 3 16,0 10-1-16,0 8-4 16,6 7 0-16,-1-2 5 15,0 2 13-15,2-1 8 16,-2-10-7-16,-2-7-6 16,0-7 0-16,1-8-12 15,-4-9-2-15,0-6-4 16,2-3-2-16,-2 3 3 15,3 1-1-15,-1 1 1 16,1 6 0-16,-1-5 4 16,3 4-8-16,-5-5 5 15,3-4-6-15,-1-6 3 16,-2-3-5-16,0 0-32 16,0 0-50-16,0-7-68 15,0-4-35-15,0-2-115 16</inkml:trace>
  <inkml:trace contextRef="#ctx0" brushRef="#br0" timeOffset="-1091.7492">-4796 7867 764 0,'-5'0'104'0,"-7"0"-62"16,0 0-32-16,-8 9 22 16,-1 3 22-16,-1 0 10 15,2 0-30-15,5 0-18 16,3-4-1-16,5 0 5 16,2-5-3-16,2 1-6 15,3-4-5-15,0 0 2 16,0 0-1-16,0 0-5 15,0 0 5-15,0 0-2 16,0-6 1-16,10-6 8 16,7-10-7-16,3-1-1 15,0-5-3-15,8 2-1 0,-3-5-3 16,-3-1 1 0,5 6 1-16,-1 4 3 15,-7 4-4-15,1 7 1 0,-8 4 3 16,3 2 4-16,-6 5 8 15,-1 0 10-15,1 0-7 16,3 7-13-16,-1 9-5 16,3 4-1-16,-2 3 2 15,3-2 0-15,-5 1 4 16,2-4 0-16,-1-5-6 16,-5-1 4-16,3-6-4 15,3 3 3-15,-4-3 0 16,1 4 0-16,1-8-1 15,-2 4-1-15,-1-1-1 16,-2-3-1-16,-3-2 1 16,-2 0-2-16,0 0-4 15,0 0-2-15,0 0 5 16,0 0 2-16,0 0 1 16,0 0 3-16,0 0 0 15,0 0-2-15,0 1 4 16,0-1-3-16,0 4-1 15,0-4 4-15,0 0-2 16,0 0 5-16,3 2 3 16,-1-1-5-16,-2 3-4 15,3-4-3-15,-3 0 1 16,0 1 0-16,0-1-2 16,2 0 3-16,-2 0 2 15,0 0-5-15,4 0 3 16,-3 0-2-16,-1 0-4 15,0 0-10-15,0 0-20 16,0 0-14-16,0 0-33 0,0-5-78 16,0-3-70-16,0-1-226 15</inkml:trace>
  <inkml:trace contextRef="#ctx0" brushRef="#br0" timeOffset="69727.7887">5172 8193 595 0,'-12'15'114'16,"-8"16"35"-16,-7 12-27 0,-2 11-10 15,3 10-32-15,1 8-9 16,13 4-14-16,5 3-15 16,7 0-2-16,0-9-3 15,0-4-16-15,12-8-6 16,5-6-6-16,5-17-7 16,-1-6-37-16,4-7-48 15,2-10-62-15,5-10-119 16,2-2-293-16</inkml:trace>
  <inkml:trace contextRef="#ctx0" brushRef="#br0" timeOffset="70323.8824">5845 8374 697 0,'0'-11'89'0,"-5"4"-62"15,-7-7-15-15,-8 8-3 16,-2 1 10-16,-6 5-8 16,1 0 8-16,2 5 44 15,-1 20 13-15,4 1-14 16,3 2-24-16,6 0-4 0,3 0-1 16,8-6 5-16,2 7 0 15,0 1-1-15,0 5-11 16,20 1-14-16,4 10-6 15,3 2-2-15,2-1-3 16,-7 0 5-16,0-2 13 16,-10-8-10-16,-7-2-2 15,-5-6-12-15,0-7-1 16,0-8-5-16,-20-3-10 16,-7-11-17-16,-6 0 11 15,5 0 5-15,-3-17 7 16,6-3 0-16,2-1-3 15,13 3 1-15,9 1 15 16,1 5 7-16,0-6 8 16,5 6 1-16,17 3-3 15,5-2-5-15,0 4-39 16,5 1-77-16,6 4-61 16,-6-3-73-16,-1 0-175 15</inkml:trace>
  <inkml:trace contextRef="#ctx0" brushRef="#br0" timeOffset="70679.097">6142 8287 923 0,'2'0'136'16,"-2"7"-58"-16,0 22-56 16,0 15-10-16,5 14 7 15,0 16 28-15,0 5-7 16,-3 1-5-16,1-8-11 15,-1-7-10-15,-2-13-13 16,0-12 0-16,0-12-15 16,0-10-59-16,0-11-67 15,0-7-101-15,0 0-116 16,0-14 17-16</inkml:trace>
  <inkml:trace contextRef="#ctx0" brushRef="#br0" timeOffset="70961.8649">6346 8614 716 0,'2'0'171'0,"-2"0"-70"15,0 8-94-15,-12 5-19 16,-13 4 4-16,-4-1-1 16,-2-1 11-16,7-4-1 15,0 1 0-15,11-6 0 16,8-1 1-16,-4-1 5 15,9 5 57-15,0 5 48 0,16 4 0 16,14 7-84 0,9 4-3-16,5-1-8 0,4-2-1 15,3-3-2-15,-7-5-11 16,-6-11-8-16,-3-7-63 16,-8 0-90-16,-3 0-129 15,-3-14-334-15</inkml:trace>
  <inkml:trace contextRef="#ctx0" brushRef="#br0" timeOffset="71285.7815">6662 8212 767 0,'10'0'160'0,"2"0"-49"15,4 16-37-15,4 13-40 16,2 9-13-16,0 14-8 16,4 12 4-16,-1 9 2 15,-6 6 18-15,-6-1 0 16,-11-7-15-16,-2-2-7 15,-2-12-17-15,-23-14-4 16,-6-6-7-16,-1-9-54 16,3-15-70-16,10-8-115 15,8-5-149-15</inkml:trace>
  <inkml:trace contextRef="#ctx0" brushRef="#br0" timeOffset="71928.6045">6956 7856 671 0,'0'-2'211'16,"0"-3"-67"-16,4 1-45 0,4-3-53 15,6-1-18 1,1 2 5-16,-1-1-9 15,4 2-6-15,-4 5-8 16,1 0-11-16,0 0 3 0,-3 18-16 16,-3 6-26-16,-8 3 13 15,-1 3-6-15,0-1 13 16,0-3 0-16,-5-6-8 16,-5-7 4-16,2-5 14 15,3-3 4-15,1 1 10 16,4-6 4-16,0 0 37 15,0 4 26-15,10-1 13 16,11 2-58-16,8 2-18 16,-2 1-1-16,9-5-11 15,-4 8-48-15,3-4-93 16,3 10-287-16</inkml:trace>
  <inkml:trace contextRef="#ctx0" brushRef="#br0" timeOffset="41586.7708">831 8135 959 0,'7'0'123'0,"-7"0"-39"15,0 0-52-15,0 0-19 16,0 0-2-16,0 0 10 16,0 0 27-16,0 0 17 15,0 0 10-15,0 0-8 16,-5 17-21-16,-7 6-4 0,-3 8-2 16,-9 7-16-16,-2 5-9 15,-4 3-6 1,-2-2-4-16,-1 4-3 0,-1-5-2 15,-3-4 0-15,0-1 4 16,4-7 2-16,1 2-2 16,1-8 1-16,3 1-2 15,2-4-2-15,6-5 1 16,4-2-1-16,-2-1-1 16,4-5 1-16,4 1-2 15,1-4 3-15,-1 5-2 16,2-5 2-16,-2 4 1 15,3-2 1-15,-3-1-2 16,-1 3 1-16,5-2-2 16,-5 1 0-16,5-2-1 15,0 0 1-15,1-3 1 16,2-2-1-16,1 3 0 16,2-3 0-16,-3 3 0 15,-2-3 1-15,0 2-1 16,1-1-2-16,-1 4 2 15,-3 4-2-15,1-5 1 16,-3 0 0-16,5 1-1 16,-2-3 2-16,2 2-2 15,0-1 1-15,1-4 0 16,4 1 1-16,-1 2-1 16,1-4 2-16,0 1-2 15,-4 2 1-15,4-3 0 16,0 0-2-16,0 0 1 0,0 0 0 15,0 0 0 1,0 0 0-16,-2 0 0 16,2 0 1-16,0 0 0 15,0 0 2-15,0 0 1 16,0 0 1-16,0 0 1 0,0 0 1 16,0 0 2-16,0 0 0 15,11 2 3-15,6-1 0 16,8 3-7-16,7-3-6 15,6 1-1-15,6 2 0 16,2 2 2-16,3-5 2 16,-1 4-2-16,3 2-3 15,5 0 4-15,-4-1-1 16,-1 1-3-16,2 0 5 16,-4-3-2-16,-6 3 1 15,-6-6-3-15,-1 5-1 16,-9-6 0-16,0 0-4 15,-5 1 2-15,-1-1 1 16,-1 0 1-16,-5 0 0 16,4 0 2-16,-4 0-4 15,2 5-2-15,2-5 2 16,-5 1 3-16,-1-1 1 16,-1 4 2-16,-5-3-1 15,1-1-1-15,-1 0 2 16,2 0-2-16,-8 0 2 15,10 4-2-15,-1-2 1 16,0-1 1-16,2-1-2 16,0 5 0-16,1-3 1 15,-1-2-1-15,-2 4 2 16,-3-4-2-16,2 0 1 16,-3 4 0-16,-6-4-4 15,6 0-1-15,-3 0-1 0,0 0 3 16,-3 0 2-16,4 0-2 15,-3 0 2-15,-1 0-2 16,0 0-2-16,0 0 1 16,0 0 0-16,0 0-1 15,0 0-3-15,0 0-2 16,0 0 2-16,0 0 3 16,0 0 2-16,0-8-2 15,0 0 3-15,0-9 2 16,0 2-1-16,0-5-2 15,0-4 1-15,-1 0 0 16,-9-1 4-16,-1-5-7 16,-1-1 4-16,1 0-1 15,-3-4 2-15,-1 2 0 16,3 2 1-16,-3 1-1 16,3-1 0-16,-5 0-1 15,1 1 1-15,1 3 0 16,-5-8 1-16,1 4-2 15,0 1-1-15,2 4 5 16,2-2-4-16,-2 5 2 16,5 2-3-16,2 0 3 15,-5 2 0-15,4 1-2 16,1-4 2-16,3 9-3 16,-3 0 3-16,5 2 0 15,0 4 0-15,3 5-1 16,-1-2-1-16,3 4 1 15,0 0-5-15,-2 0-10 16,2 0-6-16,0 0-8 16,-3 0-12-16,3 0-9 0,-5-2 7 15,5-3 26-15,-7 3-26 16,2-3-29-16,3 5-31 16,-1-3-54-16,3 1-56 15,0 2-147-15</inkml:trace>
  <inkml:trace contextRef="#ctx0" brushRef="#br0" timeOffset="63449.7841">1980 8484 600 0,'0'0'100'15,"0"0"-22"-15,0 0-27 16,0 0 17-16,0 0 22 16,0 0 24-16,0 0 5 15,0 0-3-15,0 0-6 16,0 0-6-16,5 0-9 16,17 4-17-16,3 1-35 15,9-1-21-15,2-1-3 16,3 2 6-16,4 1-15 15,-6 0-4-15,-5-6-3 16,-1 1-1-16,-4 4-5 16,-5-5 0-16,-1 0-27 15,-10 0-27-15,0 0-49 16,-6 0-72-16,-5 4-70 16,0-1-104-16,0 3-352 15</inkml:trace>
  <inkml:trace contextRef="#ctx0" brushRef="#br0" timeOffset="63821.911">2046 8781 763 0,'0'0'223'0,"0"0"-63"15,0 0-43-15,0 0-32 16,0 0 9-16,14 2 7 15,3-2 0-15,10 5-45 16,0-1-12-16,4-3-18 16,-3 1-19-16,3-2-3 15,-5 0-8-15,-8 0-49 16,-3 0-90-16,1 0-124 16,-9 0-163-16</inkml:trace>
  <inkml:trace contextRef="#ctx0" brushRef="#br0" timeOffset="65182.8441">3123 8708 559 0,'0'0'178'16,"0"0"-32"-16,0 0-28 15,0 0-20-15,0 0-14 16,0 0-4-16,0 0 1 16,0 0-1-16,0 0-5 15,0 0 6-15,5 0-1 16,14 0-2-16,5 0-13 15,5 0-44-15,6 0-16 16,3 0-3-16,-1 0-1 16,-3 0-1-16,-2 0-12 15,-4 0-62-15,0 0-83 16,-4 0-111-16,2 0-171 16</inkml:trace>
  <inkml:trace contextRef="#ctx0" brushRef="#br0" timeOffset="69100.1004">4482 9186 919 0,'5'0'145'16,"1"0"-52"-16,-6 0-68 16,0 0-40-16,0 0-12 15,0-11 18-15,0-11 9 16,0-4 36-16,-12-5-14 16,-5-2-15-16,-7-7-2 15,-3 1-3-15,-6 2-2 16,-4 6 3-16,-2 2-2 15,-7 5-2-15,-1 10-6 16,2 7 7-16,3 7 0 16,3 0 3-16,3 0 1 15,14 7 3-15,2 11-1 16,9-4 1-16,5 5 23 16,4-3 18-16,2 1 1 15,0-3-6-15,2 3 3 16,20-7-4-16,13 0-4 15,5-8-23-15,10-2-4 16,1 0-14-16,6-16-10 16,-8-18 11-16,-5-3-7 15,-3-6-5-15,-9 0-26 16,-8 0-7-16,-5 10-19 16,-8 2-19-16,-4 12-15 15,2 0-31-15,-3 15-39 16,8 4-132-16</inkml:trace>
  <inkml:trace contextRef="#ctx0" brushRef="#br0" timeOffset="81922.0061">3504 10907 887 0,'0'1'121'0,"0"-1"-27"15,0 0-59-15,0 4-20 16,0-4 17-16,0 0 23 16,0 0 12-16,0 0 0 15,0 0-7-15,0 0-14 16,0 0-14-16,0 0-17 16,0 0-12-16,0 0-5 15,0 0-4-15,8-6 9 16,6-10-3-16,-4 2 4 15,10-9-1-15,1-2-3 16,-2 4 1-16,-1-4 2 16,-1 2-2-16,-2 0-1 15,-3 5-5-15,-1 3 0 16,-5 2-5-16,-1 1 4 16,-1 5 4-16,-2 5 2 15,-2 0 2-15,3 2 0 0,-3 0-1 16,0 0 1-16,0 0-3 15,0 0-2-15,0 0-2 16,0 0-4-16,0 0 0 16,0 0 3-16,0 6 0 15,0 6 2-15,0 6 10 16,0 2 2-16,0 5 7 16,0 3 2-16,0 3-1 15,7-3 2-15,10 2 3 16,8 4-8-16,-3-8-1 15,6-6-2-15,-1-2-4 16,2-5-2-16,-6-6-25 16,5-7-61-16,2 0-84 15,-3 0-139-15,-5-17-181 16</inkml:trace>
  <inkml:trace contextRef="#ctx0" brushRef="#br0" timeOffset="82103.8715">3713 10326 1399 0,'0'0'114'16,"0"0"-49"-16,0 0-77 15,-2 0-96-15,2 0-115 0,0 0-91 16,0 0-252-16</inkml:trace>
  <inkml:trace contextRef="#ctx0" brushRef="#br0" timeOffset="84224.5711">4386 10858 723 0,'0'0'150'0,"0"0"-63"16,0 0-47-16,0 0 9 15,0 0 10-15,0 0 14 16,0 0-4-16,0 0-3 15,0 13 12-15,0 6-4 16,15 15-47-16,2 0-12 16,5 10 4-16,3 4-6 15,-3-5-2-15,1-6-1 16,-3-3 4-16,-3-13-5 16,-2-8-4-16,-1-4 4 15,-6-9-2-15,3 0-8 16,7-11-20-16,-4-25-8 15,1-13-17-15,-3-20 13 16,-2-21 11-16,-6-16-8 16,-4-10-6-16,0-1-10 15,0 5-24-15,-11 13-22 16,1 19 15-16,0 19 44 16,8 18 22-16,-1 10 10 15,3 9 0-15,0 2 4 16,-5 9-5-16,5-3 3 15,0 6-2-15,0 3 2 16,0 1-1-16,-2 1 1 16,2 3 0-16,0 2 2 0,0 0 12 15,0 0 8 1,0 0-5-16,0 0-4 0,0-3-7 16,0 1-5-16,0 0-5 15,0-3 3-15,0 1 4 16,0 2-4-16,0 1 3 15,0-3-1-15,0 4 3 16,0 0 6-16,0 0 1 16,0 0 0-16,0-2 13 15,0-1-4-15,0-3-7 16,0-2-13-16,0-6-7 16,0-1 5-16,0 1-2 15,0-4 0-15,0 4 2 16,-3-4 2-16,1 5 0 15,2-3-2-15,-3 4 1 16,3-1 1-16,0 1-2 16,-2 5 0-16,2-5-1 15,0 7-6-15,-2-1 0 16,2 1 6-16,0 1 0 16,0 4 1-16,-3 0-1 15,3 0 3-15,0 0 2 16,0 0 7-16,0 0 9 15,-2 0-1-15,2 0-3 16,0 0-5-16,-3 0 0 16,3 0 8-16,0 0 7 15,0 0-5-15,-2 0-2 16,-1 0 0-16,3 0-1 16,0 0-4-16,0 0 0 0,0 0 4 15,0 0-1-15,0 0 3 16,0 0 4-16,20 0 9 15,11 0-11-15,6-3-19 16,17 1 2-16,13 0-2 16,12-2 1-16,15 4 0 15,-1-2-4-15,4-3 1 16,3-2-2-16,-8 6 3 16,2-7-4-16,-13 1 2 15,-1 4 1-15,-9-4 1 16,-1 3 0-16,-2-1-1 15,-9-1 1-15,-1 1 0 16,-8 5 0-16,0-2 0 16,-5 1-1-16,-6 1-1 15,-4 0 2-15,-7 0 0 16,-6 0 0-16,-5 0 0 16,-2 0 2-16,-5 0-1 15,-1 0 2-15,-3 0 1 16,-4 0-1-16,3 0-2 15,0 0 4-15,0 0 1 16,1 0 2-16,-1 0 7 16,0 0-3-16,-4 0-8 15,5 0-3-15,-3 0-3 16,-1 0-2-16,-2 0-21 16,0 0-48-16,0 0-63 15,0 0-95-15,-14 0-177 16,-10 0-357-16</inkml:trace>
  <inkml:trace contextRef="#ctx0" brushRef="#br0" timeOffset="85673.6786">5332 10113 815 0,'5'0'120'0,"-5"0"-53"16,0 0-57-16,0 0-11 16,0 7 14-16,-12 16 21 15,-10 8 53-15,-5 12-14 16,-11 1-42-16,1 3-8 15,0-2-19-15,-1-7 0 16,3-4 0-16,2-7 2 16,8-7-1-16,6-4-2 15,0-8 1-15,13-3 3 16,1 0 2-16,3-4 5 16,2-1 2-16,-3 0-1 15,3 0-6-15,0 0 4 16,0 0-2-16,0 0-2 15,0 0 0-15,0 0 1 16,0 0 5-16,0 0 3 16,0 0-2-16,0 0-7 15,0 0-4-15,0 0-4 16,0 0-1-16,0 0 1 16,0 0-1-16,0 0 2 15,0 0 0-15,0 0 0 16,0 0 1-16,0 0-3 0,0 0 0 15,0 0 1-15,0 0-1 16,0 0 0 0,0 0 0-16,0 0 1 15,0 0-2-15,0 0 2 0,0 0-3 16,0 0 3-16,0 0-1 16,0 0 3-16,0 0-2 15,0 0 3-15,0 0 3 16,0 0 6-16,0 0 0 15,0 0-6-15,0 0 0 16,0 0 5-16,0 0 10 16,0 0 9-16,16 0 10 15,12 0-10-15,4 0-31 16,10 0 2-16,4 0-1 16,4 0-1-16,-3 0-1 15,-3 0-1-15,2 0 1 16,-7 0-12-16,-1 0 2 15,-1-1 5-15,0-4-1 16,-4 5-4-16,-1 0 4 16,0-3 0-16,-5 1 2 15,-6 2-8-15,-1 0-2 16,-8 0-1-16,-7-1 0 16,0 1 5-16,0 0-7 15,-5 0-5-15,0 0 7 16,0 0 8-16,4 0 6 15,-4 0 2-15,0 0 0 16,0-5-6-16,0 5-17 16,0-2-12-16,0-9 9 0,0-6-7 15,-9-5 6-15,-8-7 29 16,-5-8-3-16,-5-5-3 16,-2 2-11-16,2 1 2 15,5 6 1-15,0 7 6 16,10 7 2-16,-2 5-1 15,8 5-1-15,0 3-1 16,3 6-22-16,1 0-19 16,1 0-27-16,1 0-56 15,0 0-82-15,0 0-380 16</inkml:trace>
  <inkml:trace contextRef="#ctx0" brushRef="#br0" timeOffset="86311.9417">6197 10279 710 0,'0'0'62'16,"0"0"-35"-16,-7 10-26 15,-12 15 22-15,-5 14 95 16,-6 14 14-16,-4 11-50 16,-7 11-13-16,-1 6-9 15,-6 3-7-15,4-5-13 16,1-10-14-16,6-10-9 16,1-13-6-16,13-8 4 15,2-10-3-15,9-14-6 16,4-3-3-16,3-8-2 15,5-1 0-15,0-2-3 16,0 0-2-16,0 0-31 16,0 0-35-16,0 0-36 15,0 0-49-15,3 0-43 16,9-9-17-16,8 2-196 16</inkml:trace>
  <inkml:trace contextRef="#ctx0" brushRef="#br0" timeOffset="86990.8747">6508 10976 785 0,'0'-24'43'0,"-16"-3"-35"15,3-11-8-15,-11 4 8 16,-3-2-1-16,-6 8 6 15,6-1 15-15,-5 11-1 16,0 6-7-16,1 5-8 16,-1 7 9-16,-2 0 4 15,3 12-4-15,4 12 13 0,2 7 17 16,8 2-27 0,5 4-3-16,8-10 20 0,4-2 20 15,0-7-5-15,0-3-5 16,19-4-13-16,10-9-11 15,8-2-18-15,14 0-13 16,4-2-9-16,4-23 4 16,-5-4 8-16,-3-6-9 15,-6 1-9-15,-11 2-2 16,-6 7-1-16,-9-2-9 16,-5 9-1-16,-4 5-34 15,-3 2-24-15,-6 2-6 16,-1 3-25-16,6 6-48 15,2 0-151-15</inkml:trace>
  <inkml:trace contextRef="#ctx0" brushRef="#br0" timeOffset="88076.1788">6086 9732 721 0,'0'0'127'16,"0"0"-61"-16,0 0-58 15,0 0-9-15,0 0 1 16,0 0 2-16,0 0 24 0,0 0 48 15,0 0 10-15,0 0-3 16,0 0-2-16,5 0-4 16,6 0-7-16,2 0-38 15,1 0-11-15,6 0-2 16,2 0 0-16,0 0-7 16,7 0 3-16,-5 0 3 15,3 0 0-15,5 0-9 16,2 0-2-16,0 0-2 15,4 0-2-15,1 0 0 16,2 1-2-16,-4-1 1 16,0 0 0-16,-3 0 1 15,-3 0-1-15,-4 0-3 16,-1 0 1-16,-1 0-2 16,-6 0 2-16,3 0 2 15,-3 0-1-15,-2 0 1 16,-2 0 2-16,-3 0-2 15,-2 0 1-15,-5 0 0 16,0 0-2-16,-3 0-2 16,-2 0-6-16,0 0-19 15,0 0-17-15,0-1-15 16,0 1-22-16,0 0-59 16,0 0-130-16,5 0-215 15</inkml:trace>
  <inkml:trace contextRef="#ctx0" brushRef="#br0" timeOffset="74101.0776">1263 10132 809 0,'-14'-6'27'0,"-3"0"-23"16,-8-1 2-16,1 1 8 15,-3 1 3-15,-2 5 12 16,2 0 14-16,3 0 24 15,-2 16-9-15,4 3-10 16,0 3-8-16,7 3-9 16,0-6-11-16,8 1-11 15,2 0 2-15,5-2 5 16,0-1 2-16,0 1 2 16,1 1-5-16,22 6-9 15,2 2-1-15,6 7 1 16,1 3 0-16,0 4-8 15,2 9 3-15,-7-6-1 16,-1 1 2-16,-6-4 1 16,-10-4-2-16,-8-7 3 0,-2-2-6 15,0-3-1-15,-10-3-6 16,-14-10 1-16,-6-5-2 16,-3-5 2-16,-2-2-5 15,2 0 1-15,6-9-6 16,5-9 11-16,10-1 4 15,4-1-7-15,8 0 19 16,0 2 7-16,0 0 30 16,15 2-6-16,7-2-16 15,-2 4-7-15,2-1-7 16,-1 4-11-16,-4 3-15 16,0-3-34-16,2 4-40 15,-2-4-70-15,0 4-91 16,3 5-304-16</inkml:trace>
  <inkml:trace contextRef="#ctx0" brushRef="#br0" timeOffset="75007.4481">1810 10507 1005 0,'0'0'108'16,"0"0"-82"-16,0 0-33 0,-5 0-10 16,-12 0 11-16,-4 2 7 15,-1 7 4-15,2-3 6 16,3 1-4-16,5-2-3 16,2 1 0-16,0-3 2 15,5 0 9-15,-1 4 6 16,6-5-8-16,-1 3-6 15,-3-4-5-15,4 2 2 16,0-1-2-16,0 3 3 16,0 2 10-16,0-1 40 15,9 8 7-15,15 4-24 16,6 1-13-16,8 3 10 16,1-1 1-16,-2-1-28 15,-1-2-4-15,-7 0-3 16,-9-6-21-16,-8 0-80 15,1-5-58-15,-2 2-145 16,-6-6-368-16</inkml:trace>
  <inkml:trace contextRef="#ctx0" brushRef="#br0" timeOffset="75493.0664">2270 10299 673 0,'0'0'235'0,"0"0"-71"16,5 0-42-16,6 0-24 15,6 0-18-15,6 8-17 16,6-5-21-16,2 4-25 16,1-2-12-16,2-1-5 15,-8 3-18-15,-4-3-50 16,-2 2-66-16,-8 4-124 15,-2 2-260-15</inkml:trace>
  <inkml:trace contextRef="#ctx0" brushRef="#br0" timeOffset="75696.7501">2306 10548 1130 0,'22'6'223'0,"5"1"-83"0,4-6-95 15,1-1-35-15,2 0-20 16,-2 0-92-16,6 0-117 16,-3 0-208-16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62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 0 618 0,'0'9'107'0,"0"3"-68"16,0-1-36-16,0-4-3 15,0 2-4-15,0-3-38 16,0-1-58-16,0-3-74 15,0 6-121-15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6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-2 0 428 0,'0'0'128'0,"0"0"-7"15,0 0-13-15,0 0-11 16,0 0-17-16,0 0-13 16,0 0-12-16,0 0-5 15,0 0-10-15,0 0-10 16,0 0-15-16,0 0-10 15,0 2-4-15,0 8-4 16,0-2-10-16,0 5-55 16,0 6-57-16,3-1-68 15,-2 0-100-15,-1 0-23 16</inkml:trace>
  <inkml:trace contextRef="#ctx0" brushRef="#br0" timeOffset="0.0012">27 253 420 0,'2'7'76'16,"-2"-2"-6"-16,3-1-26 16,-3 0-33-16,0-2-5 15,0 3-1-15,0 2-2 16,0 0-9-16,0 5-67 16,0 3-72-16</inkml:trace>
  <inkml:trace contextRef="#ctx0" brushRef="#br0" timeOffset="1.0008">22 705 267 0,'0'11'128'15,"0"-4"-13"-15,0 4-29 16,0-5-44-16,-3 0-38 15,1 3-9-15,1 1-69 16,-3-2-79-16,4 6-212 16</inkml:trace>
  <inkml:trace contextRef="#ctx0" brushRef="#br0" timeOffset="2.0012">6 903 725 0,'0'5'130'15,"0"-3"-76"-15,0-2-54 16,0 5-9-16,0-3 7 16,0 2-1-16,0 3-6 0,-4 4-17 15,4 2-38 1,-1 2-53-16,-2 0-70 0,1 7-44 16</inkml:trace>
  <inkml:trace contextRef="#ctx0" brushRef="#br0" timeOffset="3.0012">-25 1194 513 0,'0'11'94'0,"0"0"-48"15,0 0-43-15,0-3-8 16,0 3-70-16,0 1-47 16,0 1-75-16</inkml:trace>
  <inkml:trace contextRef="#ctx0" brushRef="#br0" timeOffset="4.0012">2 1549 767 0,'4'7'125'16,"-4"-1"-70"-16,0 0-56 15,0 0-7-15,0 0 1 16,0 4-17-16,0 2-3 15,0-3-38-15,0 8-60 16,0-2-60-16,-4 8-54 16</inkml:trace>
  <inkml:trace contextRef="#ctx0" brushRef="#br0" timeOffset="5.0012">-24 1855 325 0,'0'14'104'0,"0"0"-14"0,0-1-42 16,0 3-15-16,-1-6-9 15,-3 1-21-15,-1 6-2 16,4 0-3-16,-4-5-5 16,0 6-39-16,2-2-42 15,3-3-88-15</inkml:trace>
  <inkml:trace contextRef="#ctx0" brushRef="#br0" timeOffset="6.0012">-61 2257 579 0,'0'7'84'15,"0"-5"-53"-15,0 5-34 16,0-3-52-16,0 3-39 16,0 1-14-16,0 3-76 15</inkml:trace>
  <inkml:trace contextRef="#ctx0" brushRef="#br0" timeOffset="7.0012">37 520 435 0,'0'7'8'16,"0"-1"-20"-16,0 1-79 15,0 0-25-15,-3 4-94 16</inkml:trace>
  <inkml:trace contextRef="#ctx0" brushRef="#br0" timeOffset="8.001">-70 2721 684 0,'0'4'106'16,"0"-4"-81"-16,0 1-33 15,0 1-49-15,0 0-7 16,-1 0-10-16,1 3-6 16,0-5-50-16,0 2-157 15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7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1263 658 0,'0'0'131'16,"0"0"-26"-16,0 0-49 16,0 0-3-16,0 0 9 15,0 0 7-15,0 0-7 16,0 0-13-16,0 0-5 15,0 0-5-15,0 0-13 16,0 0-8-16,0 0-9 16,0 0-7-16,0 0 1 15,0 0-1-15,0 0 4 16,0 0 6-16,0 0 7 16,0-6-5-16,0 0-8 15,4-5-3-15,1 4-1 16,-3-2-3-16,3-2 0 15,1 4 2-15,-2 0 0 16,1-1 2-16,2-2 2 16,-2 5 1-16,3-2 0 15,-1 0 5-15,0-2 2 16,1 3 0-16,-2 1-5 16,0 2-2-16,-1-4 1 15,0 2 0-15,1-1-3 16,0-1 1-16,3 2-2 15,-4 3 2-15,2-2 1 16,0-3 1-16,1 0 5 16,2 5-6-16,-5-2-2 15,2-3 0-15,3 1-1 16,-5 0 0-16,1 0 0 0,0 1 0 16,3 0 0-16,-1-2-1 15,1 5-1-15,-2-7 3 16,1 2-2-16,-1 1 1 15,-2 1-3-15,5-2 2 16,-5 4-3-16,2-2 2 16,0-1 0-16,1 1 1 15,3-2-1-15,-6 3-1 16,5 0 1-16,-3-3-2 16,3 2 2-16,-5-1 0 15,5 1 0-15,-1 2-1 16,-1-2 2-16,2-2-1 15,2-1 2-15,-2 5-3 16,-3-4 2-16,2-1-2 16,-2 7 1-16,1-6 0 15,-1 1-1-15,0 2 1 16,1 1-1-16,-1-6 0 16,1 6 2-16,-1-4-1 15,3 3 1-15,1-3 2 16,-1 0-2-16,-2 1 1 15,2-1-4-15,1 2 1 16,-3-2 0-16,1 5 0 16,-1-9-1-16,-3 5 2 15,2 0-2-15,3-1 1 16,0-3 1-16,-4 4 0 16,4-1 1-16,-4 2-2 15,5-1 1-15,-1-5-1 0,-3 8 0 16,1-3 0-1,1-1 1-15,-1 0-2 16,2 0 1-16,-5 3 1 0,4-1 3 16,-1 2 0-16,-1-2 2 15,2-1-3-15,-2 0 0 16,3 1-1-16,-3-2-1 16,1 3 1-16,-1-3 0 15,3 1-1-15,0 0 0 16,-3 0-2-16,3 0 1 15,-1-1 0-15,-1-3 0 16,1 4 1-16,1-3 1 16,-3 3 0-16,3 1 0 15,0 1 0-15,-3-2 2 16,3 1 0-16,0-1-2 16,0-1 1-16,2 1 1 15,-1-3 0-15,4 2-3 16,-5 4 2-16,2-5 0 15,0 1 0-15,-2 0 0 16,2 3-1-16,1 1-3 16,-2-2 4-16,1-2-1 15,-1 4 0-15,3 2-3 16,-2-4 2-16,0 3 1 16,1-3 2-16,-6 3-1 15,3-3 4-15,1 2-4 16,-5 0-2-16,5-1 1 15,0-1-2-15,3-2 0 16,3 3-2-16,3-3 4 16,3 0-2-16,4 2 1 15,0-2-2-15,0 0 1 0,-1 3 1 16,-4-2 3 0,-2 1-2-16,0-2 3 15,-3 6-4-15,0-4 0 16,4-1-1-16,-1-1-2 0,2 2 5 15,0-1-6-15,0-1 5 16,-1 2 0-16,-1 1-1 16,-3 0 0-16,-1 2-1 15,-3-3 2-15,1 4-2 16,-2-5 1-16,3 5-1 16,-5-5 1-16,5 4-1 15,-3-1 1-15,0-3 0 16,-2 5-1-16,2-4 1 15,-2 5-2-15,1-5 3 16,-3 4-2-16,4-4-1 16,-2 3 3-16,-3-3-4 15,8-1 3-15,-5 2-1 16,1-3 0-16,1 1 0 16,-1-1 0-16,3 3 0 15,-4 2 2-15,2-3-2 16,-2 3 1-16,1-3 3 15,0 3-3-15,1-2 0 16,2-1 0-16,-2 1-3 16,0-1 4-16,1 0-2 15,1 3 1-15,1-5-1 16,0-2 1-16,1 6 0 16,-1-3 3-16,-1-1 1 15,1 2-1-15,0-1-3 0,1 1 0 16,-5-1-1-16,5 1 1 15,-4-1 0-15,1 5 1 16,-1-4-2-16,-2-1 0 16,-3 1 0-16,3 2 0 15,0-1 1-15,6 2-2 16,-4-3 1-16,3-2 0 16,2 3 1-16,5 0-2 15,0-3 3-15,-2 2-1 16,1-1 0-16,-1 5-2 15,-3-5 2-15,-5 1-1 16,-3 4 1-16,3-5-1 16,-2 6 0-16,0-4 0 15,2 3 0-15,3-5 0 16,5 5 0-16,-1-3 0 16,2-3 0-16,-4 3 1 15,3 2-1-15,-5-3-1 16,-3 4 1-16,3-3 0 15,-4 2 0-15,-1 2 0 16,-2-1 0-16,3-2 0 16,2 2 1-16,-1 1-4 15,3 0 4-15,1-2-3 16,1 2 4-16,0 0-2 16,-2-4 0-16,0 3 0 15,-3 1-2-15,3-5 4 16,-3 3-4-16,-2 2 4 15,6 0-3-15,-6-5 2 16,2 5-2-16,-2 0 1 0,0 0 1 16,-3 0-1-1,3-1-1-15,-3 1 2 16,3 0-3-16,-1 0 4 0,-3 0-4 16,6 0 1-16,-3 0 2 15,-2 0-2-15,1 0 2 16,-1 0-2-16,-2 0 2 15,0 0-1-15,-3 0 0 16,-2 0-1-16,3 0 1 16,-1 0 0-16,3 0 0 15,3 0 0-15,-1 0 1 16,3 0-1-16,-3 0-1 16,3 0 2-16,1 0-1 15,-6 0-2-15,2 0 4 16,-4 0-4-16,2 0 2 15,-3 0-1-15,1 0 1 16,-1 0-1-16,3 0 2 16,0 0-1-16,0 0 1 15,-3 0-2-15,1 0 1 16,2 0 2-16,0 0-3 16,1 0 1-16,0 1 1 15,5-1-2-15,-5 1 2 16,3 3-1-16,-2-4 0 15,3 0-1-15,-5 0 1 16,0 0-1-16,0 2 0 16,-3-2 0-16,1 0 1 15,-3 0 1-15,2 0-1 16,-2 0-1-16,3 0 1 16,-3 0 0-16,0 0 1 15,2 1-1-15,1 3-1 16,-1-4 1-16,0 0 0 15,1 0 0-15,2 5 1 16,0-3-2-16,-3-2 2 0,3 4-1 16,0-3 1-16,0-1 0 15,-1 0-2-15,-3 0 1 16,-1 0-1-16,0 0-1 16,0 0 2-16,0 0-1 15,2 2 0-15,2-2 1 16,-4 0 2-16,0 4-2 15,0-4 0-15,1 0 0 16,-1 0-2-16,4 0 0 16,-4 1-1-16,0-1-18 15,0 0-24-15,0 0-33 16,0 4-51-16,0 3-58 16,0 0-70-16,1 4-173 15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7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3310 169 758 0,'0'3'115'0,"0"-3"-35"15,0 0-31 1,0 0 7-16,0 2 23 0,0-2 9 16,0 0 2-16,0 0-3 15,0 0-4 1,0 0-16-16,0 0-23 0,0 0-14 16,10 0-9-16,12 0-13 15,5 0-8-15,9 0 2 16,3 0-1-16,5 0-1 15,2 0 0-15,-2 0-1 16,-1 1 3-16,-8-1 0 16,-6 0-2-16,-3 0-1 15,-9 0 0-15,-2 0-3 16,-5 0-25-16,0 0-24 16,-3 0-27-16,-2 0-36 15,-3 0-32-15,-2 0-58 16,0 0-137-16,0 0-222 15</inkml:trace>
  <inkml:trace contextRef="#ctx0" brushRef="#br0" timeOffset="1">3459 261 702 0,'0'29'118'16,"0"4"-67"-16,0 7-33 16,0-1-12-16,0-2 0 15,0-3-3-15,0-8 3 16,0-8-7-16,0-8 4 16,0-2-5-16,0-4-37 15,0-4-81-15,0 3-6 16,0-3-4-16,0 0-84 15</inkml:trace>
  <inkml:trace contextRef="#ctx0" brushRef="#br0" timeOffset="2">3571 380 330 0,'2'-5'116'0,"-2"1"-13"15,4 2-20-15,-4 2 6 16,0 0 32-16,1 0-19 16,3 6-1-16,1 14-26 15,2 5-48-15,-2 6-23 16,5 4-1-16,-5-7-2 16,0 0-1-16,2-8-14 15,-6-6-64-15,5-2-81 16,-1-4-149-16,5-5-120 15</inkml:trace>
  <inkml:trace contextRef="#ctx0" brushRef="#br0" timeOffset="3">4076 316 652 0,'-17'29'75'16,"-8"8"32"-16,-4 8-43 15,-9 14-3-15,6-1-2 0,0 1-20 16,1-2-27 0,9-6-10-16,5-8 2 0,2-12 0 15,5-7-25 1,4-12-35-16,5-6-69 0,1-6-112 16,0 0-84-16</inkml:trace>
  <inkml:trace contextRef="#ctx0" brushRef="#br0" timeOffset="4">4219 734 735 0,'1'-8'95'0,"-1"-2"-79"16,0-2-17-16,0 5 3 15,-8 2 5-15,-7-1 30 16,-1 6 16-16,-4 0-4 15,-2 0 4-15,0 6 0 16,-4 11-20-16,9 7-18 16,5 0-8-16,4 1 3 15,8-3-1-15,0 1-3 16,0-1 3-16,5-9-3 16,10-2-3-16,6-7-1 0,1-4-5 15,0 0-4-15,0-4-18 16,-2-15-2-1,-3-4 0-15,-1 0 8 0,-6 3 0 16,-3 4 12 0,-2 5 1-16,-5 7 6 15,3 4 0-15,-3 0 4 0,5 0 10 16,2 6 21-16,8 13-22 16,-3 3-11-16,5 0 2 15,4 1-2 1,-4-3-2-16,1-9 0 0,-1-2-6 15,-1-8-60-15,1-1-122 16,-2 0-284-16</inkml:trace>
  <inkml:trace contextRef="#ctx0" brushRef="#br0" timeOffset="5">2263 302 398 0,'0'14'44'16,"0"11"1"-16,0 9 0 16,0 11 1-16,0 15 11 15,0 4 16-15,0 13-7 16,5-2 16-16,5 1-16 16,-3-5-12-16,2-14-19 0,-9-13-8 15,1-9-22 1,3-16-3-16,-4-7-2 0,0-5-41 15,0-7-100-15,0 0-132 16,0 0-95-16</inkml:trace>
  <inkml:trace contextRef="#ctx0" brushRef="#br0" timeOffset="6">2455 667 555 0,'5'0'149'0,"0"0"-16"16,-5 0-59-16,0 0-45 15,0 13-29-15,0 6 0 16,-10 8 1-16,-7-3 1 16,-3-2-2-16,3 1 1 15,2-9-1-15,3 0 0 16,3-3 0-16,2-2 2 15,7-6-4-15,-3 1 7 16,3 2 15-16,0 0 41 16,5 5 4-16,15 5-22 15,6 2-8-15,6 3-12 16,0 2 7-16,-4-1-7 16,-1-4-14-16,-2-6-9 15,-8-3-1-15,-1-2-21 16,-6-3-63-16,2-4-74 15,-2 0-171-15</inkml:trace>
  <inkml:trace contextRef="#ctx0" brushRef="#br0" timeOffset="7">2856 686 884 0,'22'0'142'0,"-5"0"-91"16,-1 0-49-16,-8 6-29 15,-1-5-118-15,-2 5-237 16</inkml:trace>
  <inkml:trace contextRef="#ctx0" brushRef="#br0" timeOffset="8">2866 893 1011 0,'17'4'142'15,"4"-4"-80"-15,-6 0-60 16,7 0-63-16,0 0-257 15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27.68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3-8 262 0,'0'-3'92'16,"0"2"-21"-16,0 1-16 15,0 0-17-15,0 0-8 16,0 0-6-16,0 0 10 16,0 0 4-16,0 0-3 15,0 0-9-15,0 0-2 16,0 0-3-16,0 0-7 16,0 0 4-16,0 0 0 15,0 0-6-15,0 0-2 16,0 0 2-16,0 12-1 15,0 6-2-15,0 3-5 16,0 5-1-16,0 2 1 16,0 3 12-16,0-4 11 15,0 5-3-15,0-6-2 16,0 1 4-16,0-3-2 16,10-4-5-16,0-2 0 15,-1-9-12-15,4-3-1 16,-1-5-3-16,3-1-1 15,6 0-1-15,-4-1-2 16,8-14 1-16,-3-6-2 16,-1 4 1-16,-4-1 2 15,-2 5-2-15,-8 4 2 16,-2 2 0-16,0 7 0 16,-3 0 0-16,1 0 0 0,4 0 2 15,1 0-1-15,1 4-5 16,6 8 3-16,2 1 3 15,2-1-1-15,3-5 0 16,-2 2 5-16,2-6 2 16,-1-3-6-16,-4 0-3 15,-2 0-2-15,-5-18-2 16,-6-5-3-16,-4 0-8 16,0-2-1-16,0 4-10 15,-12-4-7-15,-5 0-4 16,0 5-5-16,-2-2-37 15,7 10-31-15,7 0 11 16,5 6-114-16</inkml:trace>
  <inkml:trace contextRef="#ctx0" brushRef="#br0" timeOffset="1">767-228 587 0,'0'-1'106'0,"-3"1"-42"16,1 0-51-16,-3 0-5 16,-5 0 20-16,-2 13 50 0,-3 15 42 15,-1 12-6-15,0 11-8 16,4 12-54-16,1 3-22 16,6-5-8-16,5-3-10 15,0-7-3-15,0-11-3 16,2-9-3-16,12-11 2 15,-4-6-3-15,2-10-20 16,3-4-48-16,4 0-37 16,4-4-64-16,6-12-89 15,2-9-104-15</inkml:trace>
  <inkml:trace contextRef="#ctx0" brushRef="#br0" timeOffset="2">976-248 583 0,'0'0'171'16,"0"0"-48"-16,0 19-50 16,0 14-44-16,0 20-17 15,0 5 8-15,0 10 16 16,0-1-9-16,5-1-8 15,-1-8-9-15,-2-14-8 16,-2-7 0-16,0-15-26 16,0-8-66-16,0-12-83 15,0-2-137-15,1 0-26 16</inkml:trace>
  <inkml:trace contextRef="#ctx0" brushRef="#br0" timeOffset="3">1118 62 633 0,'0'0'108'16,"0"0"-87"-16,0 8-20 15,-10 5 19-15,-7 7 14 16,-2-6 6-16,2 3 1 16,0-4-19-16,2-4-14 15,3 0-7-15,2-7-1 16,5-2 1-16,5 2 5 15,0-2 21-15,0 3 32 16,0-1 21-16,1 2 8 16,20-1-11-16,4 9-57 15,2-2-16-15,2 2-1 16,0-1-3-16,-5 1-1 16,-4-6-23-16,1-3-42 15,-8-3-44-15,6 0-83 16,-4 0-152-16</inkml:trace>
  <inkml:trace contextRef="#ctx0" brushRef="#br0" timeOffset="4">1305-221 624 0,'22'5'175'15,"0"22"-41"-15,4 10-89 16,-4 13-18-16,3 12 11 16,-3 5-4-16,-6 5-1 15,-5 1-9-15,-9-7-13 16,-2-12-10-16,-7-8-3 16,-15-15-116-16,-3-11-208 15,3-9-350-15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3:49.67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-1 261 799 0,'0'0'132'16,"0"0"-14"-16,0 0-50 16,0 0-38-16,0 0-11 15,0 0 8-15,0 0 15 16,0 0 5-16,0 0-1 16,0-1-5-16,0-9-13 15,5 2-23-15,8-7-3 16,-4 2 0-16,1-5-2 15,5-2 4-15,2 2 0 16,2-2-1-16,0 1 1 16,5-3-5-16,-2 3 1 15,0 1 1-15,5-1-2 0,-2 4 2 16,3 4-15 0,-1 3 3-16,0 3 10 0,5 5-6 15,1 0-2-15,2 7 4 16,3 17 3-16,4 12 0 15,-3 5 0-15,2 14 2 16,-4 6 6-16,-4 4 0 16,-10 1-3-16,-4 2 2 15,-14-2-5-15,-5-4 0 16,0-3-3-16,-29-8 2 16,-10-13-4-16,-10-4-3 15,-9-16-4-15,-5-13 2 16,-1-5-3-16,6 0-11 15,4-20-3-15,11-1-10 16,11-2-28-16,6 3-6 16,13 2 3-16,8 4-7 15,5 2-28-15,0 1-103 16,0 0-113-16</inkml:trace>
  <inkml:trace contextRef="#ctx0" brushRef="#br0" timeOffset="268.222">298 495 1041 0,'15'0'157'16,"5"1"-67"-1,3 22-60-15,9 11-7 0,3 10-14 16,5 7-1-16,-3 2 0 16,0-1-3-16,-6-11-4 15,-12-6-4-15,-4-14-65 16,-10-6-82-16,0-15-131 16,0 0-241-16</inkml:trace>
  <inkml:trace contextRef="#ctx0" brushRef="#br0" timeOffset="820.09">867 473 821 0,'0'0'135'16,"0"0"-58"-16,0 7-60 15,0 16-14-15,0 7 0 16,0 1 14-16,0 5 27 15,7 1-7-15,3-5 2 0,2 0-22 16,0-9-1 0,1-5-4-16,-1-7-5 0,3-4-2 15,1-7-7-15,-4 0-24 16,3-7-33-16,2-19 22 16,0-6-2-16,-2-2 2 15,-3-4-5-15,2-1 10 16,-8 3 3-16,3 7 12 15,-7 10 2-15,3 3 10 16,-5 9 5-16,5 7 3 16,0 0 40-16,5 12 44 15,0 13-50-15,4 12-35 16,1 2 5-16,-1 2-1 16,3-3-2-16,-5-5 1 15,-2-5-6-15,0-9-19 16,2-8-39-16,3-5-49 15,2-6-81-15,5 0-211 16</inkml:trace>
  <inkml:trace contextRef="#ctx0" brushRef="#br0" timeOffset="1266.8735">1579 559 646 0,'0'-6'129'16,"0"-1"-86"-16,-10 0-17 15,-12 1-6-15,-4 6 15 0,-1 0 15 16,-4 0 20 0,4 8-32-16,0 13-17 0,10 1-6 15,2-3-5-15,8 4-2 16,3-5 8-16,4-1-1 15,0-9-4-15,4-1-2 16,15-5-11-16,1-2-9 16,5 0-32-16,-1-7-4 15,2-10 15-15,-6-6 6 16,-3 4 9-16,-5-3 8 16,-7 8 2-16,0 2 7 15,-5 7 0-15,4 5 3 16,1 0 17-16,0 13 21 15,5 11-32-15,2 3-9 16,0-1 4-16,3 3 0 16,-5-6-2-16,2-4 0 15,-2-1-12-15,2-7-52 16,3-10-76-16,2-1-125 16,4 0-199-16</inkml:trace>
  <inkml:trace contextRef="#ctx0" brushRef="#br0" timeOffset="1755.7115">1981 526 670 0,'4'-1'147'0,"-4"-5"-61"16,0 6-76-16,0-5-26 15,-4 4 14-15,-13 1 8 16,0 0 18-16,-3 0 38 15,-2 13 12-15,2 9-18 16,3 2-18-16,1 1-10 0,10 1-6 16,0-7 4-16,6 2-2 15,0-8-11-15,0 0-1 16,2-7-4 0,20 0-2-16,-1-6-11 0,4 0-24 15,4-7-18-15,3-20 1 16,-1-9-21-16,-4-11 25 15,-5-11 5-15,-7-7-7 16,-4-5 9-16,-5 1 24 16,-6 3-3-16,0 11 11 15,0 10 2-15,0 14-1 16,0 13 1-16,0 8 1 16,0 10 22-16,0 0 44 15,0 10 0-15,0 21-27 16,0 12-14-16,0 9 3 15,0 14-9-15,0 3-10 16,0-1-3-16,0-4-2 16,0-11-7-16,11-10-29 15,-1-9-35-15,0-16-42 16,5-5-71-16,2-11-128 16</inkml:trace>
  <inkml:trace contextRef="#ctx0" brushRef="#br0" timeOffset="2040.0625">2263 557 550 0,'2'0'150'0,"2"9"-68"15,-4 2-26-15,0-4-21 16,0-1-14-16,0-2-5 0,0-2 8 16,0-2 6-1,0 0 11-15,0 0-10 0,0 0-2 16,0-2-4-1,0-8-9-15,0-3 3 0,1-5 24 16,4-2-7-16,4 5-4 16,-2-1-4-16,5-1-7 15,3 5 1-15,5 6-4 16,1 0-10-16,2 6-9 16,8 0-48-16,-4 0-64 15,5 0-71-15,1 0-171 16</inkml:trace>
  <inkml:trace contextRef="#ctx0" brushRef="#br0" timeOffset="2560.0759">2807 537 785 0,'0'0'47'15,"0"-3"-49"-15,0 2-12 16,-3 1 14-16,-13 0 21 16,-1 0 35-16,1 0 23 15,-7 0-13-15,5 11-22 16,1 2-17-16,5 1-5 16,3-3 0-16,8 3 3 15,1-2-3-15,0 0 1 16,0-1-7-16,6-5-8 15,10-1-14-15,4-5-11 0,-3 0-12 16,4 0 3-16,-5-17 1 16,-4-5 3-16,2 8 9 15,-7 1 4-15,-2 1 8 16,-2 5 1-16,1 7 1 16,-4 0 4-16,0 0 6 15,5 7 10-15,0 11-12 16,3-3-15-16,-1 3 4 15,2-2 2-15,-1-3-7 16,1-3-27-16,-3-8-69 16,5-2-94-16,-1 0-177 15</inkml:trace>
  <inkml:trace contextRef="#ctx0" brushRef="#br0" timeOffset="2638.2873">2986 500 889 0,'20'-5'154'16,"2"5"-59"-16,4-4-47 16,2 4-33-16,3 0-14 15,3 0-23-15,-3 0-42 16,-4 0-42-16,-5-6-86 16,-3-1-124-16</inkml:trace>
  <inkml:trace contextRef="#ctx0" brushRef="#br0" timeOffset="2820.7978">3162 272 830 0,'0'25'139'0,"0"14"-97"0,4 8-41 16,-3 4-1-16,4 6-6 15,4-2-34-15,-6-4-18 16,6-4-47-16,3-8-52 15,5-9-54-15,7-5-134 16</inkml:trace>
  <inkml:trace contextRef="#ctx0" brushRef="#br0" timeOffset="2998.3052">3419 553 790 0,'5'24'61'16,"-5"2"-48"-16,0 8-13 16,0-7-3-16,0 1-17 15,0-7-63-15,0-7-62 16,5-10-117-16</inkml:trace>
  <inkml:trace contextRef="#ctx0" brushRef="#br0" timeOffset="3144.5885">3441 161 868 0,'8'0'46'16,"4"10"-35"-16,2 15-96 16,-2-1-215-16,3 11-200 15</inkml:trace>
  <inkml:trace contextRef="#ctx0" brushRef="#br0" timeOffset="3421.0953">3861 495 646 0,'0'0'41'0,"-21"0"-64"16,-4 0 7-16,-2 7 25 15,-1 9 13-15,3 5 19 16,8 2 36-16,7 5 22 16,8 2-2-16,2-1 34 15,0 3-4-15,25-6-39 16,3 2-37-16,1-5-39 16,3-9-9-16,3-7-58 15,3-7-79-15,-4 0-185 16,3 0-496-16</inkml:trace>
  <inkml:trace contextRef="#ctx0" brushRef="#br0" timeOffset="5802.4306">4989 630 551 0,'0'0'142'0,"1"0"-49"16,-1 0-29-16,0 0-34 15,0-7-3-15,0-4-6 16,0-1 6-16,-1 1 4 15,-9-2-1-15,-1 1-12 16,-4 1-8-16,1 2-7 16,-11 2 2-16,5 3-3 15,-4 2 1-15,-2 2-1 16,6 0 2-16,-2 0 2 16,7 8 6-16,3 10 6 15,3 1-1-15,9-1 10 16,0 1 8-16,0 3-4 15,0-8-15-15,0 4-7 16,14-2-1-16,3-5-5 16,3-6-13-16,2-3-19 15,4-2-13-15,1 0-7 16,-3-2 20-16,-1-16-11 16,-6 0 11-16,-5-3 15 15,-3 2-6-15,-4 3 6 16,-3 6 14-16,-1 3-3 15,-1 7 8-15,4 0 6 16,-3 0 32-16,4 0 15 16,1 11-13-16,7 7-31 15,-1 0-13-15,5 3-1 0,3 4 3 16,3-7-3 0,-1 1-2-16,3 3-24 0,2-11-48 15,6-4-68-15,-6-2-110 16,5-5-218-1</inkml:trace>
  <inkml:trace contextRef="#ctx0" brushRef="#br0" timeOffset="6239.2536">5335 612 692 0,'0'23'135'0,"0"16"-50"16,0 14-59-16,0 14 24 15,0 11-4-15,0 2-1 16,0-6-6-16,5-4 1 16,2-10 1-16,0-15-9 15,-2-15-18-15,0-8-10 16,-1-10-3-16,-3-12-4 16,-1 0-5-16,0 0-32 15,0-19-29-15,0-15 30 16,-5-16 43-16,-7-7-2 15,2-20-4-15,3-4 0 16,4-1-12-16,3 1-24 16,0 10 4-16,0 19 3 15,20 11 28-15,2 15 6 16,4 14 1-16,3 7 14 16,0 5 31-16,-6 0-2 15,5 19-30-15,-3 5-2 16,-8 5-2-16,-7 3-5 15,-5-1-9-15,-5-1 1 16,0-6-9-16,-25-4-16 0,-7-7-37 16,-1-3-60-1,1-10-83-15,8 0-101 0</inkml:trace>
  <inkml:trace contextRef="#ctx0" brushRef="#br0" timeOffset="6858.3154">5748 702 729 0,'0'33'109'0,"0"9"-63"16,0 12 1-16,0 16 0 16,0 2 9-16,7 1 2 15,-2 0-9-15,5-7-10 16,-5-9-3-16,0-13-20 16,1-13-9-16,-3-12-4 15,-3-3-3-15,0-14-1 16,0-2-7-16,0 0-20 15,0 0-17-15,0-25 9 16,0-9 38-16,-5-15-1 16,-4-10 2-16,4-15-2 15,0-7-2-15,5-3-3 16,0 6 5-16,0 5-4 16,10 12 3-16,12 14 2 15,7 14 0-15,-2 12 5 16,2 6 1-16,4 7 24 0,-3 8 5 15,3 0-9-15,-3 8-4 16,-3 20-14-16,-5 0-6 16,-5 8-2-16,-8-1-3 15,-9-3-4-15,0 0-4 16,-21-11-14-16,-9-3-33 16,-7-3-18-16,4-10-44 15,6-5-67-15,7 0-125 16</inkml:trace>
  <inkml:trace contextRef="#ctx0" brushRef="#br0" timeOffset="7158.3036">6231 843 585 0,'8'16'117'15,"-1"-2"-15"-15,-4-6-43 16,-3-6-46-16,0-2-21 0,0 0-13 16,0 0 15-1,0-10 3-15,-8-13 13 16,3 2 16-16,3-11 6 15,2 0 9-15,0-8 14 0,2 4 17 16,22 3-4-16,-1 7 1 16,8-1-24-16,1 14-2 15,-1 5-18-15,1 3-17 16,0 5-14-16,-4 0-58 16,0 0-64-16,-2 5-86 15,1 10-212-15</inkml:trace>
  <inkml:trace contextRef="#ctx0" brushRef="#br0" timeOffset="7551.5185">6688 681 658 0,'17'-7'127'16,"0"0"-3"-16,1-2-63 15,-4 0-26-15,10 2-3 16,-7 3 17-16,3 3 18 16,-1 1-8-16,1 0-6 15,-5 11-13-15,1 10-25 16,-8 9-10-16,-4-2-7 15,-4 6-2-15,0-2 1 16,0-3-1-16,-21-9-7 16,-6-8 3-16,-5-8-1 15,-6-4 2-15,1 0-14 16,0-22 4-16,6-5-9 0,4-5-27 16,10 2-24-1,7-4-43-15,10 10-1 0,0 4-61 16,15 7-58-16</inkml:trace>
  <inkml:trace contextRef="#ctx0" brushRef="#br0" timeOffset="7818.0993">6994 546 864 0,'5'0'146'16,"1"0"-30"-16,0 0-43 16,12 7-16-16,1 17-27 15,8 11-18-15,7 2 0 16,-2 8 3-16,6-1-3 16,-9 2-5-16,-2-8-4 15,-3-10-2-15,-11-5-15 16,-3-8-63-16,-5-14-59 15,1-1-93-15,-3 0-178 16</inkml:trace>
  <inkml:trace contextRef="#ctx0" brushRef="#br0" timeOffset="8009.1509">7299 589 474 0,'-1'0'97'0,"-4"0"13"0,-11 0-20 16,1 8-5-16,-12 18 39 15,0 2-39 1,-7 6-32-16,-4 1-31 0,3-1-16 16,2-4-7-16,6-5-23 15,10-9-79-15,9-1-78 16,8-7-104-16,0-1-181 16</inkml:trace>
  <inkml:trace contextRef="#ctx0" brushRef="#br0" timeOffset="8378.2073">7556 214 444 0,'5'0'24'0,"0"0"-10"15,0 12-57 1,4-5-59-16,-3 9-96 0</inkml:trace>
  <inkml:trace contextRef="#ctx0" brushRef="#br0" timeOffset="8223.3354">7561 582 729 0,'3'26'107'15,"-3"8"-56"-15,0 7-32 16,0 1-7-16,0-2-2 15,0-6-6-15,0-4-5 16,0-16-31-16,0-7-76 16,0-7-143-16,0 0-243 15</inkml:trace>
  <inkml:trace contextRef="#ctx0" brushRef="#br0" timeOffset="8907.2253">7743 753 695 0,'0'12'49'0,"0"-9"-3"16,0 1-60-16,0-4 6 15,0 0 11-15,0 0 33 16,0-19 4-16,0-3 25 16,3-7-27-16,4-2-20 15,3 2-1-15,2 0-4 16,-2 6 5-16,6 10 6 16,-5 7 12-16,3 6-6 15,1 0-6-15,-6 1-14 16,4 17-12-16,-1 0-1 15,-5-1-2-15,3-4 7 16,-5-2-2-16,-5-4 0 16,4-7-4-16,-4 0 2 15,1 0-1-15,-1 0-4 16,0 0 7-16,4-8-8 16,1-10 5-16,2-11 3 15,0 4-2-15,8-5 1 16,-2 9 2-16,-1 4 1 0,4 9 3 15,-4 8 8-15,-1 0 6 16,5 13-7-16,1 13-7 16,-2 11-10-16,2-1 8 15,-2-6-3-15,-1 2 0 16,-6-7-10-16,1-11-43 16,-2 0-69-16,6-10-92 15,1 0-151-15</inkml:trace>
  <inkml:trace contextRef="#ctx0" brushRef="#br0" timeOffset="9339.1598">8521 544 771 0,'0'-7'29'0,"0"-4"-34"16,-3 4 1-16,-16 0 6 15,-7 3 5-15,1 4 1 16,3 0 27-16,1 13 28 16,3 19 0-16,-1-1-27 15,11 8-8-15,2-6-2 16,6 0-5-16,0-9-7 16,0-2-4-16,0-10-3 15,6-9-3-15,7-3-4 16,2 0-18-16,2-3-30 15,2-19 16-15,0-2 10 16,-1-1 9-16,-4 5 8 16,-4 6 3-16,0 3 3 0,-4 10-1 15,-1 1 9 1,0 0 25-16,2 1-2 16,6 17-28-16,1 2-7 0,1 10 3 15,7-2 1-15,4 3 1 16,-4-8-2-16,-2 0-2 15,2-10-37-15,0-8-92 16,2-5-141-16,-5 0-339 16</inkml:trace>
  <inkml:trace contextRef="#ctx0" brushRef="#br0" timeOffset="9525.6754">8789 569 881 0,'22'-5'117'0,"2"3"-16"16,3-3-54-16,2 3-30 16,4-2-11-16,2-1-4 15,-1 0-12-15,2 1-29 16,-4-7-49-16,-5-2-58 16,-5-5-29-16,-6-10-234 15</inkml:trace>
  <inkml:trace contextRef="#ctx0" brushRef="#br0" timeOffset="9698.4423">9002 293 806 0,'0'45'53'0,"0"7"18"16,0 6-53-16,0 7-14 0,0-6 2 15,0-1 0 1,1-12-6-16,8-9-46 0,5-3-79 15,6-15-123-15,0-6-220 16</inkml:trace>
  <inkml:trace contextRef="#ctx0" brushRef="#br0" timeOffset="9882.3054">9292 637 787 0,'10'39'47'0,"-4"4"-30"16,-1-2-15-16,-4-4-1 15,3-3-16-15,-3-7-58 16,5-8-57-16,4-13-103 16</inkml:trace>
  <inkml:trace contextRef="#ctx0" brushRef="#br0" timeOffset="10126.6256">9664 649 784 0,'16'18'52'0,"-8"2"34"15,-4 0-69-15,-4 0-17 16,0 6-4-16,-6-7 6 15,-9-5-3-15,-5-7-4 0,1-7-5 16,-5 0 14-16,2 0 3 16,0-21-5-16,7-4-14 15,1-3-72-15,14-2-123 16,0 4-100-16</inkml:trace>
  <inkml:trace contextRef="#ctx0" brushRef="#br0" timeOffset="10594.9215">9442 163 1193 0,'-10'0'-32'0,"-7"0"-273"16,-11 0-120-16</inkml:trace>
  <inkml:trace contextRef="#ctx0" brushRef="#br0" timeOffset="10442.744">9880 811 667 0,'9'4'23'0,"-9"-4"-31"15,0 0-67-15,0 0 32 16,0-16 48-16,0-6 23 15,5-2 14-15,3-5-18 16,13-1 0-16,1 7 33 16,7 6-9-16,-1 5 14 15,8 12 23-15,-2 0-8 16,3 12-32-16,1 19-22 16,3 4-20-16,-7 5 4 15,-2-3-6-15,-5-2 1 16,-8-2-16-16,-6-15-45 15,-2-12-127-15,-3-6-198 16</inkml:trace>
  <inkml:trace contextRef="#ctx0" brushRef="#br0" timeOffset="12983.4754">782 2076 888 0,'0'0'134'15,"0"0"-32"-15,0 0-67 16,0 0-18-16,0 0-4 16,0 0 17-16,0 0 16 15,0 0 6-15,0 0 7 16,0 0-2-16,0 0-20 15,0 0-13-15,0 0-7 16,0 0-11-16,0 0-6 16,0 0 3-16,0 0-4 15,0 0 2-15,0 0-1 16,0 0 0-16,0 0-1 16,0 0 3-16,0 0-2 15,-3 0 0-15,3 0-4 16,0 0 3-16,-2 0-5 15,-3 18 0-15,-4 10 3 16,1 3 11-16,-1 9-5 16,2 6 3-16,2 5-1 15,2-3 0-15,3-4-1 16,0 1 0-16,0-8-1 16,8-1 3-16,9-6-5 15,9-5-5-15,-2-11-8 16,6 1 7-16,-2-12 1 0,4-3-1 15,-2-3 6 1,-2-26-7-16,-1-5-7 0,-2-7 3 16,-6 0 0-16,-4 11 3 15,-3 5 4-15,-2 10 6 16,-5 5-1-16,0 7-1 16,-1 3 2-16,-4 0-1 15,2 0 0-15,3 0-5 16,0 7 0-16,7 12 3 15,8 1-6-15,7 10 8 16,11-5-1-16,4 9 1 16,7-13 3-16,2-3 4 15,-1-7 14-15,-8-9 2 16,-3-2-5-16,-13 0-19 16,-4-20-4-16,-7-12-6 15,-12-6-7-15,-3-2-10 16,0-3 1-16,0 7-4 15,-15 4 0-15,-5 5-24 16,3 4-19-16,1 4-20 16,5 3-35-16,5 4-89 15,6 2-158-15</inkml:trace>
  <inkml:trace contextRef="#ctx0" brushRef="#br0" timeOffset="14492.8752">1980 1724 476 0,'5'-3'96'0,"0"-5"-18"16,-3 6-43-16,1 1 4 15,-1-3 14-15,-2 4 8 16,0 0-4-16,0 0-15 15,0 0-10-15,0 0-11 16,0 0-4-16,0 5 8 16,0 17-6-16,-2 10-8 15,-13 13 47-15,-6 15-21 16,4 5 8-16,2 11 4 16,0 0-7-16,5-3-7 0,3-9-10 15,7 0 0-15,0-14-1 16,0-7-1-16,0-11-9 15,10-7-3-15,2-7-9 16,3-6-17-16,0-5-32 16,2-7-45-16,6 0-67 15,2 0-45-15,2 0-165 16</inkml:trace>
  <inkml:trace contextRef="#ctx0" brushRef="#br0" timeOffset="14831.2424">2252 1870 740 0,'0'0'131'16,"0"0"-43"-16,0 7-53 15,0 23-27-15,0 9 9 16,0 19 17-16,0 7 29 16,0 8-1-16,0 2-2 15,1-2-36-15,3-7-14 16,-4-9-5-16,0-14-25 0,0-13-71 15,0-9-56-15,0-9-72 16,0-10-143 0</inkml:trace>
  <inkml:trace contextRef="#ctx0" brushRef="#br0" timeOffset="15161.5371">2428 2251 759 0,'0'0'94'16,"0"0"-77"-16,-5 0-33 15,-12 0 2-15,-7 0 19 16,2 8 18-16,0 0-3 16,5 2-7-16,4-4-6 15,4 3 0-15,6-4 6 16,3-5 52-16,0 5 31 15,0-3 2-15,0 9-13 16,3 2-10-16,16 5-42 16,8 5-22-16,9 3 1 15,1 4-6-15,-3-3-4 16,-2-4-7-16,-3-1-6 16,-7-9-47-16,-5-6-89 15,4-5-105-15,-4-2-332 16</inkml:trace>
  <inkml:trace contextRef="#ctx0" brushRef="#br0" timeOffset="15548.8085">2794 1764 717 0,'15'8'159'15,"0"17"-16"-15,2 7-74 16,0 16-38-16,4 15-3 16,1 11 15-16,-2 11 12 15,2 8 2-15,-3-4 7 16,-11-2-26-16,-4-16-15 15,-4-5-20-15,0-21-10 16,-21-8-13-16,-8-8-42 16,-5-17-44-16,7-5-58 15,3-7-101-15,6 0-121 16</inkml:trace>
  <inkml:trace contextRef="#ctx0" brushRef="#br0" timeOffset="16290.1316">3424 2106 607 0,'0'3'70'15,"-2"-3"-37"-15,-1 0-22 16,3 0 1-16,0 0 32 16,0 0 55-16,0 0 21 15,0 0-31-15,0 0-28 16,0 0-19-16,0 0-19 15,0 0-10-15,0 0-4 16,0-10-4-16,3-2 1 16,9-6-1-16,0 4-6 15,3-4 3-15,1 4-1 16,-5 3 1-16,0 4 0 16,-1 1 4-16,-3 6 2 15,1 0 2-15,-1 0 4 16,8 0 2-16,1 5-7 0,1 5-2 15,3 1 2-15,2 3 3 16,0-3 4-16,4-3 1 16,-1-1-5-16,-1-3-9 15,-2-4-3-15,3 0-5 16,-4 0-10-16,-1 0-24 16,-8-12-33-16,-5 3-60 15,-2 3-69-15,-5 1-188 16</inkml:trace>
  <inkml:trace contextRef="#ctx0" brushRef="#br0" timeOffset="17058.1168">3268 2398 707 0,'0'0'159'0,"0"0"-51"16,0 0-45-16,0 0-27 15,0 0-12-15,0 0 0 16,0-5-7-16,12-1-4 15,4-4 7-15,0 2-8 16,1 2-7-16,-2-1-1 16,0 2-2-16,-4 1 3 15,0 4 0-15,-2 0 2 16,1 0 3-16,2 0 5 16,0 0 3-16,3 4-8 15,0 8 3-15,6-1 0 16,-4-3 5-16,3 3 3 15,-3-4-2-15,4 0-1 16,-8-3-4-16,6-4-7 16,0 0-7-16,-1 0-23 15,1 0-23-15,-4-6-53 0,7 1-52 16,0 3-104-16,-1 2-221 16</inkml:trace>
  <inkml:trace contextRef="#ctx0" brushRef="#br0" timeOffset="18139.344">4314 2281 972 0,'0'0'154'16,"0"0"-29"-16,0 0-50 15,0 0-7-15,0 0 24 16,22 2 15-16,7 0-17 15,14 1-45-15,-1 1-2 16,9 1-11-16,-10 0-26 16,-4-4-4-16,-11 6-1 15,-6-6-46-15,-8 4-93 16,2 1-131-16,-13-5-127 16,4 4-363-16</inkml:trace>
  <inkml:trace contextRef="#ctx0" brushRef="#br0" timeOffset="19128.5911">5415 2856 701 0,'7'0'128'0,"-2"0"-39"16,-3 0-81-16,-2 0-12 15,3 0 3-15,-1-11 16 16,-2-3 47-16,3-8 9 16,-3 1-29-16,0-9-28 15,0-2-13-15,-13-8 0 16,-11 1-2-16,-7-4 5 15,-1 1-6-15,-5 8 2 16,-2 4 2-16,-2 3-4 16,-2 9 1-16,6 10 0 15,5 8-1-15,-1 0 0 16,6 0-2-16,5 16 4 16,2 9 9-16,9 1 1 15,5 1 2-15,2-4 9 16,4 2 0-16,0-7 23 15,4-1 11-15,13-4 0 16,10-3-11-16,3-8-12 16,4-2-2-16,2 0-4 15,3-5-20-15,2-21-6 16,-2-4-3-16,-2-6-3 16,-4 5 1-16,-3 3 1 15,-8 1 6-15,-1 9-3 16,-9 5-1-16,1 7 0 15,-6-1-6-15,-2 7-7 16,-3-2-4-16,-2 2 1 16,0 0-8-16,0 0-12 15,0 0-18-15,5 0-38 16,9 0-88-16,-3 0-282 16</inkml:trace>
  <inkml:trace contextRef="#ctx0" brushRef="#br0" timeOffset="20216.9562">6129 1624 830 0,'3'0'109'16,"-3"0"-48"-16,0 0-54 15,0 0-14-15,-8 0 1 0,-9 11 17 16,-7 14 35 0,-10 10 27-16,-4 16-6 0,-6 13-13 15,-3 17-13-15,-1 9-16 16,6 5-8-16,4 4-4 15,6 1-4-15,15-6-1 16,7-7 0-16,10-8 4 16,0-9 11-16,5-8 1 15,20-14-8-15,4-9-3 16,5-10-4-16,-1-9-3 16,-10-8-6-16,5-6-13 15,-8-5-10-15,-5 3 1 16,-3-3-2-16,-2-1-16 15,1 0-22-15,-6 0-29 16,1 0-31-16,3 0-91 16,-2 0-177-16</inkml:trace>
  <inkml:trace contextRef="#ctx0" brushRef="#br0" timeOffset="22567.0744">6469 1746 508 0,'0'0'103'16,"-4"0"-34"-16,4 0-28 15,-5 0-34-15,5 0 15 16,0 0 25-16,0 0 19 16,0 0 4-16,0 0-2 15,0 0 0-15,0 0-11 16,0 0-13-16,0 0-10 15,0 0-1-15,0 0-10 16,0 0-3-16,0 0-2 16,0 0 0-16,0 0 2 15,0 0 5-15,0 0 5 16,0 0 4-16,0 0 1 16,0 0 7-16,26 0 8 15,4 0-29-15,4 0-11 16,12 0-3-16,0 0-2 15,6 0 10-15,1 0 6 16,-4 0-1-16,4 0-11 16,-9 0-4-16,-1 0-4 15,-8 0-1-15,-2 0 0 16,-11 0-7-16,-5 0-4 16,-2 0-20-16,-6 1-9 15,-8 3-20-15,3-3-34 16,-4-1-32-16,0 7-32 15,0-1-81-15,0 1-199 16</inkml:trace>
  <inkml:trace contextRef="#ctx0" brushRef="#br0" timeOffset="22969.2209">6747 1781 724 0,'0'0'123'0,"0"0"-61"15,0 11-48-15,0 14 4 16,0 9-10-16,0 8 43 16,0 3-13-16,0-4 11 15,0-1-21-15,0-9-24 16,0-6 0-16,0-9-1 15,0-8-10-15,0-1-40 16,0-4-71-16,7-3-77 16,12 0-169-16</inkml:trace>
  <inkml:trace contextRef="#ctx0" brushRef="#br0" timeOffset="23188.2273">6876 1866 541 0,'5'8'174'15,"-1"9"-73"-15,-4 6-73 16,1 3-22-16,-1 4-1 16,4 1-3-16,-4 3 2 15,3-5-6-15,1 0-16 16,1-6-54-16,2 1-104 15,6-6-147-15</inkml:trace>
  <inkml:trace contextRef="#ctx0" brushRef="#br0" timeOffset="23589.9941">7138 2333 938 0,'0'0'64'0,"-20"0"-80"16,-14 0 8-16,-12 0 20 0,-9 0 3 15,-6 0 12-15,-5 0 38 16,1-4-1-16,4 4-15 16,5 0-18-16,7 0-17 15,6 0-7 1,14-1-5-16,6-1-6 0,9-1-45 15,4 3-44-15,7 0-43 16,3 0-83-16,0 0-132 16</inkml:trace>
  <inkml:trace contextRef="#ctx0" brushRef="#br0" timeOffset="24153.6836">6854 2680 708 0,'2'-7'132'15,"-2"1"-64"-15,0-6-55 16,-2-1-13-16,-15-1 4 16,-3 2-1-16,-6 1 3 15,-1 5 18-15,0 5 17 16,0 1 9-16,1 0-4 16,8 0-16-16,-1 11-9 15,12 4-6-15,4 3 5 16,3 0-4-16,0 3 3 0,5-3-9 15,15 0-7-15,2-2-16 16,9-10-22-16,-2-6-33 16,1 0-29-16,1 0 7 15,-7-13-13-15,0-10 22 16,-11 0 18-16,-3 3 9 16,-1 5 23-16,-8 3 15 15,5 7 17-15,-6 5 17 16,1 0 54-16,3 0 19 15,2 7-39-15,3 11-25 16,1 2 5-16,2 10 14 16,0 0 12-16,7-5 3 15,-7 0-4-15,3-7-24 16,-3-4-26-16,-2-9-5 16,5-5-48-16,-1 0-116 15,10-9-208-15</inkml:trace>
  <inkml:trace contextRef="#ctx0" brushRef="#br0" timeOffset="24577.1431">7459 2346 897 0,'0'0'149'0,"0"0"-46"15,0-1-34-15,0-3 5 16,15 4 16-16,13-1-19 16,4-1-42-16,3-2-21 15,3-1-3-15,-1 4-2 16,-3-4-3-16,-2-2-32 15,1 2-116-15,-1 4-133 16,2-6-361-16</inkml:trace>
  <inkml:trace contextRef="#ctx0" brushRef="#br0" timeOffset="25492.5143">8115 1829 695 0,'0'0'115'0,"0"0"-55"16,0 0-52-16,-4 7-5 15,4 21 19-15,-5 15 47 16,5 14 18-16,-3 21-22 16,3 9-28-16,-3 6-18 15,3 1-4-15,0-8 6 16,0-9-4-16,-2-15-1 15,2-16-10-15,0-11 0 16,0-10-7-16,-4-12-39 16,3-2-71-16,-3-9-52 15,-1 3-104-15,5-5-77 16</inkml:trace>
  <inkml:trace contextRef="#ctx0" brushRef="#br0" timeOffset="25874.3956">8314 2234 795 0,'8'0'176'15,"-8"0"-62"-15,0 0-68 0,0 5-53 16,0 7-16-16,-15 0 20 15,-6 2-5-15,-9 1 5 16,3-4 0-16,0-3 2 16,4-1 1-16,3-2-1 15,10 0 1-15,5-4 2 16,5-1-2-16,0 0 13 16,0 5 38-16,0 6 28 15,5 0-1-15,14 8-33 16,4 4-43-16,10 6 8 15,-1 0 6-15,0 1-2 16,-1-4-11-16,-4-1-4 16,-10-5-1-16,3-8-23 15,-6 3-75-15,-2-12-89 16,-2-3-175-16</inkml:trace>
  <inkml:trace contextRef="#ctx0" brushRef="#br0" timeOffset="26426.3764">8667 1717 902 0,'0'-4'142'0,"0"4"-41"15,0 0-35-15,0 0-25 16,0 0 6-16,20 16-13 16,3 9-3-16,4 16-10 15,8 12-5-15,4 19 3 16,-6 13-4-16,4 16-2 15,-8-1 6-15,-7 2-4 16,-17-12-3-16,-5-13-9 16,-5-15-12-16,-32-13 2 15,-9-13-1-15,-2-5-25 16,7-11-12-16,4-7-22 16,5 0 9-16,8-1-11 15,7 3-35-15,12 3-20 16,5-4-44-16,0 3-135 15</inkml:trace>
  <inkml:trace contextRef="#ctx0" brushRef="#br0" timeOffset="27310.3635">9087 1445 729 0,'0'-4'182'15,"0"4"-69"-15,0 0-30 16,0-1-23-16,0 1 1 16,5-1 3-16,8 1-17 15,13-3-13-15,1 3 1 16,0 0-9-16,-1 0-16 15,-6 0-9-15,-3 0 2 16,-5 9-5-16,-7 9-6 16,-5 8-11-16,0 9-29 15,0 3 22-15,0 5 13 16,-2-6-4-16,-13-1-5 16,0-8-4-16,0-6 4 15,1-9 8-15,0-2-2 16,4-9 6-16,5 3 2 15,5-5 4-15,-2 0 5 16,2 0 8-16,0 0 33 16,0 0 17-16,0 0 11 15,7 0 1-15,19 5 7 16,4 1-51-16,9-4-9 16,5 5-6-16,-1-1-5 15,-1-1-10-15,-4 2-32 16,-8 4-66-16,-1 3-141 15,2 0-356-15</inkml:trace>
  <inkml:trace contextRef="#ctx0" brushRef="#br0" timeOffset="224562.4339">3278 3472 360 0,'0'0'151'0,"0"0"-11"15,0 0-45-15,0 0-36 16,0 0-20-16,0 0-3 16,0 0 13-16,0 0 6 0,0 0 5 15,0 0-3-15,0 0 2 16,0 0 1-16,0 0 2 16,0 0 6-16,0 0 2 15,0 0-3-15,0 0-3 16,0 0-5-16,2 0-14 15,6 0-18-15,6 0-10 16,1 0-14-16,7 0-2 16,5 0-1-16,-3 0 1 15,3 0-2-15,-3 0-1 16,-4 0-4-16,1 0-12 16,-4 0-16-16,-2 0-25 15,-5 0-34-15,-3 0-54 16,-2 5-79-16,-5 2-116 15,0 0-234-15</inkml:trace>
  <inkml:trace contextRef="#ctx0" brushRef="#br0" timeOffset="224892.8513">3332 3653 625 0,'0'0'204'15,"0"0"-65"-15,0 0-34 0,0 0-37 16,0 0 6-16,10 0 8 15,6 0-16-15,1 0-24 16,0 0-18-16,8 0-15 16,-8 0-9-16,0 0-5 15,-2 0-40-15,-3 0-53 16,-2 7-85-16,-1 4-97 16,-4 2-231-16</inkml:trace>
  <inkml:trace contextRef="#ctx0" brushRef="#br0" timeOffset="225151.1387">3310 3913 959 0,'0'0'202'15,"0"0"-50"-15,7 0-65 16,8 0-62-16,2 0-18 16,4 0-13-16,1-2 4 15,3-3-4-15,-1 3-31 16,0-1-41-16,-2 3-82 16,-5 0-138-16,0 0-375 15</inkml:trace>
  <inkml:trace contextRef="#ctx0" brushRef="#br0" timeOffset="225743.336">3968 3835 1119 0,'0'0'168'16,"0"0"-32"-1,6 0-50-15,11 0-25 0,4 0-26 16,9 0-11-16,3 0-11 15,1 0-12-15,3 0 0 16,0 0-7-16,1 0-30 16,-6 0-45-16,0 2-58 15,2 15-74-15,-5 1-149 16</inkml:trace>
  <inkml:trace contextRef="#ctx0" brushRef="#br0" timeOffset="226442.6418">4911 4306 719 0,'0'-23'97'0,"0"-4"-58"16,0-5-29-16,0-3-10 15,0-1 5-15,-19 2-5 16,-2 0 0-16,-6 8 0 16,2 1-2-16,-7 5 0 15,3 8 4-15,-7 1 14 16,4 9-3-16,1 2 8 16,4 0-1-16,5 14 6 15,1 6 7-15,15 5 3 16,1-2 29-16,5 2 11 15,0-2-2-15,10-3-11 16,15-1-14-16,4-10-19 16,7 0-5-16,6-9-14 15,-1 0-16-15,5 0-3 16,1-23-5-16,-2-5 4 16,1-2 1-16,-7 2-16 15,-7 4 2-15,-10 6-20 16,-2 7-22-16,-4 6-41 15,1 5-79-15,0 0-182 16</inkml:trace>
  <inkml:trace contextRef="#ctx0" brushRef="#br0" timeOffset="234723.4074">6161 3641 624 0,'5'-2'175'15,"-3"2"-19"-15,-2-3-37 16,0 3-39-16,0 0-40 15,0-2-22-15,0 2-9 16,0-1-8-16,0-5-3 16,-7-1-4-16,-8 2 10 15,-8-7 7-15,-2 6-4 16,2-1-3-16,-4 3 0 16,5 4-2-16,1 0-3 15,4 0 4-15,2 0-2 0,3 0 2 16,2 0 1-16,1 6 3 15,2 0 5-15,2 4 4 16,3-2 4-16,-6-2 4 16,8 6-7-1,0-1-2-15,0-2-2 16,0 5-2-16,0 4 0 0,3 4-5 16,14 1 0-16,0 2-1 15,6 1-1-15,2 2-1 16,3 1-1-16,-1-1-1 15,-1-1 0-15,-4 1 0 16,0 1-1-16,-1-1 0 16,-4 3-2-16,2 3-2 15,-11-4 1-15,2 0-1 16,-10 0 1-16,0-4-1 16,0-3-8-16,0-8 5 15,-22 1-2-15,-5-6 0 16,-4-7-1-16,-3-3 4 15,3 0-3-15,2-2-5 16,3-10-3-16,6-6 5 16,3-4 7-16,6 3 2 15,6-3 5-15,0-1 4 16,5 4-1-16,0-3 0 16,0 4-1-16,5 5 5 15,14 0 2-15,-2 4-1 16,5-2-2-16,6 4-8 15,-1 6-15-15,1-5-8 16,4 6-37-16,-3-4-57 16,-5 3-85-16,3-3-222 15</inkml:trace>
  <inkml:trace contextRef="#ctx0" brushRef="#br0" timeOffset="236624.6242">5554 3232 569 0,'-8'0'170'16,"-2"13"-52"-16,-7 18-21 15,1 12-23-15,0 11-9 16,-5 11-9-16,-1 13-8 16,7 6-3-16,-2 0-9 15,5 6-5-15,3-9-4 16,4 0 0-16,5-10 0 15,0-5-12-15,9 0-3 16,18-8-7-16,9-1-3 16,4-5-25-16,8-8-55 15,11-3-70-15,8-10-148 16,-1-12-450-16</inkml:trace>
  <inkml:trace contextRef="#ctx0" brushRef="#br0" timeOffset="235228.1893">6508 3625 605 0,'0'0'93'16,"0"0"-34"-16,0 0-45 15,0 0-15-15,0 0 17 16,0 0 21-16,0 0 42 16,0 8 2-16,0 17-18 15,0 7-40-15,0 18-1 16,0 7 4-16,0 12-2 16,5 1-5-16,-2-3-6 15,-1-8-5-15,-2-3-5 16,0-16-1-16,0-8-4 15,0-10 3-15,0-10-1 0,0-3-37 16,0-4-48-16,0-5-66 16,0 0-154-16,0 0-90 15</inkml:trace>
  <inkml:trace contextRef="#ctx0" brushRef="#br0" timeOffset="235583.9385">6700 3924 626 0,'3'0'174'0,"-3"0"-109"15,0 0-72-15,0 0-9 16,-19 7 13-16,1 4-2 16,-6 1 5-16,0-4 5 15,2 2 6-15,-2-2-3 16,11-3-5-16,2-1-1 15,3 2 5-15,3-6 19 16,5 1 35-16,0 5 37 16,0 1 5-16,10 5-10 15,17 8-39-15,5 1-45 16,14 10 0-16,2 2 7 16,-2 0-6-16,1-2-9 15,-9-2-1-15,-6-12 2 16,-12-4-2-16,-8-6-12 15,-7-7-57-15,-5 0-81 16,0-7-144-16,0-11-220 16</inkml:trace>
  <inkml:trace contextRef="#ctx0" brushRef="#br0" timeOffset="235950.1326">6994 3589 655 0,'11'13'128'0,"5"17"-29"15,1 5-47-15,-2 18-10 16,4 10 0-16,-1 15 15 16,-4 4-6-16,-6 5-18 15,-4 4-12-15,-4-7-13 16,-12-13-10-16,-31-7-30 15,-13-13-89-15,-3-13-122 16,-2-13-150-16</inkml:trace>
  <inkml:trace contextRef="#ctx0" brushRef="#br0" timeOffset="237491.4011">7106 3274 609 0,'12'-4'217'16,"-2"4"-87"-16,8 0-54 15,-4-2-35-15,6 2-7 16,1 0-14-16,-1 0 5 0,-1 0-7 15,0 0-5 1,-11 0-5-16,7 13-4 0,-10 3-7 16,-5 7-7-16,0 2-4 15,0 5-8-15,-5-1 1 16,-15-1-3-16,3-5-8 16,2-1 18-16,1-9 10 15,0-1 3-15,9-5 0 16,5-5 4-16,0 3 46 15,0 2 33-15,19 0-28 16,5 4-12-16,8-4-27 16,11-1-15-16,-3 6-25 15,8 0-90-15,-2 2-180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8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-1-1 670 0,'0'0'218'0,"4"2"-68"16,16-1-43-16,7 3-59 16,8-3-25-16,7 1-21 15,2 2-2-15,-8-3-15 16,-3 3-44-16,-9 0-39 16,-8 7-67-16,-10 1-144 15</inkml:trace>
  <inkml:trace contextRef="#ctx0" brushRef="#br0" timeOffset="1">-553-643 725 0,'0'0'121'15,"0"0"-53"-15,0-5-35 16,0 3-8-16,0-4 19 15,5 1 11-15,8-1-21 16,10 5 14-16,-4-3-10 0,3 4-14 16,1 0-15-16,-6 0-9 15,-1 5-3-15,2 15-13 16,-5 3-3-16,-4 3 0 16,-7 5-2-16,-2 6-1 15,0-3 0-15,-5 5 10 16,-19-4-11-16,0 1 7 15,2-8-1-15,2-7 4 16,6-6 13-16,8-5-1 16,-1-8 3-16,7-2 14 15,0 2 43-15,0-2 5 16,0 0 3-16,0 3 9 16,18-1-8-16,4-2-60 15,5 1-7-15,4 3-1 16,-1-2-1-16,-3 0-23 15,0 2-33-15,-7 3-38 16,0 1-47-16,-1 8-103 16,-1 4-211-16</inkml:trace>
  <inkml:trace contextRef="#ctx0" brushRef="#br0" timeOffset="2">-2086-352 484 0,'0'0'69'15,"0"0"-21"-15,0 0-34 16,0 0-16-16,-3 0 18 16,3 0 12-16,0 0 14 15,0 0 13-15,0 0-8 16,0 0-1-16,0 21 1 16,0 12-16-16,0 12-12 15,-2 11-5-15,2 15-7 16,0 5 4-16,0 5 13 15,0 2 1-15,0-4 13 16,0 0 1-16,0-6-8 0,0-12-3 16,0 1-4-16,0-11-8 15,0-3-16-15,0-6 4 16,0-1-3-16,-4-11 4 16,-1-3 5-16,5-7-1 15,0-7 1-15,0-9 0 16,0-1-7-16,0-3-5 15,0 0-3-15,0 0-6 16,5-12-44-16,6-1-55 16,2 4-85-16,3 3-67 15,-3 0-338-15</inkml:trace>
  <inkml:trace contextRef="#ctx0" brushRef="#br0" timeOffset="3">-1504 58 711 0,'6'0'88'0,"-3"0"-9"15,-3 0-42-15,0 0-26 16,0 0-24-16,0 0-4 16,2 0 19-16,-2 0 27 15,0 0 7-15,0 0-14 16,0 0-14-16,0-19-20 16,-11-1 10-16,-7-4 8 0,-4-2-7 15,-2 3 1-15,3 3 1 16,-3 1-6-16,2 10-6 15,4 0 0-15,1 7 5 16,-3 2-5-16,-2 0 9 16,0 11 0-16,1 17 8 15,-3 6 4-15,0 5 2 16,2 3-5-16,0 4 14 16,10-2-2-16,-1-4 19 15,4 1 0-15,3 0 5 16,6-3-8-16,0 1-4 15,0-3-7-15,0-3-8 16,0-2-9-16,6-5 2 16,5 0-1-16,0-9-2 15,0-4 3-15,5-1 1 16,6 0 0-16,3-4-8 16,3-1 1-16,1 2 0 15,0-2-6-15,-7-6 5 16,2 6-2-16,-13-6-2 15,0-1 1-15,-4 0-1 16,-2 0 1-16,-5 0 0 16,4 0 0-16,-2 0 6 15,-2 4-1-15,2-4 11 16,-2 1 10-16,3-1-4 16,-3 0-13-16,2 0-7 15,-2 0-3-15,4 0 1 16,-2 0-2-16,7 2 3 0,2 3 2 15,1-3-2-15,7 3 3 16,3-3 3 0,-4 3 4-16,0-5 1 0,-3 2 4 15,-4 1-13-15,-10-3-1 16,3 0-3-16,-4 0-6 16,0 0 0-16,0 0 2 15,0 0-3-15,2 0 0 16,-2 0-9-16,4 0-25 15,-3 0-18-15,-1 0-24 16,0 0-43-16,0 0-53 16,0-3 3-16,0-6-5 15,0-3-1-15</inkml:trace>
  <inkml:trace contextRef="#ctx0" brushRef="#br0" timeOffset="4">-1206 555 748 0,'0'0'99'0,"0"0"-42"15,0 0-40-15,0 0-13 16,0 0 0-16,0 0 28 16,0 0 34-16,0 0 13 15,7 0-12-15,9 0-26 16,8 0-46-16,-2-7-7 15,2-5-23-15,-8-6-16 16,-5-3-15-16,-11 1 2 16,0-3 16-16,0 0-3 15,0 7 9-15,-13 5 6 16,-7 5 8-16,2 0 11 16,1 6-2-16,-1 0 8 15,2 7 14-15,-2 17 15 16,7 1 39-16,0 11-2 15,5-2-4-15,6 3-2 16,0-4 9-16,0-4-5 16,6-3-2-16,5-1-14 15,5-6-13-15,-3-6-12 16,0-1-6-16,3-9-3 16,0-3-6-16,3 0-17 15,6 0-60-15,1-8-30 0,1-16-61 16,8 4-113-1,-1-6-230-15</inkml:trace>
  <inkml:trace contextRef="#ctx0" brushRef="#br0" timeOffset="5">-749-319 549 0,'0'0'101'0,"0"0"-61"16,0 0-33-16,0 4-18 15,0 22-17-15,0 18 36 16,0 16 30-16,6 18 43 15,1 6 5-15,-1 10-23 16,1-2-13-16,-2-4-3 16,1-9-15-16,-6-17-3 15,0-9-5-15,4-9 2 16,-4-15-9-16,0-8-8 16,0-9-4-16,1-1-1 15,-1-6 0-15,0-4 3 16,0 6 0-16,0-7-4 15,0 0-3-15,2 0-3 16,-2 0 3-16,4 0-3 16,-4 0-11-16,2 0-29 15,1 0-38-15,-3 6-26 16,0 0-27-16,0-5-70 16,0 4 28-16,0-3 88 0,0-2 65 15,0 2 53-15,0-2 46 16,0 0 6-16,0 0 30 15,0 0-21 1,0 0-32-16,0 0-20 0,0 0-16 16,0 0-15-16,0 3-7 15,2-3-17-15,2 0-51 16,3 0-60-16,4 0-67 16</inkml:trace>
  <inkml:trace contextRef="#ctx0" brushRef="#br0" timeOffset="6">911 45 676 0,'0'0'39'0,"0"0"-43"15,-7-6-25-15,-15 5-5 16,0 1 33-16,-7-4-7 15,-6 4 2-15,1 0 12 16,-1 5 28-16,2 22 18 16,-2 9 27-16,10 9 10 15,5 6-19-15,7 2-23 0,9-1-14 16,4-3-11 0,0-2 6-16,17-4 1 0,5-8-7 15,7-7 5-15,0-5-3 16,6-8-12-16,-2-10-6 15,3-5-17-15,2 0-8 16,2 0-19-16,6-4-25 16,-4-9-17-16,4 0-30 15,-1 0-45-15,-5 7-102 16</inkml:trace>
  <inkml:trace contextRef="#ctx0" brushRef="#br0" timeOffset="7">1227 227 567 0,'2'-7'102'0,"12"-8"-35"16,-1 1-44-16,3-7-15 16,-3-2-2-16,7-2 10 15,0 5 2-15,2 5 15 16,5 1 5-16,-1 7-9 16,1 5-5-16,6 2-7 15,-4 0 14-15,1 16-5 16,-5 18-26-16,-3 6-6 15,0 9 4-15,-15 7 2 0,-3 1-1 16,-4-7 1-16,0-6-1 16,-15-11-2-16,-10-8-3 15,-8-16-3-15,-4-9 0 16,-3 0-7-16,-4-23 10 16,-1-12 15-16,5 2-5 15,11-3-10-15,10 2-56 16,16 4-18-16,3 4 1 15,3 8-4-15,25 3-25 16,6 5-57-16</inkml:trace>
  <inkml:trace contextRef="#ctx0" brushRef="#br0" timeOffset="8">2082-40 510 0,'0'-5'-13'0,"-11"-2"4"16,-7 2-1-16,-9 2 9 16,1 3 14-16,-7 0 10 15,2 13 19-15,-2 8 0 16,6 6-14-16,9-2-6 16,1-5 17-16,12 2 33 15,5-5 14-15,0-7-16 16,0 3-24-16,0 5-8 15,9-4-15-15,9 9 0 16,10 5-6-16,1 3-14 16,2 7-5-16,-4 6 9 15,1 2 3-15,-10-4 6 16,-5 2-7-16,-13-5-6 16,0-10-8-16,-2-3 0 15,-22-8-6-15,-9-15-5 16,-2-3-37-16,3 0-43 15,-3-21-50-15,11-10-52 16,8 2-94-16</inkml:trace>
  <inkml:trace contextRef="#ctx0" brushRef="#br0" timeOffset="9">2299-386 744 0,'0'0'132'15,"0"0"-66"-15,0-4-47 16,0 4-6-16,0 0 18 16,13 0 9-16,3 0-15 15,3 0-18-15,1 6 2 16,-6 13-19-16,-3 6-16 16,-7 5 10-16,-4 5 7 15,0 6-2-15,-9-6-2 16,-10-1-11-16,1-8 4 15,4-12 15-15,6-3 5 16,3-8 2-16,5-3 5 16,0 0 26-16,0 4 9 15,0-4 3-15,0 0 0 0,0 1-3 16,0 4 3-16,11 3-22 16,13 1-25-16,8 1-47 15,5 4-35 1,8 6-91-16,-4-6-221 0</inkml:trace>
  <inkml:trace contextRef="#ctx0" brushRef="#br0" timeOffset="10">3321 242 778 0,'0'-2'112'15,"0"1"-56"-15,0-4-55 16,0 3-12-16,0-5 3 16,0 2 9-16,0-3-1 15,0 1-1-15,0-7-6 16,-4-6 2-16,-16 0 1 16,-8-10-6-16,-6 1 1 15,-1 3 7-15,2 6-8 16,2 5 9-16,4 6-1 15,11 6-6-15,-3 3 8 16,7 0 2-16,2 20 12 16,3 7 9-16,2-1 4 15,5 3-16-15,0-3-1 16,0-3-2-16,0-3 1 16,12-5 3-16,10 0-5 15,8-8-7-15,2-2-11 16,5-5-5-16,-3 0-14 15,-3 0 2-15,-5 0-22 16,-8-10-15-16,-3 0 1 16,-10 10 20-16,-3 0 30 15,-2 0-4-15,0 0-49 16,0 20 42-16,4 15 47 0,3 11 22 16,10 20 43-16,4 13 3 15,3 6-20-15,2 3 5 16,-4 1 8-16,-6-8-2 15,-11-8-28-15,-5-13-34 16,-3-9-19-16,-26-10-5 16,-12-14-7-16,-4-14-8 15,-3-11 9-15,1-2-2 16,1 0 2-16,8-10-2 16,9-8 0-16,7 0 12 15,4 8 8-15,11-1-9 16,3 7-11-16,4-1-2 15,0 3 0-15,0-3-41 16,9 4-56-16,6-5-134 16,5 1-223-16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00.76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354 455 576,'-13'-20'24,"-4"-1"27,-2 2-4,-4 2-10,1 4 17,3 3 4,-6 4-15,3 2 1,-5 4 12,-3 0-9,-1 0-8,-4 18-8,8 7-7,5 5-10,7 3-6,10 0 3,5 1-2,3-6 10,19-4 7,7-6-12,3-8-12,3-7 1,2-3-14,-3-10-20,-2-22-13,0-9-5,-5-11 2,-3-8 2,-4-4 15,-3-2 1,-4 3-2,-6 4-9,-2 9 20,-3 9 11,1 13 8,-3 10-1,0 7 4,0 6 0,0 4-1,0 1-2,0 0 5,0 24 3,0 10-10,0 13 35,0 13-2,0 8 12,2 0 8,15-7-4,-2-8 10,2-13-22,-4-14-9,-3-11-22,-3-14-2,0-1-41,6-5-106,6-13-246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02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 0 618 0,'0'9'107'0,"0"3"-68"16,0-1-36-16,0-4-3 15,0 2-4-15,0-3-38 16,0-1-58-16,0-3-74 15,0 6-121-15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0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-2 0 428 0,'0'0'128'0,"0"0"-7"15,0 0-13-15,0 0-11 16,0 0-17-16,0 0-13 16,0 0-12-16,0 0-5 15,0 0-10-15,0 0-10 16,0 0-15-16,0 0-10 15,0 2-4-15,0 8-4 16,0-2-10-16,0 5-55 16,0 6-57-16,3-1-68 15,-2 0-100-15,-1 0-23 16</inkml:trace>
  <inkml:trace contextRef="#ctx0" brushRef="#br0" timeOffset="1">27 253 420 0,'2'7'76'16,"-2"-2"-6"-16,3-1-26 16,-3 0-33-16,0-2-5 15,0 3-1-15,0 2-2 16,0 0-9-16,0 5-67 16,0 3-72-16</inkml:trace>
  <inkml:trace contextRef="#ctx0" brushRef="#br0" timeOffset="2">22 705 267 0,'0'11'128'15,"0"-4"-13"-15,0 4-29 16,0-5-44-16,-3 0-38 15,1 3-9-15,1 1-69 16,-3-2-79-16,4 6-212 16</inkml:trace>
  <inkml:trace contextRef="#ctx0" brushRef="#br0" timeOffset="3">6 903 725 0,'0'5'130'15,"0"-3"-76"-15,0-2-54 16,0 5-9-16,0-3 7 16,0 2-1-16,0 3-6 0,-4 4-17 15,4 2-38 1,-1 2-53-16,-2 0-70 0,1 7-44 16</inkml:trace>
  <inkml:trace contextRef="#ctx0" brushRef="#br0" timeOffset="4">-25 1194 513 0,'0'11'94'0,"0"0"-48"15,0 0-43-15,0-3-8 16,0 3-70-16,0 1-47 16,0 1-75-16</inkml:trace>
  <inkml:trace contextRef="#ctx0" brushRef="#br0" timeOffset="5">2 1549 767 0,'4'7'125'16,"-4"-1"-70"-16,0 0-56 15,0 0-7-15,0 0 1 16,0 4-17-16,0 2-3 15,0-3-38-15,0 8-60 16,0-2-60-16,-4 8-54 16</inkml:trace>
  <inkml:trace contextRef="#ctx0" brushRef="#br0" timeOffset="6">-24 1855 325 0,'0'14'104'0,"0"0"-14"0,0-1-42 16,0 3-15-16,-1-6-9 15,-3 1-21-15,-1 6-2 16,4 0-3-16,-4-5-5 16,0 6-39-16,2-2-42 15,3-3-88-15</inkml:trace>
  <inkml:trace contextRef="#ctx0" brushRef="#br0" timeOffset="7">-61 2257 579 0,'0'7'84'15,"0"-5"-53"-15,0 5-34 16,0-3-52-16,0 3-39 16,0 1-14-16,0 3-76 15</inkml:trace>
  <inkml:trace contextRef="#ctx0" brushRef="#br0" timeOffset="8">37 520 435 0,'0'7'8'16,"0"-1"-20"-16,0 1-79 15,0 0-25-15,-3 4-94 16</inkml:trace>
  <inkml:trace contextRef="#ctx0" brushRef="#br0" timeOffset="9">-70 2721 684 0,'0'4'106'16,"0"-4"-81"-16,0 1-33 15,0 1-49-15,0 0-7 16,-1 0-10-16,1 3-6 16,0-5-50-16,0 2-157 15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1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1263 658 0,'0'0'131'16,"0"0"-26"-16,0 0-49 16,0 0-3-16,0 0 9 15,0 0 7-15,0 0-7 16,0 0-13-16,0 0-5 15,0 0-5-15,0 0-13 16,0 0-8-16,0 0-9 16,0 0-7-16,0 0 1 15,0 0-1-15,0 0 4 16,0 0 6-16,0 0 7 16,0-6-5-16,0 0-8 15,4-5-3-15,1 4-1 16,-3-2-3-16,3-2 0 15,1 4 2-15,-2 0 0 16,1-1 2-16,2-2 2 16,-2 5 1-16,3-2 0 15,-1 0 5-15,0-2 2 16,1 3 0-16,-2 1-5 16,0 2-2-16,-1-4 1 15,0 2 0-15,1-1-3 16,0-1 1-16,3 2-2 15,-4 3 2-15,2-2 1 16,0-3 1-16,1 0 5 16,2 5-6-16,-5-2-2 15,2-3 0-15,3 1-1 16,-5 0 0-16,1 0 0 0,0 1 0 16,3 0 0-16,-1-2-1 15,1 5-1-15,-2-7 3 16,1 2-2-16,-1 1 1 15,-2 1-3-15,5-2 2 16,-5 4-3-16,2-2 2 16,0-1 0-16,1 1 1 15,3-2-1-15,-6 3-1 16,5 0 1-16,-3-3-2 16,3 2 2-16,-5-1 0 15,5 1 0-15,-1 2-1 16,-1-2 2-16,2-2-1 15,2-1 2-15,-2 5-3 16,-3-4 2-16,2-1-2 16,-2 7 1-16,1-6 0 15,-1 1-1-15,0 2 1 16,1 1-1-16,-1-6 0 16,1 6 2-16,-1-4-1 15,3 3 1-15,1-3 2 16,-1 0-2-16,-2 1 1 15,2-1-4-15,1 2 1 16,-3-2 0-16,1 5 0 16,-1-9-1-16,-3 5 2 15,2 0-2-15,3-1 1 16,0-3 1-16,-4 4 0 16,4-1 1-16,-4 2-2 15,5-1 1-15,-1-5-1 0,-3 8 0 16,1-3 0-1,1-1 1-15,-1 0-2 16,2 0 1-16,-5 3 1 0,4-1 3 16,-1 2 0-16,-1-2 2 15,2-1-3-15,-2 0 0 16,3 1-1-16,-3-2-1 16,1 3 1-16,-1-3 0 15,3 1-1-15,0 0 0 16,-3 0-2-16,3 0 1 15,-1-1 0-15,-1-3 0 16,1 4 1-16,1-3 1 16,-3 3 0-16,3 1 0 15,0 1 0-15,-3-2 2 16,3 1 0-16,0-1-2 16,0-1 1-16,2 1 1 15,-1-3 0-15,4 2-3 16,-5 4 2-16,2-5 0 15,0 1 0-15,-2 0 0 16,2 3-1-16,1 1-3 16,-2-2 4-16,1-2-1 15,-1 4 0-15,3 2-3 16,-2-4 2-16,0 3 1 16,1-3 2-16,-6 3-1 15,3-3 4-15,1 2-4 16,-5 0-2-16,5-1 1 15,0-1-2-15,3-2 0 16,3 3-2-16,3-3 4 16,3 0-2-16,4 2 1 15,0-2-2-15,0 0 1 0,-1 3 1 16,-4-2 3 0,-2 1-2-16,0-2 3 15,-3 6-4-15,0-4 0 16,4-1-1-16,-1-1-2 0,2 2 5 15,0-1-6-15,0-1 5 16,-1 2 0-16,-1 1-1 16,-3 0 0-16,-1 2-1 15,-3-3 2-15,1 4-2 16,-2-5 1-16,3 5-1 16,-5-5 1-16,5 4-1 15,-3-1 1-15,0-3 0 16,-2 5-1-16,2-4 1 15,-2 5-2-15,1-5 3 16,-3 4-2-16,4-4-1 16,-2 3 3-16,-3-3-4 15,8-1 3-15,-5 2-1 16,1-3 0-16,1 1 0 16,-1-1 0-16,3 3 0 15,-4 2 2-15,2-3-2 16,-2 3 1-16,1-3 3 15,0 3-3-15,1-2 0 16,2-1 0-16,-2 1-3 16,0-1 4-16,1 0-2 15,1 3 1-15,1-5-1 16,0-2 1-16,1 6 0 16,-1-3 3-16,-1-1 1 15,1 2-1-15,0-1-3 0,1 1 0 16,-5-1-1-16,5 1 1 15,-4-1 0-15,1 5 1 16,-1-4-2-16,-2-1 0 16,-3 1 0-16,3 2 0 15,0-1 1-15,6 2-2 16,-4-3 1-16,3-2 0 16,2 3 1-16,5 0-2 15,0-3 3-15,-2 2-1 16,1-1 0-16,-1 5-2 15,-3-5 2-15,-5 1-1 16,-3 4 1-16,3-5-1 16,-2 6 0-16,0-4 0 15,2 3 0-15,3-5 0 16,5 5 0-16,-1-3 0 16,2-3 0-16,-4 3 1 15,3 2-1-15,-5-3-1 16,-3 4 1-16,3-3 0 15,-4 2 0-15,-1 2 0 16,-2-1 0-16,3-2 0 16,2 2 1-16,-1 1-4 15,3 0 4-15,1-2-3 16,1 2 4-16,0 0-2 16,-2-4 0-16,0 3 0 15,-3 1-2-15,3-5 4 16,-3 3-4-16,-2 2 4 15,6 0-3-15,-6-5 2 16,2 5-2-16,-2 0 1 0,0 0 1 16,-3 0-1-1,3-1-1-15,-3 1 2 16,3 0-3-16,-1 0 4 0,-3 0-4 16,6 0 1-16,-3 0 2 15,-2 0-2-15,1 0 2 16,-1 0-2-16,-2 0 2 15,0 0-1-15,-3 0 0 16,-2 0-1-16,3 0 1 16,-1 0 0-16,3 0 0 15,3 0 0-15,-1 0 1 16,3 0-1-16,-3 0-1 16,3 0 2-16,1 0-1 15,-6 0-2-15,2 0 4 16,-4 0-4-16,2 0 2 15,-3 0-1-15,1 0 1 16,-1 0-1-16,3 0 2 16,0 0-1-16,0 0 1 15,-3 0-2-15,1 0 1 16,2 0 2-16,0 0-3 16,1 0 1-16,0 1 1 15,5-1-2-15,-5 1 2 16,3 3-1-16,-2-4 0 15,3 0-1-15,-5 0 1 16,0 0-1-16,0 2 0 16,-3-2 0-16,1 0 1 15,-3 0 1-15,2 0-1 16,-2 0-1-16,3 0 1 16,-3 0 0-16,0 0 1 15,2 1-1-15,1 3-1 16,-1-4 1-16,0 0 0 15,1 0 0-15,2 5 1 16,0-3-2-16,-3-2 2 0,3 4-1 16,0-3 1-16,0-1 0 15,-1 0-2-15,-3 0 1 16,-1 0-1-16,0 0-1 16,0 0 2-16,0 0-1 15,2 2 0-15,2-2 1 16,-4 0 2-16,0 4-2 15,0-4 0-15,1 0 0 16,-1 0-2-16,4 0 0 16,-4 1-1-16,0-1-18 15,0 0-24-15,0 0-33 16,0 4-51-16,0 3-58 16,0 0-70-16,1 4-173 15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14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3310 169 758 0,'0'3'115'0,"0"-3"-35"15,0 0-31 1,0 0 7-16,0 2 23 0,0-2 9 16,0 0 2-16,0 0-3 15,0 0-4 1,0 0-16-16,0 0-23 0,0 0-14 16,10 0-9-16,12 0-13 15,5 0-8-15,9 0 2 16,3 0-1-16,5 0-1 15,2 0 0-15,-2 0-1 16,-1 1 3-16,-8-1 0 16,-6 0-2-16,-3 0-1 15,-9 0 0-15,-2 0-3 16,-5 0-25-16,0 0-24 16,-3 0-27-16,-2 0-36 15,-3 0-32-15,-2 0-58 16,0 0-137-16,0 0-222 15</inkml:trace>
  <inkml:trace contextRef="#ctx0" brushRef="#br0" timeOffset="1">3459 261 702 0,'0'29'118'16,"0"4"-67"-16,0 7-33 16,0-1-12-16,0-2 0 15,0-3-3-15,0-8 3 16,0-8-7-16,0-8 4 16,0-2-5-16,0-4-37 15,0-4-81-15,0 3-6 16,0-3-4-16,0 0-84 15</inkml:trace>
  <inkml:trace contextRef="#ctx0" brushRef="#br0" timeOffset="2">3571 380 330 0,'2'-5'116'0,"-2"1"-13"15,4 2-20-15,-4 2 6 16,0 0 32-16,1 0-19 16,3 6-1-16,1 14-26 15,2 5-48-15,-2 6-23 16,5 4-1-16,-5-7-2 16,0 0-1-16,2-8-14 15,-6-6-64-15,5-2-81 16,-1-4-149-16,5-5-120 15</inkml:trace>
  <inkml:trace contextRef="#ctx0" brushRef="#br0" timeOffset="3">4076 316 652 0,'-17'29'75'16,"-8"8"32"-16,-4 8-43 15,-9 14-3-15,6-1-2 0,0 1-20 16,1-2-27 0,9-6-10-16,5-8 2 0,2-12 0 15,5-7-25 1,4-12-35-16,5-6-69 0,1-6-112 16,0 0-84-16</inkml:trace>
  <inkml:trace contextRef="#ctx0" brushRef="#br0" timeOffset="4">4219 734 735 0,'1'-8'95'0,"-1"-2"-79"16,0-2-17-16,0 5 3 15,-8 2 5-15,-7-1 30 16,-1 6 16-16,-4 0-4 15,-2 0 4-15,0 6 0 16,-4 11-20-16,9 7-18 16,5 0-8-16,4 1 3 15,8-3-1-15,0 1-3 16,0-1 3-16,5-9-3 16,10-2-3-16,6-7-1 0,1-4-5 15,0 0-4-15,0-4-18 16,-2-15-2-1,-3-4 0-15,-1 0 8 0,-6 3 0 16,-3 4 12 0,-2 5 1-16,-5 7 6 15,3 4 0-15,-3 0 4 0,5 0 10 16,2 6 21-16,8 13-22 16,-3 3-11-16,5 0 2 15,4 1-2 1,-4-3-2-16,1-9 0 0,-1-2-6 15,-1-8-60-15,1-1-122 16,-2 0-284-16</inkml:trace>
  <inkml:trace contextRef="#ctx0" brushRef="#br0" timeOffset="5">2263 302 398 0,'0'14'44'16,"0"11"1"-16,0 9 0 16,0 11 1-16,0 15 11 15,0 4 16-15,0 13-7 16,5-2 16-16,5 1-16 16,-3-5-12-16,2-14-19 0,-9-13-8 15,1-9-22 1,3-16-3-16,-4-7-2 0,0-5-41 15,0-7-100-15,0 0-132 16,0 0-95-16</inkml:trace>
  <inkml:trace contextRef="#ctx0" brushRef="#br0" timeOffset="6">2455 667 555 0,'5'0'149'0,"0"0"-16"16,-5 0-59-16,0 0-45 15,0 13-29-15,0 6 0 16,-10 8 1-16,-7-3 1 16,-3-2-2-16,3 1 1 15,2-9-1-15,3 0 0 16,3-3 0-16,2-2 2 15,7-6-4-15,-3 1 7 16,3 2 15-16,0 0 41 16,5 5 4-16,15 5-22 15,6 2-8-15,6 3-12 16,0 2 7-16,-4-1-7 16,-1-4-14-16,-2-6-9 15,-8-3-1-15,-1-2-21 16,-6-3-63-16,2-4-74 15,-2 0-171-15</inkml:trace>
  <inkml:trace contextRef="#ctx0" brushRef="#br0" timeOffset="7">2856 686 884 0,'22'0'142'0,"-5"0"-91"16,-1 0-49-16,-8 6-29 15,-1-5-118-15,-2 5-237 16</inkml:trace>
  <inkml:trace contextRef="#ctx0" brushRef="#br0" timeOffset="8">2866 893 1011 0,'17'4'142'15,"4"-4"-80"-15,-6 0-60 16,7 0-63-16,0 0-257 15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5:02.32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3-8 262 0,'0'-3'92'16,"0"2"-21"-16,0 1-16 15,0 0-17-15,0 0-8 16,0 0-6-16,0 0 10 16,0 0 4-16,0 0-3 15,0 0-9-15,0 0-2 16,0 0-3-16,0 0-7 16,0 0 4-16,0 0 0 15,0 0-6-15,0 0-2 16,0 0 2-16,0 12-1 15,0 6-2-15,0 3-5 16,0 5-1-16,0 2 1 16,0 3 12-16,0-4 11 15,0 5-3-15,0-6-2 16,0 1 4-16,0-3-2 16,10-4-5-16,0-2 0 15,-1-9-12-15,4-3-1 16,-1-5-3-16,3-1-1 15,6 0-1-15,-4-1-2 16,8-14 1-16,-3-6-2 16,-1 4 1-16,-4-1 2 15,-2 5-2-15,-8 4 2 16,-2 2 0-16,0 7 0 16,-3 0 0-16,1 0 0 0,4 0 2 15,1 0-1-15,1 4-5 16,6 8 3-16,2 1 3 15,2-1-1-15,3-5 0 16,-2 2 5-16,2-6 2 16,-1-3-6-16,-4 0-3 15,-2 0-2-15,-5-18-2 16,-6-5-3-16,-4 0-8 16,0-2-1-16,0 4-10 15,-12-4-7-15,-5 0-4 16,0 5-5-16,-2-2-37 15,7 10-31-15,7 0 11 16,5 6-114-16</inkml:trace>
  <inkml:trace contextRef="#ctx0" brushRef="#br0" timeOffset="1">767-228 587 0,'0'-1'106'0,"-3"1"-42"16,1 0-51-16,-3 0-5 16,-5 0 20-16,-2 13 50 0,-3 15 42 15,-1 12-6-15,0 11-8 16,4 12-54-16,1 3-22 16,6-5-8-16,5-3-10 15,0-7-3-15,0-11-3 16,2-9-3-16,12-11 2 15,-4-6-3-15,2-10-20 16,3-4-48-16,4 0-37 16,4-4-64-16,6-12-89 15,2-9-104-15</inkml:trace>
  <inkml:trace contextRef="#ctx0" brushRef="#br0" timeOffset="2">976-248 583 0,'0'0'171'16,"0"0"-48"-16,0 19-50 16,0 14-44-16,0 20-17 15,0 5 8-15,0 10 16 16,0-1-9-16,5-1-8 15,-1-8-9-15,-2-14-8 16,-2-7 0-16,0-15-26 16,0-8-66-16,0-12-83 15,0-2-137-15,1 0-26 16</inkml:trace>
  <inkml:trace contextRef="#ctx0" brushRef="#br0" timeOffset="3">1118 62 633 0,'0'0'108'16,"0"0"-87"-16,0 8-20 15,-10 5 19-15,-7 7 14 16,-2-6 6-16,2 3 1 16,0-4-19-16,2-4-14 15,3 0-7-15,2-7-1 16,5-2 1-16,5 2 5 15,0-2 21-15,0 3 32 16,0-1 21-16,1 2 8 16,20-1-11-16,4 9-57 15,2-2-16-15,2 2-1 16,0-1-3-16,-5 1-1 16,-4-6-23-16,1-3-42 15,-8-3-44-15,6 0-83 16,-4 0-152-16</inkml:trace>
  <inkml:trace contextRef="#ctx0" brushRef="#br0" timeOffset="4">1305-221 624 0,'22'5'175'15,"0"22"-41"-15,4 10-89 16,-4 13-18-16,3 12 11 16,-3 5-4-16,-6 5-1 15,-5 1-9-15,-9-7-13 16,-2-12-10-16,-7-8-3 16,-15-15-116-16,-3-11-208 15,3-9-350-15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6:41.77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0 904 0,'23'0'159'0,"-13"0"-111"15,-5 0-45-15,-3 0-22 16,3 0-71-16,5 0-19 16,2 0-162-16,8 0-229 15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6:41.93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0 809 0,'24'0'102'0,"-4"0"34"0,-3 0-111 15,-12 0-26-15,5 0-56 16,1 0-78-16,4 0-136 16,5 0-209-16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7:28.07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fitToCurve" value="1"/>
    </inkml:brush>
    <inkml:brush xml:id="br2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831 8135 959 0,'7'0'123'0,"-7"0"-39"15,0 0-52-15,0 0-19 16,0 0-2-16,0 0 10 16,0 0 27-16,0 0 17 15,0 0 10-15,0 0-8 16,-5 17-21-16,-7 6-4 0,-3 8-2 16,-9 7-16-16,-2 5-9 15,-4 3-6 1,-2-2-4-16,-1 4-3 0,-1-5-2 15,-3-4 0-15,0-1 4 16,4-7 2-16,1 2-2 16,1-8 1-16,3 1-2 15,2-4-2-15,6-5 1 16,4-2-1-16,-2-1-1 16,4-5 1-16,4 1-2 15,1-4 3-15,-1 5-2 16,2-5 2-16,-2 4 1 15,3-2 1-15,-3-1-2 16,-1 3 1-16,5-2-2 16,-5 1 0-16,5-2-1 15,0 0 1-15,1-3 1 16,2-2-1-16,1 3 0 16,2-3 0-16,-3 3 0 15,-2-3 1-15,0 2-1 16,1-1-2-16,-1 4 2 15,-3 4-2-15,1-5 1 16,-3 0 0-16,5 1-1 16,-2-3 2-16,2 2-2 15,0-1 1-15,1-4 0 16,4 1 1-16,-1 2-1 16,1-4 2-16,0 1-2 15,-4 2 1-15,4-3 0 16,0 0-2-16,0 0 1 0,0 0 0 15,0 0 0 1,0 0 0-16,-2 0 0 16,2 0 1-16,0 0 0 15,0 0 2-15,0 0 1 16,0 0 1-16,0 0 1 0,0 0 1 16,0 0 2-16,0 0 0 15,11 2 3-15,6-1 0 16,8 3-7-16,7-3-6 15,6 1-1-15,6 2 0 16,2 2 2-16,3-5 2 16,-1 4-2-16,3 2-3 15,5 0 4-15,-4-1-1 16,-1 1-3-16,2 0 5 16,-4-3-2-16,-6 3 1 15,-6-6-3-15,-1 5-1 16,-9-6 0-16,0 0-4 15,-5 1 2-15,-1-1 1 16,-1 0 1-16,-5 0 0 16,4 0 2-16,-4 0-4 15,2 5-2-15,2-5 2 16,-5 1 3-16,-1-1 1 16,-1 4 2-16,-5-3-1 15,1-1-1-15,-1 0 2 16,2 0-2-16,-8 0 2 15,10 4-2-15,-1-2 1 16,0-1 1-16,2-1-2 16,0 5 0-16,1-3 1 15,-1-2-1-15,-2 4 2 16,-3-4-2-16,2 0 1 16,-3 4 0-16,-6-4-4 15,6 0-1-15,-3 0-1 0,0 0 3 16,-3 0 2-16,4 0-2 15,-3 0 2-15,-1 0-2 16,0 0-2-16,0 0 1 16,0 0 0-16,0 0-1 15,0 0-3-15,0 0-2 16,0 0 2-16,0 0 3 16,0 0 2-16,0-8-2 15,0 0 3-15,0-9 2 16,0 2-1-16,0-5-2 15,0-4 1-15,-1 0 0 16,-9-1 4-16,-1-5-7 16,-1-1 4-16,1 0-1 15,-3-4 2-15,-1 2 0 16,3 2 1-16,-3 1-1 16,3-1 0-16,-5 0-1 15,1 1 1-15,1 3 0 16,-5-8 1-16,1 4-2 15,0 1-1-15,2 4 5 16,2-2-4-16,-2 5 2 16,5 2-3-16,2 0 3 15,-5 2 0-15,4 1-2 16,1-4 2-16,3 9-3 16,-3 0 3-16,5 2 0 15,0 4 0-15,3 5-1 16,-1-2-1-16,3 4 1 15,0 0-5-15,-2 0-10 16,2 0-6-16,0 0-8 16,-3 0-12-16,3 0-9 0,-5-2 7 15,5-3 26-15,-7 3-26 16,2-3-29-16,3 5-31 16,-1-3-54-16,3 1-56 15,0 2-147-15</inkml:trace>
  <inkml:trace contextRef="#ctx0" brushRef="#br0" timeOffset="21863.0131">1980 8484 600 0,'0'0'100'15,"0"0"-22"-15,0 0-27 16,0 0 17-16,0 0 22 16,0 0 24-16,0 0 5 15,0 0-3-15,0 0-6 16,0 0-6-16,5 0-9 16,17 4-17-16,3 1-35 15,9-1-21-15,2-1-3 16,3 2 6-16,4 1-15 15,-6 0-4-15,-5-6-3 16,-1 1-1-16,-4 4-5 16,-5-5 0-16,-1 0-27 15,-10 0-27-15,0 0-49 16,-6 0-72-16,-5 4-70 16,0-1-104-16,0 3-352 15</inkml:trace>
  <inkml:trace contextRef="#ctx0" brushRef="#br0" timeOffset="22235.1401">2046 8781 763 0,'0'0'223'0,"0"0"-63"15,0 0-43-15,0 0-32 16,0 0 9-16,14 2 7 15,3-2 0-15,10 5-45 16,0-1-12-16,4-3-18 16,-3 1-19-16,3-2-3 15,-5 0-8-15,-8 0-49 16,-3 0-90-16,1 0-124 16,-9 0-163-16</inkml:trace>
  <inkml:trace contextRef="#ctx0" brushRef="#br0" timeOffset="23596.0732">3123 8708 559 0,'0'0'178'16,"0"0"-32"-16,0 0-28 15,0 0-20-15,0 0-14 16,0 0-4-16,0 0 1 16,0 0-1-16,0 0-5 15,0 0 6-15,5 0-1 16,14 0-2-16,5 0-13 15,5 0-44-15,6 0-16 16,3 0-3-16,-1 0-1 16,-3 0-1-16,-2 0-12 15,-4 0-62-15,0 0-83 16,-4 0-111-16,2 0-171 16</inkml:trace>
  <inkml:trace contextRef="#ctx0" brushRef="#br0" timeOffset="27513.3294">4482 9186 919 0,'5'0'145'16,"1"0"-52"-16,-6 0-68 16,0 0-40-16,0 0-12 15,0-11 18-15,0-11 9 16,0-4 36-16,-12-5-14 16,-5-2-15-16,-7-7-2 15,-3 1-3-15,-6 2-2 16,-4 6 3-16,-2 2-2 15,-7 5-2-15,-1 10-6 16,2 7 7-16,3 7 0 16,3 0 3-16,3 0 1 15,14 7 3-15,2 11-1 16,9-4 1-16,5 5 23 16,4-3 18-16,2 1 1 15,0-3-6-15,2 3 3 16,20-7-4-16,13 0-4 15,5-8-23-15,10-2-4 16,1 0-14-16,6-16-10 16,-8-18 11-16,-5-3-7 15,-3-6-5-15,-9 0-26 16,-8 0-7-16,-5 10-19 16,-8 2-19-16,-4 12-15 15,2 0-31-15,-3 15-39 16,8 4-132-16</inkml:trace>
  <inkml:trace contextRef="#ctx0" brushRef="#br0" timeOffset="28141.0178">5172 8193 595 0,'-12'15'114'16,"-8"16"35"-16,-7 12-27 0,-2 11-10 15,3 10-32-15,1 8-9 16,13 4-14-16,5 3-15 16,7 0-2-16,0-9-3 15,0-4-16-15,12-8-6 16,5-6-6-16,5-17-7 16,-1-6-37-16,4-7-48 15,2-10-62-15,5-10-119 16,2-2-293-16</inkml:trace>
  <inkml:trace contextRef="#ctx0" brushRef="#br0" timeOffset="28737.1114">5845 8374 697 0,'0'-11'89'0,"-5"4"-62"15,-7-7-15-15,-8 8-3 16,-2 1 10-16,-6 5-8 16,1 0 8-16,2 5 44 15,-1 20 13-15,4 1-14 16,3 2-24-16,6 0-4 0,3 0-1 16,8-6 5-16,2 7 0 15,0 1-1-15,0 5-11 16,20 1-14-16,4 10-6 15,3 2-2-15,2-1-3 16,-7 0 5-16,0-2 13 16,-10-8-10-16,-7-2-2 15,-5-6-12-15,0-7-1 16,0-8-5-16,-20-3-10 16,-7-11-17-16,-6 0 11 15,5 0 5-15,-3-17 7 16,6-3 0-16,2-1-3 15,13 3 1-15,9 1 15 16,1 5 7-16,0-6 8 16,5 6 1-16,17 3-3 15,5-2-5-15,0 4-39 16,5 1-77-16,6 4-61 16,-6-3-73-16,-1 0-175 15</inkml:trace>
  <inkml:trace contextRef="#ctx0" brushRef="#br0" timeOffset="29092.3261">6142 8287 923 0,'2'0'136'16,"-2"7"-58"-16,0 22-56 16,0 15-10-16,5 14 7 15,0 16 28-15,0 5-7 16,-3 1-5-16,1-8-11 15,-1-7-10-15,-2-13-13 16,0-12 0-16,0-12-15 16,0-10-59-16,0-11-67 15,0-7-101-15,0 0-116 16,0-14 17-16</inkml:trace>
  <inkml:trace contextRef="#ctx0" brushRef="#br0" timeOffset="29375.094">6346 8614 716 0,'2'0'171'0,"-2"0"-70"15,0 8-94-15,-12 5-19 16,-13 4 4-16,-4-1-1 16,-2-1 11-16,7-4-1 15,0 1 0-15,11-6 0 16,8-1 1-16,-4-1 5 15,9 5 57-15,0 5 48 0,16 4 0 16,14 7-84 0,9 4-3-16,5-1-8 0,4-2-1 15,3-3-2-15,-7-5-11 16,-6-11-8-16,-3-7-63 16,-8 0-90-16,-3 0-129 15,-3-14-334-15</inkml:trace>
  <inkml:trace contextRef="#ctx0" brushRef="#br0" timeOffset="29699.0106">6662 8212 767 0,'10'0'160'0,"2"0"-49"15,4 16-37-15,4 13-40 16,2 9-13-16,0 14-8 16,4 12 4-16,-1 9 2 15,-6 6 18-15,-6-1 0 16,-11-7-15-16,-2-2-7 15,-2-12-17-15,-23-14-4 16,-6-6-7-16,-1-9-54 16,3-15-70-16,10-8-115 15,8-5-149-15</inkml:trace>
  <inkml:trace contextRef="#ctx0" brushRef="#br0" timeOffset="30341.8336">6956 7856 671 0,'0'-2'211'16,"0"-3"-67"-16,4 1-45 0,4-3-53 15,6-1-18 1,1 2 5-16,-1-1-9 15,4 2-6-15,-4 5-8 16,1 0-11-16,0 0 3 0,-3 18-16 16,-3 6-26-16,-8 3 13 15,-1 3-6-15,0-1 13 16,0-3 0-16,-5-6-8 16,-5-7 4-16,2-5 14 15,3-3 4-15,1 1 10 16,4-6 4-16,0 0 37 15,0 4 26-15,10-1 13 16,11 2-58-16,8 2-18 16,-2 1-1-16,9-5-11 15,-4 8-48-15,3-4-93 16,3 10-287-16</inkml:trace>
  <inkml:trace contextRef="#ctx0" brushRef="#br0" timeOffset="-41586.7708">-5710 7973 837 0,'0'0'139'15,"0"0"-21"-15,0 0-49 16,0 2-22-16,-12 18-14 16,-7 8 16-16,-3 12 9 15,-6 2-25-15,-10 5-6 16,-4 1-4-16,-4-1-18 16,2 0 7-16,1-8-4 15,4-3-1-15,7-6 1 16,6-7-5-16,6-5 4 15,5-6-2-15,6-3 5 16,1-4-2-16,3 1 2 16,-2-6-4-16,3 5-1 15,-1-5-1-15,5 0 2 16,0 0-1-16,0 0 3 16,0 0-1-16,0 0 0 15,0 0 1-15,0 0 2 0,0 0-3 16,0 0-4-16,0 0 3 15,9 0 0-15,3 0-2 16,3-6 0-16,7-4 2 16,5 1-3-16,5 4-1 15,9-2-4 1,7 0 6-16,1 3-1 0,0 4 1 16,4 0-8-16,-4 0 0 15,-1 0-4 1,-6 0 0-16,-4 0 4 0,-8 4-2 15,-8 3 7-15,0-6-3 16,-6-1 0-16,-6 2-5 16,5 2 5-16,-6-4-7 15,-1 0 4-15,-1 0 1 16,-2 0-2-16,-1 0-1 16,-3 0-4-16,4 0 4 15,-5 0-2-15,2 0 2 16,1 0 8-16,-1 0-2 15,2 0-1-15,-3 0 3 16</inkml:trace>
  <inkml:trace contextRef="#ctx0" brushRef="#br0" timeOffset="-41305.3604">-5458 8422 1471 0,'0'-15'-14'0,"-6"-5"13"15,-9-6 0 1,-2-9-1-16,-5-3-1 16,-5-4 1-16,0-4 3 15,1-2 0-15,-4 5 0 0,11 5-2 16,0 8-1-16,7 7 6 16,7 9-5-16,0 5 2 15,3 5 0-15,2 4 3 16,0 0-4-16,0 0 0 15,0 0-11-15,0 0-43 16,0 0-24-16,-3 0 4 16,3 0-7-16,0 0-5 15</inkml:trace>
  <inkml:trace contextRef="#ctx0" brushRef="#br0" timeOffset="-47037.864">-4792 8744 528 0,'5'0'114'16,"-4"0"-11"-16,1 0-48 15,1 0-22-15,-1 0 0 16,7 0 5-16,-4 0-21 0,2 0-10 16,3 0-13-16,0 0-25 15,2 0-99-15,1 0-116 16</inkml:trace>
  <inkml:trace contextRef="#ctx0" brushRef="#br0" timeOffset="-46876.4428">-4560 8764 727 0,'14'0'130'15,"-4"0"-35"-15,-5 0-77 16,-1 0-30-16,4 0-66 16,4 0-103-16,-2 0-54 15,5 0-187-15</inkml:trace>
  <inkml:trace contextRef="#ctx0" brushRef="#br0" timeOffset="-46669.8537">-4279 8740 812 0,'6'-1'138'0,"1"-1"-90"15,-3-1-44-15,2 1-15 16,0 2-23-16,2-2-23 16,1 2-33-16,4 0-27 15,-1 0-41-15,3 0-94 16</inkml:trace>
  <inkml:trace contextRef="#ctx0" brushRef="#br1" timeOffset="-61177.9753">-2487 7894 661 0,'5'-4'125'0,"0"3"-30"16,-5 1-41-16,0 0-2 16,0-1-3-16,4 1 9 15,-4 0 9-15,0 0-3 16,0 0-10-16,0 0 4 15,0 0-11-15,0 0-6 16,0 0-14-16,0 0-10 0,0 0-14 16,0 0-5-1,0 0-1-15,0 0-3 0,0 0 1 16,0 0-3-16,0 0 2 16,-9 0 7-16,-6 0 0 15,1 0 3-15,-4 0-5 16,-6-5 1-16,-5 3 1 15,2-5-2-15,-2 0 3 16,-2-2 3-16,-1 0-4 16,5 5 1-16,1-3 0 15,4 5 2-15,5-1 1 16,0 1 0-16,-3 1 0 16,-2 1-1-16,-4-6 1 15,-1 6-2-15,-3-6-1 16,-8 1 3-16,1 4 1 15,3 1 0-15,-2 0 1 16,-1 0 0-16,4 0-2 16,1 0-2-16,3 0 2 15,0 0-2-15,2 0-4 16,0 0 2-16,0 0 1 16,0 0-1-16,1 0 4 15,2 0-1-15,4 0-3 16,0 0 3-16,-2 0-2 15,6 0 0-15,-1 0-1 16,2 0 1-16,-2-4-2 16,2 4 2-16,5 0-2 15,-2 0 0-15,0 0 1 16,3 0-1-16,2 0 3 0,2 0-3 16,0 0 1-1,0 0-2-15,2 0 4 0,1 0-3 16,0 0 1-16,-3 0-2 15,2 0 1-15,-4 0 0 16,-1 0 1-16,-3 0-3 16,3 0 1-16,-2 0 3 15,-1 0-1-15,6 0-2 16,0 0-3-16,4 0 6 16,-3 0-2-16,4 0 2 15,0 0 0-15,0 0 5 16,0 0 1-16,0 0 8 15,0 0 20-15,10 0-1 16,11 0-12-16,8 0-14 16,8 0-4-16,6 0-5 15,14 5 3-15,6 2-2 16,8 3 1-16,8-2-2 16,-3 3 0-16,-1-4 0 15,0 4 2-15,-6-2-2 16,-4-4-2-16,-6 2 5 15,-3-6-2-15,-6 4-3 16,-6 0 4-16,-7-4-2 16,-5 1-2-16,-1-2 3 15,-5 4-2-15,-8-3 0 16,-4-1-1-16,-2 0 3 16,0 4-4-16,-4-3 5 15,2 0-4-15,-1-1 2 16,1 0-1-16,-2 0 0 15,-1 4 1-15,0-4 0 0,-7 0-2 16,0 0-3 0,0 0-2-16,0 0-5 0,0 0-1 15,-7 0-2 1,-18 0-1-16,-9 0 13 0,-12 0 2 16,-8-6 3-16,-8-3-2 15,-6 2 1-15,-5 0-2 16,-3-4 4-16,-1 1-2 15,-1-1-1-15,9 1-1 16,9 2 2-16,11 1-1 16,13 6 1-16,9 1-1 15,15 0 2-15,4 0-2 16,3 0 3-16,-1 0 0 16,5 0-1-16,-3 0-1 15,3 0 1-15,-3 0-3 16,4 0 2-16,0 0 0 15,0 0 1-15,0 0 2 16,0 0 0-16,0 0 3 16,0 0-1-16,0 0 4 15,4 0 1-15,13 0 3 16,3-6-9-16,14 6-1 16,7 0-1-16,8-6-1 15,5 6-1-15,8 0 0 16,-1 0 2-16,-2 0 0 15,4 0-1-15,-10 0-4 16,-4 6 2-16,-6-4-1 0,-8 2 1 16,-8-1 0-1,-6 0 0-15,-3-1-1 0,-4 3 2 16,-5-5-2-16,-1 0 0 16,2 2 0-16,-8-2-3 15,1 1 3-15,-3 2-12 16,0-3-9-16,0 0-16 15,0 0-21-15,0 0-29 16,0 7-33-16,0 0-56 16,0-1-160-16,0 6-364 15</inkml:trace>
  <inkml:trace contextRef="#ctx0" brushRef="#br1" timeOffset="-56268.8636">-1996 7738 136 0,'0'-3'37'0,"2"1"-8"16,-2 2-21-16,3-2-8 15,-3-1 9-15,0 1 32 16,2 2 10-16,1-3-4 15,-1 1 1-15,-2 2 1 16,3-2-9-16,-3 2-10 16,2 0-2-16,1 0-1 15,-1-3 0-15,-2 2-2 16,4 1-1-16,-3-2 7 16,3 2 3-16,-4 0 2 15,1-3 10-15,4 1-3 16,-5 1-1-16,2 1-2 15,2 0-10-15,-4-4-5 16,0 4-3-16,0 0 0 16,0 0-4-16,0-2-1 15,0 2 2-15,0 0-6 16,0 0-1-16,0 0-2 0,0 0-2 16,0 0-6-16,0 0 3 15,0 0 0-15,0 0 3 16,0 0 8-16,0 0 3 15,0 0 2-15,0 0-2 16,0 2-11-16,0 11-12 16,0 6-2-16,0 4 12 15,0 6 0-15,0 2 0 16,0 5-1-16,-4-6 0 16,4-1 11-16,0-1 3 15,0-6-7-15,0-1 9 16,4-6-10-16,7-3-5 15,5-1 0-15,1-4 1 16,7-6 1-16,-1-1-6 16,5 0-6-16,2-7-3 15,-3-16-3-15,0 2 4 16,-4-4-1-16,-3-4 3 16,-3 4 0-16,-3 1-2 15,-4 4 0-15,-7 2 4 16,2 10-1-16,0-2 3 15,-5 8 1-15,0 2 1 16,0 0-1-16,0 0 0 16,0 0-2-16,0 0-2 15,0 2-1-15,0 9 5 0,5 7-1 16,0 2 2-16,6 1 3 16,1 6-4-16,6-4 5 15,1-4 3-15,6-1-6 16,3-4 7-16,4-6-4 15,-2-8 2-15,-1 0-3 16,2 0-9-16,-4-6-2 16,0-19 3-16,-8-2-2 15,-5-7-5-15,-6 1-3 16,-3-3 3-16,-5 0-6 16,0-2 5-16,-5 7-1 15,-14-1 3-15,2 6 5 16,0 0 1-16,2 11 4 15,3 2-4-15,2 3 5 16,5 7 1-16,3-2-4 16,2 5 5-16,0 0-5 15,-3 0 0-15,1 0-44 16,2 0-62-16,0 0-135 16,0 6-297-16</inkml:trace>
  <inkml:trace contextRef="#ctx0" brushRef="#br0" timeOffset="-46485.5608">-4023 8706 912 0,'17'0'146'0,"0"0"1"0,-5 0-96 16,-3 0-38-16,-3 0-10 16,-1 0-19-16,4 0-51 15,3 0-79-15,0 0-97 16,6 6-167-16</inkml:trace>
  <inkml:trace contextRef="#ctx0" brushRef="#br0" timeOffset="-45962.9892">-2900 8776 896 0,'33'4'141'16,"-8"-4"-40"-16,-8 0-88 15,-10 0-19-15,-2 0-53 16,3 0-89-16,4 0-154 15,4 0-160-15</inkml:trace>
  <inkml:trace contextRef="#ctx0" brushRef="#br0" timeOffset="-45818.1122">-2568 8780 840 0,'27'0'168'0,"-2"0"-31"16,-6-4-94-16,-6 3-28 15,-2-1-8-15,-8-1-20 16,2 3-81-16,5 0-139 16,4 0-300-16</inkml:trace>
  <inkml:trace contextRef="#ctx0" brushRef="#br0" timeOffset="-43620.0629">-4821 8374 658 0,'0'0'129'15,"0"0"-37"-15,0 0-51 16,0 0 4-16,0 0 11 15,0 13 8-15,0 7-2 16,0 8-22-16,0 3-8 16,0 2-5-16,10 2-16 15,-2-6 6-15,-1-3-1 16,3-6 8-16,1-8-7 16,-1-5 1-16,2-1 1 15,3-6-2-15,5 0-1 16,4 0-3-16,-2-7 7 15,7-11-5-15,-5 0-16 16,-2 3 6-16,-2 2-4 16,-4 2-1-16,-5-1 2 15,3 2-17-15,-5 7-28 16,1-7-13-16,0 5-7 16,-5-2-26-16,4 2-49 15,-1 2-78-15,-3-1-219 16</inkml:trace>
  <inkml:trace contextRef="#ctx0" brushRef="#br0" timeOffset="-44120.4708">-4684 7876 514 0,'4'-7'85'16,"-3"5"-28"-16,1-2-44 0,-2-1-4 15,0 3 12-15,3 0 35 16,-3 2 12-16,0 0-10 16,0 0-2-16,0 0-10 15,0 0-3-15,0 0-9 16,0 0-3-16,0 11-20 15,0 12-3-15,0 11 3 16,0 10-1-16,0 8-4 16,6 7 0-16,-1-2 5 15,0 2 13-15,2-1 8 16,-2-10-7-16,-2-7-6 16,0-7 0-16,1-8-12 15,-4-9-2-15,0-6-4 16,2-3-2-16,-2 3 3 15,3 1-1-15,-1 1 1 16,1 6 0-16,-1-5 4 16,3 4-8-16,-5-5 5 15,3-4-6-15,-1-6 3 16,-2-3-5-16,0 0-32 16,0 0-50-16,0-7-68 15,0-4-35-15,0-2-115 16</inkml:trace>
  <inkml:trace contextRef="#ctx0" brushRef="#br0" timeOffset="-42678.5199">-4796 7867 764 0,'-5'0'104'0,"-7"0"-62"16,0 0-32-16,-8 9 22 16,-1 3 22-16,-1 0 10 15,2 0-30-15,5 0-18 16,3-4-1-16,5 0 5 16,2-5-3-16,2 1-6 15,3-4-5-15,0 0 2 16,0 0-1-16,0 0-5 15,0 0 5-15,0 0-2 16,0-6 1-16,10-6 8 16,7-10-7-16,3-1-1 15,0-5-3-15,8 2-1 0,-3-5-3 16,-3-1 1 0,5 6 1-16,-1 4 3 15,-7 4-4-15,1 7 1 0,-8 4 3 16,3 2 4-16,-6 5 8 15,-1 0 10-15,1 0-7 16,3 7-13-16,-1 9-5 16,3 4-1-16,-2 3 2 15,3-2 0-15,-5 1 4 16,2-4 0-16,-1-5-6 16,-5-1 4-16,3-6-4 15,3 3 3-15,-4-3 0 16,1 4 0-16,1-8-1 15,-2 4-1-15,-1-1-1 16,-2-3-1-16,-3-2 1 16,-2 0-2-16,0 0-4 15,0 0-2-15,0 0 5 16,0 0 2-16,0 0 1 16,0 0 3-16,0 0 0 15,0 0-2-15,0 1 4 16,0-1-3-16,0 4-1 15,0-4 4-15,0 0-2 16,0 0 5-16,3 2 3 16,-1-1-5-16,-2 3-4 15,3-4-3-15,-3 0 1 16,0 1 0-16,0-1-2 16,2 0 3-16,-2 0 2 15,0 0-5-15,4 0 3 16,-3 0-2-16,-1 0-4 15,0 0-10-15,0 0-20 16,0 0-14-16,0 0-33 0,0-5-78 16,0-3-70-16,0-1-226 15</inkml:trace>
  <inkml:trace contextRef="#ctx0" brushRef="#br0" timeOffset="32514.3067">1263 10132 809 0,'-14'-6'27'0,"-3"0"-23"16,-8-1 2-16,1 1 8 15,-3 1 3-15,-2 5 12 16,2 0 14-16,3 0 24 15,-2 16-9-15,4 3-10 16,0 3-8-16,7 3-9 16,0-6-11-16,8 1-11 15,2 0 2-15,5-2 5 16,0-1 2-16,0 1 2 16,1 1-5-16,22 6-9 15,2 2-1-15,6 7 1 16,1 3 0-16,0 4-8 15,2 9 3-15,-7-6-1 16,-1 1 2-16,-6-4 1 16,-10-4-2-16,-8-7 3 0,-2-2-6 15,0-3-1-15,-10-3-6 16,-14-10 1-16,-6-5-2 16,-3-5 2-16,-2-2-5 15,2 0 1-15,6-9-6 16,5-9 11-16,10-1 4 15,4-1-7-15,8 0 19 16,0 2 7-16,0 0 30 16,15 2-6-16,7-2-16 15,-2 4-7-15,2-1-7 16,-1 4-11-16,-4 3-15 16,0-3-34-16,2 4-40 15,-2-4-70-15,0 4-91 16,3 5-304-16</inkml:trace>
  <inkml:trace contextRef="#ctx0" brushRef="#br0" timeOffset="33420.6775">1810 10507 1005 0,'0'0'108'16,"0"0"-82"-16,0 0-33 0,-5 0-10 16,-12 0 11-16,-4 2 7 15,-1 7 4-15,2-3 6 16,3 1-4-16,5-2-3 16,2 1 0-16,0-3 2 15,5 0 9-15,-1 4 6 16,6-5-8-16,-1 3-6 15,-3-4-5-15,4 2 2 16,0-1-2-16,0 3 3 16,0 2 10-16,0-1 40 15,9 8 7-15,15 4-24 16,6 1-13-16,8 3 10 16,1-1 1-16,-2-1-28 15,-1-2-4-15,-7 0-3 16,-9-6-21-16,-8 0-80 15,1-5-58-15,-2 2-145 16,-6-6-368-16</inkml:trace>
  <inkml:trace contextRef="#ctx0" brushRef="#br0" timeOffset="33906.2935">2270 10299 673 0,'0'0'235'0,"0"0"-71"16,5 0-42-16,6 0-24 15,6 0-18-15,6 8-17 16,6-5-21-16,2 4-25 16,1-2-12-16,2-1-5 15,-8 3-18-15,-4-3-50 16,-2 2-66-16,-8 4-124 15,-2 2-260-15</inkml:trace>
  <inkml:trace contextRef="#ctx0" brushRef="#br0" timeOffset="34109.9792">2306 10548 1130 0,'22'6'223'0,"5"1"-83"0,4-6-95 15,1-1-35-15,2 0-20 16,-2 0-92-16,6 0-117 16,-3 0-208-16</inkml:trace>
  <inkml:trace contextRef="#ctx0" brushRef="#br0" timeOffset="40335.2348">3504 10907 887 0,'0'1'121'0,"0"-1"-27"15,0 0-59-15,0 4-20 16,0-4 17-16,0 0 23 16,0 0 12-16,0 0 0 15,0 0-7-15,0 0-14 16,0 0-14-16,0 0-17 16,0 0-12-16,0 0-5 15,0 0-4-15,8-6 9 16,6-10-3-16,-4 2 4 15,10-9-1-15,1-2-3 16,-2 4 1-16,-1-4 2 16,-1 2-2-16,-2 0-1 15,-3 5-5-15,-1 3 0 16,-5 2-5-16,-1 1 4 16,-1 5 4-16,-2 5 2 15,-2 0 2-15,3 2 0 0,-3 0-1 16,0 0 1-16,0 0-3 15,0 0-2-15,0 0-2 16,0 0-4-16,0 0 0 16,0 0 3-16,0 6 0 15,0 6 2-15,0 6 10 16,0 2 2-16,0 5 7 16,0 3 2-16,0 3-1 15,7-3 2-15,10 2 3 16,8 4-8-16,-3-8-1 15,6-6-2-15,-1-2-4 16,2-5-2-16,-6-6-25 16,5-7-61-16,2 0-84 15,-3 0-139-15,-5-17-181 16</inkml:trace>
  <inkml:trace contextRef="#ctx0" brushRef="#br0" timeOffset="40517.1006">3713 10326 1399 0,'0'0'114'16,"0"0"-49"-16,0 0-77 15,-2 0-96-15,2 0-115 0,0 0-91 16,0 0-252-16</inkml:trace>
  <inkml:trace contextRef="#ctx0" brushRef="#br0" timeOffset="42637.8002">4386 10858 723 0,'0'0'150'0,"0"0"-63"16,0 0-47-16,0 0 9 15,0 0 10-15,0 0 14 16,0 0-4-16,0 0-3 15,0 13 12-15,0 6-4 16,15 15-47-16,2 0-12 16,5 10 4-16,3 4-6 15,-3-5-2-15,1-6-1 16,-3-3 4-16,-3-13-5 16,-2-8-4-16,-1-4 4 15,-6-9-2-15,3 0-8 16,7-11-20-16,-4-25-8 15,1-13-17-15,-3-20 13 16,-2-21 11-16,-6-16-8 16,-4-10-6-16,0-1-10 15,0 5-24-15,-11 13-22 16,1 19 15-16,0 19 44 16,8 18 22-16,-1 10 10 15,3 9 0-15,0 2 4 16,-5 9-5-16,5-3 3 15,0 6-2-15,0 3 2 16,0 1-1-16,-2 1 1 16,2 3 0-16,0 2 2 0,0 0 12 15,0 0 8 1,0 0-5-16,0 0-4 0,0-3-7 16,0 1-5-16,0 0-5 15,0-3 3-15,0 1 4 16,0 2-4-16,0 1 3 15,0-3-1-15,0 4 3 16,0 0 6-16,0 0 1 16,0 0 0-16,0-2 13 15,0-1-4-15,0-3-7 16,0-2-13-16,0-6-7 16,0-1 5-16,0 1-2 15,0-4 0-15,0 4 2 16,-3-4 2-16,1 5 0 15,2-3-2-15,-3 4 1 16,3-1 1-16,0 1-2 16,-2 5 0-16,2-5-1 15,0 7-6-15,-2-1 0 16,2 1 6-16,0 1 0 16,0 4 1-16,-3 0-1 15,3 0 3-15,0 0 2 16,0 0 7-16,0 0 9 15,-2 0-1-15,2 0-3 16,0 0-5-16,-3 0 0 16,3 0 8-16,0 0 7 15,0 0-5-15,-2 0-2 16,-1 0 0-16,3 0-1 16,0 0-4-16,0 0 0 0,0 0 4 15,0 0-1-15,0 0 3 16,0 0 4-16,20 0 9 15,11 0-11-15,6-3-19 16,17 1 2-16,13 0-2 16,12-2 1-16,15 4 0 15,-1-2-4-15,4-3 1 16,3-2-2-16,-8 6 3 16,2-7-4-16,-13 1 2 15,-1 4 1-15,-9-4 1 16,-1 3 0-16,-2-1-1 15,-9-1 1-15,-1 1 0 16,-8 5 0-16,0-2 0 16,-5 1-1-16,-6 1-1 15,-4 0 2-15,-7 0 0 16,-6 0 0-16,-5 0 0 16,-2 0 2-16,-5 0-1 15,-1 0 2-15,-3 0 1 16,-4 0-1-16,3 0-2 15,0 0 4-15,0 0 1 16,1 0 2-16,-1 0 7 16,0 0-3-16,-4 0-8 15,5 0-3-15,-3 0-3 16,-1 0-2-16,-2 0-21 16,0 0-48-16,0 0-63 15,0 0-95-15,-14 0-177 16,-10 0-357-16</inkml:trace>
  <inkml:trace contextRef="#ctx0" brushRef="#br0" timeOffset="44086.9076">5332 10113 815 0,'5'0'120'0,"-5"0"-53"16,0 0-57-16,0 0-11 16,0 7 14-16,-12 16 21 15,-10 8 53-15,-5 12-14 16,-11 1-42-16,1 3-8 15,0-2-19-15,-1-7 0 16,3-4 0-16,2-7 2 16,8-7-1-16,6-4-2 15,0-8 1-15,13-3 3 16,1 0 2-16,3-4 5 16,2-1 2-16,-3 0-1 15,3 0-6-15,0 0 4 16,0 0-2-16,0 0-2 15,0 0 0-15,0 0 1 16,0 0 5-16,0 0 3 16,0 0-2-16,0 0-7 15,0 0-4-15,0 0-4 16,0 0-1-16,0 0 1 16,0 0-1-16,0 0 2 15,0 0 0-15,0 0 0 16,0 0 1-16,0 0-3 0,0 0 0 15,0 0 1-15,0 0-1 16,0 0 0 0,0 0 0-16,0 0 1 15,0 0-2-15,0 0 2 0,0 0-3 16,0 0 3-16,0 0-1 16,0 0 3-16,0 0-2 15,0 0 3-15,0 0 3 16,0 0 6-16,0 0 0 15,0 0-6-15,0 0 0 16,0 0 5-16,0 0 10 16,0 0 9-16,16 0 10 15,12 0-10-15,4 0-31 16,10 0 2-16,4 0-1 16,4 0-1-16,-3 0-1 15,-3 0-1-15,2 0 1 16,-7 0-12-16,-1 0 2 15,-1-1 5-15,0-4-1 16,-4 5-4-16,-1 0 4 16,0-3 0-16,-5 1 2 15,-6 2-8-15,-1 0-2 16,-8 0-1-16,-7-1 0 16,0 1 5-16,0 0-7 15,-5 0-5-15,0 0 7 16,0 0 8-16,4 0 6 15,-4 0 2-15,0 0 0 16,0-5-6-16,0 5-17 16,0-2-12-16,0-9 9 0,0-6-7 15,-9-5 6-15,-8-7 29 16,-5-8-3-16,-5-5-3 16,-2 2-11-16,2 1 2 15,5 6 1-15,0 7 6 16,10 7 2-16,-2 5-1 15,8 5-1-15,0 3-1 16,3 6-22-16,1 0-19 16,1 0-27-16,1 0-56 15,0 0-82-15,0 0-380 16</inkml:trace>
  <inkml:trace contextRef="#ctx0" brushRef="#br0" timeOffset="44725.1712">6197 10279 710 0,'0'0'62'16,"0"0"-35"-16,-7 10-26 15,-12 15 22-15,-5 14 95 16,-6 14 14-16,-4 11-50 16,-7 11-13-16,-1 6-9 15,-6 3-7-15,4-5-13 16,1-10-14-16,6-10-9 16,1-13-6-16,13-8 4 15,2-10-3-15,9-14-6 16,4-3-3-16,3-8-2 15,5-1 0-15,0-2-3 16,0 0-2-16,0 0-31 16,0 0-35-16,0 0-36 15,0 0-49-15,3 0-43 16,9-9-17-16,8 2-196 16</inkml:trace>
  <inkml:trace contextRef="#ctx0" brushRef="#br0" timeOffset="45404.1038">6508 10976 785 0,'0'-24'43'0,"-16"-3"-35"15,3-11-8-15,-11 4 8 16,-3-2-1-16,-6 8 6 15,6-1 15-15,-5 11-1 16,0 6-7-16,1 5-8 16,-1 7 9-16,-2 0 4 15,3 12-4-15,4 12 13 0,2 7 17 16,8 2-27 0,5 4-3-16,8-10 20 0,4-2 20 15,0-7-5-15,0-3-5 16,19-4-13-16,10-9-11 15,8-2-18-15,14 0-13 16,4-2-9-16,4-23 4 16,-5-4 8-16,-3-6-9 15,-6 1-9-15,-11 2-2 16,-6 7-1-16,-9-2-9 16,-5 9-1-16,-4 5-34 15,-3 2-24-15,-6 2-6 16,-1 3-25-16,6 6-48 15,2 0-151-15</inkml:trace>
  <inkml:trace contextRef="#ctx0" brushRef="#br0" timeOffset="46489.4079">6086 9732 721 0,'0'0'127'16,"0"0"-61"-16,0 0-58 15,0 0-9-15,0 0 1 16,0 0 2-16,0 0 24 0,0 0 48 15,0 0 10-15,0 0-3 16,0 0-2-16,5 0-4 16,6 0-7-16,2 0-38 15,1 0-11-15,6 0-2 16,2 0 0-16,0 0-7 16,7 0 3-16,-5 0 3 15,3 0 0-15,5 0-9 16,2 0-2-16,0 0-2 15,4 0-2-15,1 0 0 16,2 1-2-16,-4-1 1 16,0 0 0-16,-3 0 1 15,-3 0-1-15,-4 0-3 16,-1 0 1-16,-1 0-2 16,-6 0 2-16,3 0 2 15,-3 0-1-15,-2 0 1 16,-2 0 2-16,-3 0-2 15,-2 0 1-15,-5 0 0 16,0 0-2-16,-3 0-2 16,-2 0-6-16,0 0-19 15,0 0-17-15,0-1-15 16,0 1-22-16,0 0-59 16,0 0-130-16,5 0-215 15</inkml:trace>
  <inkml:trace contextRef="#ctx0" brushRef="#br0" timeOffset="81273.0259">-11349 14148 886 0,'0'-3'130'0,"0"2"4"16,0 0-68-16,0 1-28 16,0 0-4-16,0 0-3 15,0 0 11-15,0 0 14 16,0 0 4-16,0 7-6 16,0 20-18-16,0 8-18 15,0 19 0-15,0 4-6 16,5 13-3-16,-5 5-4 15,0 3-1-15,0 0-4 16,0-8 0-16,0-6 2 16,0-2-1-16,0-9-2 15,0-8 2-15,-5-2 0 16,-5-5 0-16,5-7-1 16,-2-5 2-16,2-4-2 0,0-5 1 15,0-6-1-15,0 0 0 16,1-6-1-16,3-1 3 15,1-1-2-15,-6-1 0 16,6 3 1-16,0-4 0 16,0 0-1-16,-1 3 1 15,-3-3 1-15,4 1-1 16,0-3-1-16,0 0 3 16,0 0 3-16,0 0 5 15,0 0 10-15,0 0 2 16,0 0-2-16,0 0-4 15,0 2-9-15,4-2-4 16,3 0 0-16,3 0-1 16,-3 4 2-16,1-2 2 15,2 3-3-15,-3-2 0 16,3 1-2-16,-8 1 1 16,1-3-3-16,-1 2 0 15,-2-4-1-15,3 0 0 16,-3 0 0-16,0 0 0 15,0 0 2-15,0 0 2 16,0 0 6-16,0 0 11 16,2 0 4-16,7 0-8 15,-1 0 1-15,6 0-6 16,8 0-8-16,5 0 5 16,12 0 9-16,7-6 0 15,8 1-6-15,14 5-3 16,4 0 2-16,1 0 6 15,1 0-5-15,-7 0-4 0,-4 7-5 16,-14 4 1-16,-8-5-3 16,-18-4 0-16,-7 2 0 15,-6 0 1-15,-5-4-2 16,-5 1 0-16,0-1-19 16,0 0-29-16,0 0-38 15,-7 0-63-15,-6-9-51 16,-3-5-86-16,3 2-218 15</inkml:trace>
  <inkml:trace contextRef="#ctx0" brushRef="#br0" timeOffset="83151.3316">-10141 14707 858 0,'0'0'139'0,"0"0"-27"16,0 0-77-16,0-1-9 15,0-11 20-15,0 1 1 16,0-4 1-16,5-3-7 16,5-3-10-16,7-1-15 15,-1-1-10-15,1 5-3 16,0 4 2-16,-2 0-5 16,5 3 2-16,-4 9 1 15,1 2-6-15,3 0-9 16,-3 0-3-16,0 13 6 15,0 5 8-15,2-1 2 16,-1 5 0-16,1-3 8 16,0-1 2-16,1-2 4 15,0-3 5-15,3-4 2 16,-3-6-11-16,7-3-6 16,-1 0-7-16,-3 0-9 15,3-18-28-15,1-5-47 16,-1-2-59-16,-3 2-165 15,3 4-359-15</inkml:trace>
  <inkml:trace contextRef="#ctx0" brushRef="#br0" timeOffset="86403.3507">-8489 14926 920 0,'0'0'137'15,"0"0"-68"-15,0 0-58 0,-26 0-6 16,-6 0 44-16,-11 0 18 16,-6 9-16-16,0-3-18 15,-4 4-16-15,5-7-14 16,4 1 0-16,9-4-24 16,7 0-49-16,8 0-35 15,13 0-50-15,7 0-71 16,0 0-24-1,10 1-239-15</inkml:trace>
  <inkml:trace contextRef="#ctx0" brushRef="#br0" timeOffset="86016.7914">-8683 15051 570 0,'-4'-1'58'0,"3"-6"-19"15,-4 0-28-15,1 2 0 16,3 1 7-16,-3 0 21 16,2-1 9-16,2 5-14 15,0 0-3-15,-3 0-3 16,1 0-3-16,2 0-8 15,0 0-3-15,0 11 5 16,0 10 4-16,0 10-12 16,0 6-5-16,0 4-3 15,0 4-2-15,0-1 2 16,0-1-1-16,0 0 2 16,0-8-2-16,0-3 0 15,0 0-2-15,0-7 2 16,0-8-3-16,2 0 1 15,3-10 2-15,4-4 1 16,3-3 1-16,5 0 2 16,8 0-3-16,0-2-3 15,4-6 7-15,2-3 8 16,-4 4 40-16,-1 2-7 16,-9-1-20-16,-6 6 5 0,0 0 5 15,-11 0-6-15,0 0-9 16,0 0-16-16,-12 0-14 15,-14 0 2-15,-13 11 12 16,-8-4 3-16,-4-1 3 16,-4-1-2-16,1-5-8 15,0 0-3-15,3 0-2 16,6 0-14-16,10 0-30 16,6-5-27-16,8-1-30 15,11-5-59-15,9 0-47 16,1-1-77-16</inkml:trace>
  <inkml:trace contextRef="#ctx0" brushRef="#br0" timeOffset="87382.9748">-8270 15262 376 0,'0'0'137'0,"-4"0"-43"15,4 4-22-15,0 13-30 16,0 5 20-16,0 2-10 15,0 4 4-15,0-2 6 16,0 4-21-16,0-10-10 16,0-2-7-16,0-6-9 15,0-5-10-15,0-3-3 16,0-3-6-16,0-1-6 16,0 0-2-16,0 0 2 15,0-13 9-15,0-9 4 16,0 1-2-16,0-5 2 15,0 2-1-15,0-6-2 16,0 0 4-16,4 6 1 16,8 1 6-16,3 6 0 15,-3 2-1-15,3 7 4 16,2 3-9-16,-2 5 3 16,6 0 0-16,-6 10-2 15,2 9-9-15,-5 4 1 16,-2-1 1-16,0-1 1 15,-6-1 0-15,-3-12 0 16,-1-1-3-16,0-3-3 16,0-4-6-16,0 0-10 15,0 0-14-15,0-4 22 16,0-9 16-16,0-9 0 0,2-1 0 16,7-1 0-16,2-2-1 15,5-2 0-15,-4 10 0 16,6 1 3-16,-4 9 23 15,1 8 11-15,2 0-7 16,2 5-1-16,-2 16 3 16,0 8-23-16,3 6-9 15,-4-2 2-15,-5-1 0 16,0-8-2-16,-10-7-1 16,3-6-28-16,-4-11-94 15,1 0-160-15,5 0-326 16</inkml:trace>
  <inkml:trace contextRef="#ctx0" brushRef="#br0" timeOffset="88248.6317">-7052 14824 510 0,'7'-1'175'16,"-4"-3"-20"-16,2 2-62 15,-5-3-52-15,0 3-17 16,0-5-16-16,0 0 14 15,-13 2 1-15,-1-1 1 16,-6 1-10-16,-3 3 0 16,0 2-1-16,-1 0-2 15,-2 0-5-15,4 2-4 16,7 9-1-16,0 3 2 16,5 4 4-16,8 0 8 15,2 6 8-15,0 3 11 16,2 7-7-16,21 5-7 0,5 7 6 15,4-1-8 1,-3-1 1-16,1 2-6 0,-9-10-7 16,-6-1 15-16,-13-7-15 15,-2-7-7-15,0-4-5 16,-26-11 1-16,-6-2-5 16,0-4-24-16,-6 0 9 15,1-4 10-15,10-16-2 16,5-1 0-16,6 0 12 15,10-1 0-15,6 3 7 16,0-1 1-16,6 2 3 16,15 0-4-16,2 3 1 15,3 0-2-15,1 4-1 16,-1 3-5-16,-6 3-22 16,-1 0-67-16,-1 5-90 15,-1-1-161-15</inkml:trace>
  <inkml:trace contextRef="#ctx0" brushRef="#br0" timeOffset="88638.4767">-6811 14760 480 0,'0'-1'89'16,"0"1"-6"-1,0 0-23-15,-5 0-1 16,5 0 48-16,0 19-2 0,0 13-25 15,0 11-44-15,0 10 1 16,0 6-7-16,0 7-6 16,0-2 3-16,-5 0-12 15,3-7-2-15,-1-8-11 16,-2-11 1-16,3-12-6 16,-1-4-42-16,1-11-57 15,2-11-73-15,0 0-94 16,0 0-107-16</inkml:trace>
  <inkml:trace contextRef="#ctx0" brushRef="#br0" timeOffset="88953.4267">-6639 15056 739 0,'5'0'159'16,"-5"0"0"-16,0 0-117 15,0 0-50-15,-10 10-2 16,-12 5 9-16,-4-1-1 16,4-2 2-16,0 3 2 15,5-8-1-15,2-1-1 16,4-3-1-16,6 0 3 0,4-1-1 16,1 5 11-1,0 2 29-15,0 7 21 16,22 2-39-16,5 8 6 15,5 3 0-15,6-1-3 0,-1-6 0 16,-5-3-8 0,-6-8-21-16,-4-7-47 15,-12-4-131-15,-3 0-364 16</inkml:trace>
  <inkml:trace contextRef="#ctx0" brushRef="#br0" timeOffset="97253.7227">-5805 14476 691 0,'8'-17'84'0,"4"-2"-33"15,-5 1-42-15,2 1-6 16,1 4 1-16,-3 3 24 16,3 4 40-16,-3-3-10 15,1 9 5-15,2 0 5 16,0 0-12-16,2 0-16 16,4 0-7-16,1 15-13 15,3-2-3-15,2 5 5 16,0 2 1-16,-1-6-6 15,2 4 5-15,-2-7 16 16,-1-3-3-16,-3-4-11 16,0-4-5-16,2 0-1 0,-2 0-14 15,0-17-5-15,0-1-12 16,-2-5-19-16,4 6-39 16,-7-1-80-16,5 8-126 15,-2 8-349-15</inkml:trace>
  <inkml:trace contextRef="#ctx0" brushRef="#br0" timeOffset="83974.5311">-7864 13867 471 0,'0'-11'94'0,"0"4"2"16,0 0-32-16,0 2 18 15,0-1 10-15,0 6 2 16,0-1-13-16,0 1-17 16,0 0-6-16,0 0-5 15,0 8 5-15,0 20 2 16,0 10-23-16,0 7-24 15,0 7-4-15,0 4-6 16,0-6-1-16,0-5 1 16,0-9-5-16,0-5-11 15,0-6-48-15,5-10-58 16,2-2-93-16,8-5-252 16</inkml:trace>
  <inkml:trace contextRef="#ctx0" brushRef="#br0" timeOffset="98634.9503">-5035 14954 940 0,'0'0'192'0,"0"0"-58"15,0 4-64 1,0 22-41-16,8 10-23 15,14 15 13-15,4 13 29 0,3 5-8 16,8 3-6-16,0-1 3 16,9-5 2-16,-3-9-3 15,-3-11-7-15,-4-13-10 16,-2-13-10-16,-3-15 4 16,-1-5-3-16,-6-18-8 15,2-32-16-15,-4-20-1 16,-5-24-3-16,-4-21-1 15,-11-24-3-15,-2-16-15 16,0 0-12-16,-15 13-4 16,-2 18-1-16,-5 22 9 15,10 28 25-15,-4 23 12 16,8 14 0-16,1 7 9 16,2 8 0-16,-5 6-3 15,5-2 1-15,-2 4 0 16,2 9 2-16,0-2-2 15,5 0 1-15,-2 7 1 16,-1 0-1-16,3 0 1 16,0 0 5-16,0 0-1 15,0-4 6-15,0 0-5 16,0 1-4-16,0-4 0 16,0-2-2-16,0 3 2 15,0-1 1-15,0 7-2 16,0-5 2-16,0 4-2 15,0-4-1-15,-6-3-1 16,-4-5-3-16,-3-8 5 0,-1-1-2 16,-3-4 1-1,2-2-4-15,-2 3-13 16,5 0 2-16,-2 5 3 0,8 1 6 16,-3 3 7-16,7 3-1 15,1 8 0-15,-3-2 2 16,4 2-1-16,0 3 0 15,0 2-1-15,-1 0 1 16,1 0 2-16,0 0 2 16,0 0 1-16,0 0-4 15,0 0 0-15,0 0 3 16,0 0 5-16,0 0 1 16,0 0 0-16,0 0 6 15,0 0 5-15,0 0-5 16,0 0 1-16,0 0 1 15,0 0 2-15,0 0 5 16,0 0 3-16,0 0 0 16,11 0-4-16,12 2-12 15,9 3 2-15,14 2 7 16,10-2-15-16,13 2-1 16,16-1 5-16,10-5-3 15,7 3 6-15,9-4-3 16,3 0-5-16,3 0-1 15,7 0-3-15,0 0 4 16,-3 0 0-16,-2 1 3 16,-9 5 1-16,-18 1-4 15,-11 2-2-15,-13-3-2 0,-10-6 3 16,-10 1-4-16,-13-1 1 16,1 0 2-16,-5 0-3 15,-4 0-1-15,0 0 1 16,2 0 2-16,-4 0-1 15,2 0 4-15,-6 0 0 16,-6 0-1-16,-5 2-2 16,-5 2-3-16,-3-4-2 15,-2 0-5-15,0 0-23 16,0 0-48-16,0 0-52 16,-20 0-44-16,-2 0-38 15,-11 0-150-15,-1 6-334 16</inkml:trace>
  <inkml:trace contextRef="#ctx0" brushRef="#br0" timeOffset="99476.8233">-3641 14668 891 0,'0'-2'115'15,"0"-14"-63"-15,0 2-47 16,0-15-3-16,-13-1 1 16,-8-2 1-16,-1 0 0 15,-8 0-3-15,-4-2 1 16,-2 7-3-16,-1 4 2 16,-2 8-1-16,3 0 0 15,4 12-1-15,1 3-2 16,9 0-10-16,5 18 3 15,5 2 11-15,4 6 10 16,8-1 9-16,0-1 22 16,0-1 17-16,0-5 4 15,10 0 9-15,12-9-28 16,0 2-13-16,7-9-2 16,0-2-8-16,8 0 1 15,-1-2-7-15,6-21-9 16,1-3-9-16,-2-4 5 0,-1 2-2 15,-7 5 0 1,-3-1-2-16,-6 5-3 0,-4 3-23 16,-4 7-25-16,-6-7-33 15,2 5-20-15,-7 3-39 16,10 3-71-16,-3 3-155 16</inkml:trace>
  <inkml:trace contextRef="#ctx0" brushRef="#br0" timeOffset="101589.5797">-3686 15099 964 0,'-6'0'157'16,"-7"16"-71"-16,-11 10-72 15,-6 12-10-15,-6 6 20 16,-5 2 5-16,-5-3 4 15,-3 2 8-15,1-9-7 0,1-3-14 16,4-8-10 0,6-6-6-16,5-2-3 15,8-5 1-15,5-7-1 16,7-1 0-16,7-1 0 16,0-3 3-16,5 0 10 15,0 0 2-15,0 0-4 16,0 0 0-16,0 0-1 0,0 0-2 15,0 0 0-15,0 0 0 16,0 0 3-16,0 0 1 16,0 0 2-16,0 0 6 15,0 0 3-15,0 0 4 16,5 0 2-16,16 0-11 16,2 0-13-16,13 0-1 15,3 0 0-15,12 0-3 16,0-3-1-16,7-3-1 15,1 6 0-15,2-2 1 16,-4 2-3-16,-5 0 4 16,-4 0-2-16,-6 0-1 15,-4 0-3-15,-10 2-2 16,-4 2 0-16,-7 1 1 16,0 0-5-16,-7-3-1 15,-3 0 5-15,-2-2 4 16,0 3-1-16,-1-3 0 15,-2 0 0-15,-2 0-1 16,3 0-1-16,-1 0-1 16,-2 0 5-16,0 0-1 15,0 0-5-15,0 0-3 16,0-7-11-16,0-16 2 16,-5-7 12-16,-18-7 2 0,-4-8 0 15,0-7 0-15,-3-1 0 16,1 5-12-1,0 6-6-15,12 9 5 0,5 9 5 16,3 10-10 0,8 6 7-16,1 5-26 0,0 3-34 15,0 0-85-15,0 0-172 16</inkml:trace>
  <inkml:trace contextRef="#ctx0" brushRef="#br0" timeOffset="100765.5624">-3204 14835 901 0,'5'-1'154'16,"2"1"-21"-16,-7-3-78 16,0 3-24-16,0 0-15 15,0 0-8-15,-7 0 0 16,-20 0-5-16,-10 0 23 16,-16 0 22-16,-15 3 4 0,-8 5-23 15,-6 3 0 1,-6-4-9-16,3 2-12 0,1-2-4 15,10-6-1-15,11-1-1 16,8 0 0-16,13 0-3 16,11 0-2-16,9 0 0 15,12 0 2-15,3 0 1 16,4 0-5-16,-2 0-22 16,3 0-32-16,2-1-21 15,0-4-46-15,0 5-65 16,7 0-178-16</inkml:trace>
  <inkml:trace contextRef="#ctx0" brushRef="#br2" timeOffset="116563.3513">-1107 14225 733 0,'0'-13'110'16,"0"1"-28"-16,0-1-53 15,8 1-11-15,-3 3 21 16,2 2 21-16,3 3 19 16,0 4-4-16,1 0-18 15,1 0-2-15,-1 11-14 0,5 7-23 16,-6 5-14-1,0 4 0-15,-5-2 1 16,-5-2-6-16,0-2 2 0,0-1-4 16,0-8-2-1,-12-5-1-15,2-1-4 0,-3-6 6 16,-1 0-2 0,-1 0 2-16,6-6 2 0,-3-10 3 15,5 0 1-15,2-4 0 16,5-3 0-16,0 0 1 15,0 5 1-15,0 4 2 16,12 2-2-16,4 5 5 16,-5 7 12-16,5 0-7 15,-4 0-3-15,3 7-1 16,-5 12-1-16,0 4-4 16,-5 1-3-16,-3 0-2 15,-2-2 1-15,0-4-4 16,0 0-2-16,-15-7-3 15,-4-3-2-15,0-8 1 16,-4 0-9-16,2 0 1 16,6-7 5-16,3-7 2 15,2-9 6-15,8-2 5 16,2 2-2-16,0 0 3 16,2-3 0-16,18 8 1 15,-3 5-2-15,9 6 3 16,-2 7 10-16,-4 0 24 15,2 12-14-15,-2 13-14 16,-4 3 1-16,-10 1-9 16,-6-1 1-16,0-3-2 15,0-7-9-15,-10-7-3 0,-12-8 2 16,-5-3 1-16,5 0-15 16,-4 0-10-1,9-13 9-15,2-3 8 16,8 1-14-16,4 2-4 15,3 1 15-15,0 4 10 16,8 5-38-16,9 1-101 0,0 2-148 16,6 0-310-16</inkml:trace>
  <inkml:trace contextRef="#ctx0" brushRef="#br1" timeOffset="120655.5268">-226 14095 920 0,'0'-4'153'0,"0"4"-33"15,0-2-53-15,0 2-34 16,0 0 12-16,11 0 3 15,4 0 21-15,10 0 7 16,4 0 5-16,4 0-6 16,4 0-40-16,4 0-17 15,-2 0 2-15,-3 0-8 16,-3 0-10-16,-7 0-4 16,1 0-7-16,-5 0-27 15,-3 0-29-15,0 0-52 16,-4 0-73-16,2 0-112 15,-4 0-304-15</inkml:trace>
  <inkml:trace contextRef="#ctx0" brushRef="#br1" timeOffset="120912.9208">17 13823 693 0,'0'19'119'15,"-3"17"-49"-15,3 13-38 16,0 8 1-16,0 16 5 16,0-1-7-16,0 0-3 15,0-1-21-15,0-17-3 16,0-4-7-16,0-18-48 15,3-12-85-15,4-13-146 16</inkml:trace>
  <inkml:trace contextRef="#ctx0" brushRef="#br1" timeOffset="121379.5732">313 14114 880 0,'0'7'118'0,"3"15"-75"15,-3 3-36-15,2 8 7 16,-2 3 5-16,7-1 4 15,1-2 11-15,-1-8-4 16,2-7-5-16,3-8 2 16,0-8-13-16,1-2-9 15,4 0-16-15,5-18-32 0,4-8-17 16,-4-3-3-16,0-6 33 16,-5 1 20-1,-4 4 8-15,-6 8-4 16,-2 6 6-16,-5 9 1 15,0 7-2-15,0 0 6 0,0 0 30 16,2 14 22-16,3 16-21 16,-1 1-23-16,1 4 1 15,1 2-9-15,5-4-1 16,0-7-2-16,0-4-29 16,4-10-49-16,7 0-115 15,-2-12-265-15</inkml:trace>
  <inkml:trace contextRef="#ctx0" brushRef="#br1" timeOffset="121750.9107">792 14324 660 0,'2'22'151'16,"-2"-8"-14"-16,0 2-100 15,0-10-40-15,0-6-8 16,0 0 0-16,0 0 15 16,0 0 4-16,0-6-3 15,0-16 10-15,0-8 4 16,0 0 1-16,0-5-4 16,12 2-6-16,1 3 1 0,-1 7 12 15,0 7 17-15,3 7 8 16,1 9-1-1,-1 0-19-15,-3 0-12 0,5 22-5 16,3 8-11-16,-3 0-1 16,-1 7 0-16,-5-1 2 15,-2-8-2-15,-4-1 0 16,0-9-22-16,-5-9-49 16,5-2-53-16,-3-7-59 15,8 0-126-15</inkml:trace>
  <inkml:trace contextRef="#ctx0" brushRef="#br1" timeOffset="122194.2235">1445 14237 895 0,'0'-7'53'0,"-4"2"-49"16,-18-2-8-16,-5 0 12 16,-5 3 15-16,-4-2 13 15,4 6 8-15,3 0-9 16,2 7 3-16,6 10-23 16,11 0-5-16,5 1 20 15,5 0 3-15,0-4-14 16,0-3-8-16,12-4-16 15,12-7-20-15,3 0-26 16,-3 0-3-16,3-5-3 16,-7-13-9-16,2-3 40 15,-8-1 10-15,-7 8 5 0,-2-2 6 16,2 10 5-16,-7 5-1 16,3 1 6-16,-1 0 23 15,1 11 26-15,2 8-30 16,0 10-22-16,2-5-3 15,-2 2 2-15,5-6-11 16,-3-7-22-16,3-4-35 16,7-9-78-16,4 0-166 15</inkml:trace>
  <inkml:trace contextRef="#ctx0" brushRef="#br1" timeOffset="122634.6753">1696 13762 678 0,'0'11'158'16,"0"19"-86"-16,0 16-71 15,0 13 2-15,0 11-1 16,0 2 2-16,0-4 18 15,0-11 45-15,0-7-15 16,0-16-25-16,0-13-8 16,0-9-16-16,2-8 0 15,1-4-2-15,-1 0-14 16,8-4-7-16,0-16 11 16,2-3 1-16,5-7 3 15,-2 4 4-15,1 6 1 16,-1 2 2-16,-3 11 2 0,1 7 12 15,-1 0 17 1,0 16-7-16,2 13-24 0,-2 8-7 16,0 0 3-16,-7-1 3 15,-5-9 2-15,0-4 0 16,0-12-18-16,-22-11-14 16,-4 0-32-16,-1-10-41 15,10-14 3-15,2-3-183 16</inkml:trace>
  <inkml:trace contextRef="#ctx0" brushRef="#br1" timeOffset="122954.617">2121 13621 641 0,'0'0'167'16,"0"16"-24"-16,0 22-52 15,0 17-43-15,0 15-6 16,0 13 13-16,0 0-18 15,0 1-15-15,0-9-8 16,0-13-16-16,0-15-7 0,0-15-41 16,-7-18-56-16,7-4-125 15,0-10-235 1</inkml:trace>
  <inkml:trace contextRef="#ctx0" brushRef="#br1" timeOffset="123353.2682">2253 14219 962 0,'16'0'138'0,"1"0"-72"15,3 0-56-15,0 0-9 16,9-11-4-16,2-4 7 16,-2-1-1-16,-4-2-3 15,-8 2-2-15,-3-3-1 16,-14 1-9-16,0 1-2 16,-5 7-1-16,-23 8-30 15,-4 2 9-15,0 0 23 16,1 23 5-16,6 13 19 15,10 1-4-15,8 8 19 16,7-3 30-16,0-4 6 16,22 0 13-16,15-10-20 15,11-2-15-15,6-11-37 16,11-3-41-16,3-3-122 16,1-7-194-16</inkml:trace>
  <inkml:trace contextRef="#ctx0" brushRef="#br1" timeOffset="128741.8495">3964 13435 771 0,'0'-2'66'0,"0"2"-26"16,0 0-37-16,0 0 0 15,0 0 26-15,0 0 32 16,0 0 15-16,-2 0-11 16,-13 14-18-16,-10 14-15 15,-4 10 41-15,-9 12-22 0,-2 8-20 16,2 8-7-16,4 2-1 16,4 2-2-16,11 1-8 15,0-6 6-15,14 3-2 16,5-6 4-16,0-3 4 15,0-2-12-15,5-11-6 16,14-7 0-16,0-8-5 16,-1-12 3-16,-6-1-8 15,0-11-14-15,4-3-34 16,1-4-41-16,1 0-52 16,1 0-108-16,3 0-218 15</inkml:trace>
  <inkml:trace contextRef="#ctx0" brushRef="#br1" timeOffset="129854.9823">4187 13994 842 0,'0'-3'96'0,"0"3"-32"16,0 0-42-16,0 0 10 16,0 0 22-16,0 6 31 15,0 17 0-15,7 14-57 16,13 2-15-16,0 9 11 16,4-4-14-16,0 2 26 15,-2-8-2-15,-3-14-2 16,-6-4-14-16,-3-12 1 15,1-8-9-15,-5 0-2 16,5 0-6-16,4-17-13 16,2-10-12-16,0-1 17 15,5-6 3-15,-2 3 2 16,-4 1-1-16,-1 5 0 16,-3 0-23-16,-2 2-23 15,-3 5-27-15,6 2-21 16,-6 2-29-16,5 5-63 15,2 9-126-15,4 0-281 16</inkml:trace>
  <inkml:trace contextRef="#ctx0" brushRef="#br1" timeOffset="130006.0889">4691 14027 605 0,'4'0'138'0,"-3"7"-17"16,3 17-39-16,1 7-34 15,0 10-37-15,2 4 25 16,-2-1 9-16,0-4-31 16,0-9-15-16,-5-14-36 15,2-12-107-15,-2-5-246 16</inkml:trace>
  <inkml:trace contextRef="#ctx0" brushRef="#br1" timeOffset="130160.2002">4727 13785 571 0,'7'12'-10'0,"1"1"-169"16</inkml:trace>
  <inkml:trace contextRef="#ctx0" brushRef="#br1" timeOffset="130667.8009">5145 14155 928 0,'0'-5'76'0,"0"5"-60"16,0-2-32-16,0 2-5 15,-15 0 15-15,-7 0 17 16,-2 0 32-16,-5 2 29 16,2 14-27-16,3 0-21 15,4 2-6-15,4 0-3 16,6 0-1-16,8-2 3 16,2-6-2-16,0 1-3 15,0-2-14-15,17-4-20 16,5-5-23-16,6 0-28 15,1 0 16-15,-6-14-23 16,3-4 28-16,-9 0 18 16,-2 6 17-16,-8-1 12 15,-2 8 4-15,0 5 2 16,0 0 29-16,4 0 59 16,-1 5 10-16,7 17-60 15,6 3-27-15,4 1-2 16,-1 1-2-16,3-3-8 15,6-7-43-15,2-10-164 16,3-3-531-16</inkml:trace>
  <inkml:trace contextRef="#ctx0" brushRef="#br1" timeOffset="131771.8952">6559 13766 1053 0,'0'0'152'16,"0"0"-50"-16,0 0-68 15,-14 14-42-15,-6 16-5 16,-8 4 13-16,-9 14 0 15,-2 3 7-15,-5 0 2 16,-7 0 6-16,-2-1 1 16,9-8-11-16,1-6 0 15,10-2-4-15,4-7 4 16,7-9-4-16,10-4 3 16,1-7-1-16,5 0-2 15,-3-2 2-15,9-5-1 16,-5 0 1-16,5 0-1 15,0 0-1-15,0 0 0 16,0 0-2-16,0 0 2 16,0 0 1-16,0 0 8 15,0 0 12-15,0 0 16 16,0 0 6-16,0 0 5 16,0 0 5-16,24 0 5 15,0 0-20-15,13 0-39 16,12 0 0-16,9 0 3 15,2 0-4-15,2 0 1 16,6 0 2-16,-6 0-1 16,-3 5-2-16,-1-3 0 15,-6 4 1-15,-9 3 0 16,-9-4-3-16,-9-1-1 16,-8-2-1-16,-6 3-4 0,-6-5-7 15,-2 0-4-15,-1 0-4 16,-2 0 3-16,0-16-8 15,0-11-15-15,0-9 4 16,-16-8 15-16,-7-8 2 16,-8 0-13-16,-1 6-4 15,1-2 4-15,4 11 10 16,10 0-18-16,2 13 5 16,5 3-3-16,8 4-18 15,2 0-14-15,0 6-49 16,0 3-67-16,0-3-115 15</inkml:trace>
  <inkml:trace contextRef="#ctx0" brushRef="#br1" timeOffset="132187.9229">7150 14230 915 0,'0'0'166'16,"3"0"-56"-16,-3 0-66 16,0 7-41-16,0 16 4 15,0 7-7-15,-3 4 8 16,-9 6 4-16,-3-2-9 15,-4-7-8-15,0-5-72 16,7-9-88-16,2-9-151 16,10-8-292-16</inkml:trace>
  <inkml:trace contextRef="#ctx0" brushRef="#br1" timeOffset="132863.4361">7860 14318 641 0,'-2'-13'81'16,"-6"-10"-56"-16,-6-6-21 16,-4 1 7-16,-5-8 3 15,-5 4-6-15,-8 0-6 16,-3 7-1-16,-7 2 1 16,2 9 3-16,-4 8-2 15,-1 6 8-15,3 0 7 16,9 6-5-16,4 15 3 15,13 6 3-15,6-2 25 16,11-4 41-16,3-3 5 16,0-5-4-16,20-1-18 15,13-11-20-15,6 1-14 16,13-2-17-16,4 0-15 16,1-15-2-16,-3-7-4 15,-1-7 0-15,-8-1-4 16,-5 6-1-16,-8 1-2 15,-10 6-12-15,-2 6-29 16,-4 4-2-16,-5 4-46 16,0 3-112-16,1 0-161 15</inkml:trace>
  <inkml:trace contextRef="#ctx0" brushRef="#br1" timeOffset="133221.6912">8079 13513 658 0,'0'-4'188'0,"0"4"14"16,5 0-59-16,11 5-55 15,4 26-27-15,4 10-26 16,8 22-4-16,4 13-6 15,-4 13-4-15,-1 5 20 16,-8 5-14-16,-9-6-19 16,-12-11-10-16,-2-11-1 15,-29-8-31-15,-19-12-107 16,-8-15-123-16,-3-6-262 16</inkml:trace>
  <inkml:trace contextRef="#ctx0" brushRef="#br2" timeOffset="138555.6608">-1727 15378 856 0,'0'-2'180'16,"0"1"-73"-16,0-2-52 15,8 0-42-15,-1-1-5 16,3 3 5-16,2-1 18 15,-2 2 21-15,0 0-4 16,2 0-7-16,2 8-9 0,-4 10-18 16,-3 2-10-16,0 0-6 15,-4-1 0-15,-3 3-3 16,0-6-3-16,-3 1-1 16,-11-3 0-16,-5-6-1 15,-3-1-2-15,2-2-5 16,3-5-7-16,2 0 10 15,1 0 3-15,4-3 7 16,6-14 5-16,3 0 4 16,1-8 3-16,0-3 1 15,1 3-2-15,16 0 0 16,4 5 2-16,-4 8 5 16,1 5 26-16,-1 3-8 15,4 4-11-15,-6 0-10 16,-1 17 0-16,-4 6-4 15,0 3-8-15,-5 1-1 16,-5 2-2-16,0-4-1 16,0-7-3-16,-17-5-1 15,-5-6-2-15,-2-5 3 16,1-2-4-16,-3 0-10 16,6-9 10-16,3-6 3 15,5-6 6-15,7 0 1 16,5-1 2-16,0 3 4 15,0 1 0-15,5 4 5 16,12 6 0-16,3 5 9 16,-1 3 14-16,1 0 3 15,-3 9-13-15,2 13-10 16,-7 3-7-16,-2 3-4 16,-8-3 0-16,-2-6-7 0,0-6-4 15,-2-1-19 1,-20-12-36-16,-4 0-27 0,1 0-20 15,1-12-15-15,4-8-43 16,4-3-124-16,15 0-188 16</inkml:trace>
  <inkml:trace contextRef="#ctx0" brushRef="#br1" timeOffset="142422.7653">-859 14941 896 0,'7'0'125'0,"-7"6"-34"16,0 5-65-16,0 0-24 16,0 4-3-16,0 7 3 15,0 1 5-15,0 11 18 16,0 7 17-16,0 3-13 0,-6 8 0 16,1 10-10-1,0 0 2-15,-2 7-5 0,2-4-12 16,-5 0 1-16,5-7-3 15,-2-7 1-15,2-3 9 16,2-8 1-16,-2-7-3 16,3-8-2-16,-1-7-2 15,3-5-1-15,-2-6-5 16,-3-2-1-16,5-4 0 16,0-1-1-16,0 0 4 15,0 0 1-15,0 0 7 16,0 0 12-16,0 0 3 15,0 0 3-15,0 0 3 16,0 0 9-16,0 0 1 16,7 0 3-16,6 0-2 15,6-1-21-15,10-6-11 16,3 3 1-16,2-1-6 16,8 5 5-16,1-1-1 15,5 1 4-15,-1 0-3 16,2 0-4-16,1 0-1 15,-5 0 3-15,-7 1 0 16,-6 4-1-16,-10 1 3 16,-6-5-6-16,-10 3-2 15,-2-4-2-15,-3 1-1 16,3-1-1-16,-2 0 1 16,3 0 2-16,0 0-1 15,0 0-2-15,-3 0-4 16,3 0-14-16,-5 0-30 15,0 0-56-15,3 0-106 16,-3 0-159-16,5 0-358 16</inkml:trace>
  <inkml:trace contextRef="#ctx0" brushRef="#br1" timeOffset="144002.0513">-103 15375 835 0,'0'0'187'16,"0"0"-69"-16,0 0-41 16,0 0-55-16,0 0 0 15,0 0 18-15,0 0 25 16,0 0 18-16,0 0-3 15,0 0-7-15,10 0-16 16,7 0-29-16,7 0-11 16,5 0-9-16,6 0-7 15,8 0-1-15,-1 0 2 16,4 0-1-16,2 0 1 16,-1 0-1-16,8 1-3 15,-4-1 1-15,-2 2 1 16,-5 3-2-16,-1-3 0 15,-6 6-1-15,-5-8-1 16,-6 3-2-16,-6 0 2 16,-8-1-1-16,0-2-6 15,-7 0-1-15,-2 0 0 16,-1 0 2-16,1 0 4 16,-3 0 2-16,0 0 2 15,0 0-3-15,0 0-3 16,0 0-5-16,0 0-5 15,0 0-14-15,0-13-4 0,0-5 24 16,-5-5-1-16,-3-3-6 16,-6 1-7-16,4-2-4 15,-5 10-3-15,-1-5-14 16,1 9 14-16,-2 0 6 16,2 2 3-16,5 4 6 15,-2-3 7-15,5 7 7 16,2-2 3-16,2 3 0 15,1-1 1-15,2 1 1 16,0 2 2-16,0 0 2 16,0 0 3-16,0 0 1 15,0 0 1-15,0 0 6 16,2 0-1-16,13 12-12 16,5-3-2-16,2 9 0 15,0 1 9-15,6 7 3 16,-8-5 1-16,5 9-1 15,-2 2-6-15,-8 2-6 16,0-1 0-16,-6 5 0 16,-4-1-2-16,-2-5 2 15,-3 2-4-15,0-7 1 16,0-4-8-16,-15-9-22 16,-6-4-49-16,4-4-71 15,0-6-133-15,9 0-246 16</inkml:trace>
  <inkml:trace contextRef="#ctx0" brushRef="#br1" timeOffset="144823.9428">1314 15385 697 0,'0'-10'108'0,"0"-8"-61"16,-2 1-40-16,-13 0-5 16,-2-1-1-16,-4 2 1 15,1 3 4-15,-2 2-5 16,3 4-1-16,-1 4 2 15,-1 3 0-15,6 0-1 16,-2 0 3-16,7 10 18 16,0 8 10-16,3 2 12 15,4 0 9-15,3 8-5 16,0-4-17-16,0-4-5 16,8 0-15-16,4-2 3 15,-2-7 13-15,5-4 2 16,-3 0-11-16,5-7-6 15,2 0 2-15,3 0-12 16,7 0-4-16,2-14-1 0,1-2 2 16,5-2 4-16,1 1-1 15,-6-6 0-15,5 0-3 16,-1 4 2 0,-2-3-1-16,-3 5 2 0,-3 4-3 15,5 2 3-15,-10 4 3 16,0 4-5-16,-1 3 6 15,-5 0 6-15,-2 0-1 16,0 16-6-16,-3 4-4 16,-2 5 1-16,-5 1-3 15,-5 7-1-15,0-9 0 16,-1 3-2-16,-23-6-9 16,-3-5 5-16,-6-9 0 15,1-7-18-15,0 0-3 16,1-1-4-16,4-22 21 15,3 3 2-15,6-5-18 16,1 0-25-16,6 6-29 16,6 2-51-16,5 1-111 15,0 8-205-15</inkml:trace>
  <inkml:trace contextRef="#ctx0" brushRef="#br1" timeOffset="146274.6634">2958 15622 884 0,'12'-12'140'0,"-3"-1"-56"0,-8-2-53 16,-1 0-31-16,0-1 1 15,0 1 0-15,0-3 3 16,-15 2 7-16,-2 2 7 16,-3 3 6-16,-4-3-8 15,-7 9-8-15,3-1-1 16,-3 6 5-16,-5 0-2 16,7 11-1-16,-1 13 7 15,8 9 8-15,6 4-5 16,10 6 3-16,6-2-7 15,0-3-6-15,0-1-1 16,17-13-5-16,5-4-6 16,5-9-7-16,7-9-23 15,0-2-27-15,3-4-11 16,1-20 10-16,-3-9 12 16,-6-4 13-16,-3 1 29 15,-11 2 4-15,-1 4 0 16,-6 11 1-16,-3 6 2 15,-3 6 2-15,-2 7-1 16,0 0 12-16,5 0 36 16,0 0 10-16,2 16-9 15,1 11-29-15,4 4-18 16,9 5 14-16,-4-2-4 0,0 2-8 16,1-13-2-1,1-4-3-15,-4-13-26 0,1-4-70 16,6-2-120-16,3 0-223 15</inkml:trace>
  <inkml:trace contextRef="#ctx0" brushRef="#br1" timeOffset="146656.9342">3563 15456 994 0,'0'-4'134'16,"0"3"-102"-16,0 1-47 15,-13 0 5-15,-11 0 10 16,0 0 2-16,-1 0 5 16,-1 5 2-16,9 8 0 15,2 3 1-15,5-2 0 16,5-5 13-16,5 6 12 15,0-2 0-15,0 3-7 16,13 2-15-16,9 5 0 16,4 6 6-16,1 2 21 15,0 2 1-15,-1 1-21 16,-8 1-4-16,-2-7-6 16,-8-6-6-16,-8 0-10 15,0-5-17-15,-8-6-75 16,-18-4-45-16,-1 0-56 15,0-7-125-15,3 2-235 16</inkml:trace>
  <inkml:trace contextRef="#ctx0" brushRef="#br1" timeOffset="147856.2417">4956 15129 986 0,'-5'0'177'0,"-1"0"-67"0,-10 19-70 16,-4 12-42-16,-11 9-1 15,-3 10 4-15,-8 4 2 16,-2 1 5-16,-4 0 3 16,2-1-3-16,7-3-3 15,2-7-1-15,1-1-1 16,4-2 2-16,8-9-1 15,0 5-1-15,2-8 2 16,3-1-2-16,1-4-2 16,8-7-2-16,1-5 2 15,6-6 1-15,1-2-1 16,2-4 5-16,0 0 2 16,0 0 27-16,0 0 2 15,0 0 3-15,0 0 2 16,0 0-6-16,0 0-13 15,0 0 2-15,2 0 2 16,8 0-4-16,7-5-11 16,10 0 0-16,4 0 3 15,3 0-3-15,8 5-3 16,6 0-2-16,3 0-2 16,0 0-1-16,5 0 0 15,0 0-2-15,1 10-4 16,-2-5 2-16,3 2-1 15,-9-2 1-15,-7-4-2 16,-6 1 1-16,-12 2 0 16,-5-4 0-16,-8 0-1 0,-6 0-5 15,-5 0-8 1,2 0-4-16,-2 0-2 16,5 0 3-16,-5 0 4 0,5-6-4 15,-1-7 3-15,-3-4-9 16,-1-6-4-16,0-1 10 15,0-7 6-15,0-1 0 16,-11-9 9-16,-1-2 1 16,-7-7 1-16,4-3 1 15,-2-6 0-15,-5 1 1 16,0 4 0-16,-1 1-3 16,0 12 0-16,1 5 0 15,5 6-2-15,0 11 1 16,3 6 0-16,6 1 2 15,2 8 2-15,6 2-1 16,-8 2-1-16,8 0 4 16,0 0-2-16,0 0-14 15,0 0-42-15,0 0-51 16,10 6-48-16,12 12-138 16,10 8-474-16</inkml:trace>
  <inkml:trace contextRef="#ctx0" brushRef="#br1" timeOffset="148645.3693">5507 15563 933 0,'0'-4'137'16,"0"4"-38"-16,0 0-31 16,0 0 13-16,0 0 14 15,0 0 7-15,2 0-4 16,21 0-21-16,6 0-57 15,9-2-15-15,6 1-1 16,2-4-5-16,3 0-3 16,2 2 4-16,-5 0-18 15,-4 1-1-15,-1 0-10 16,-7 2-15-16,-7 0-7 16,-1 0-5-16,-9 0 33 15,-7-3 17-15,0 3-4 16,-7-2-6-16,-3 0-51 15,0-4-37-15,0-1 20 16,0-5 63-16,0 7 6 16,0-9 3-16,0 3 9 15,0 0 1-15,-3 4 3 16,-2-3-2-16,0-2-1 16,-5 4-5-16,3-3-8 15,-5-1-2-15,-7 2 8 16,6-7 4-16,-6 10 3 15,4-5 1-15,1 2 0 0,6 5 1 16,1 3-2 0,3 1 2-16,4 1 6 0,0 0 34 15,0 0 27-15,0 0-5 16,0 0-13-16,0 0-2 16,0 0 5-16,14 0-10 15,5 8-33-15,5 7-7 16,3 1 2-16,5 7 3 15,2 4 0-15,-2 3 1 16,2 0 0-16,-7 2-6 16,-4-3 1-16,-8-4 6 15,-7-6 1-15,-8 3-12 16,0-5-13-16,0 4-4 16,-17-6-19-16,-1 3-30 15,-8 0-32-15,6-5-45 16,-1-2-65-16,16 1-146 15</inkml:trace>
  <inkml:trace contextRef="#ctx0" brushRef="#br1" timeOffset="149421.3289">6637 15529 844 0,'3'0'129'0,"-3"-5"-27"16,2 4-66-16,3-4-5 15,3-2 11-15,3-2 6 16,2-1 4-16,2-7-3 16,8 0-9-16,-3-5-17 15,2 1 1-15,4-1-18 16,1-2 1-16,0-3 2 15,0 8-1-15,4 1-2 16,-4 2-1-16,0 5 4 16,-5 6 0-16,-1 3 8 15,-4 2 5-15,3 0-10 16,-3 7-5-16,2 20-2 16,-1 15-7-16,1 10-6 15,-5 12 1-15,-1 16 6 16,-6 2-3-16,-7-3 3 15,0 0-4-15,-12-17-3 0,-20-13-4 16,-11-14-3-16,-4-13-30 16,-6-22 10-16,-5 0 14 15,9-25-5-15,1-15 22 16,6-7 3-16,10-3 3 16,13 0-5-16,4 8 3 15,10 4 0-15,1 7 1 16,4 1-1-16,0 6-10 15,0-1-72-15,0 2-103 16,10 5-149-16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8:01.09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0 600 0,'0'6'188'16,"0"20"-35"-16,0 13-46 15,-1 20-27-15,1 5-18 16,0 7-7-16,0 0-17 16,0 2-13-16,0-6-2 15,0-9-8-15,0-9-8 16,0-9-6-16,0-12 0 16,0-4-6-16,0-7-38 15,0-6-68-15,0-4-78 16,0-2-161-16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0:08:52.76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4946 389 597 0,'-38'-7'124'0,"-14"1"73"15,-25 1-65-15,-18 3-46 16,-20 2 21-16,-20 0-12 15,-19 0-19-15,-9 0-12 16,-12 2-21-16,-2 4-14 16,7-1-20-16,10 0-7 15,16-1 1-15,15 1-3 16,22 1 1-16,20-1 0 16,24 2 0-16,14-1-2 15,12-1 0-15,11-2 1 16,6 2 1-16,8 1-1 15,-5-6-1-15,7 1 0 16,-6-1-5-16,10 0-3 16,-3 0 0-16,2 0 1 15,4 0 3-15,1 0 2 16,2 0 0-16,-1 0 1 16,-3 0 1-16,-3 0-2 15,-1 0-1-15,-4 0 3 16,-3 3 0-16,-6-2 2 15,-1-1-2-15,5 0 0 16,0 0-1-16,2 0-6 16,3 0-5-16,4 0-5 15,2 0 3-15,0 0 6 0,-5 0 5 16,-6 6 2-16,-3-5-1 16,-5 3-1-16,1-1 1 15,-2-3-17-15,4 4 6 16,7-4-11-16,3 0-12 15,7 0-22-15,5 0-21 16,0 0-31-16,0 0-94 16,0 0-273-16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07.2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0 357,'12'0'15,"0"0"-45,0 0-183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01:54.01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0-6 566 0,'0'0'89'0,"0"0"-37"16,0 0-38-16,0 0-11 16,0-3 11-16,0 3 9 15,0 0 28-15,0 0 20 16,0 0 1-16,0 0-4 16,0 0-11-16,0 0-16 15,0 0-15-15,0 0-13 16,0 0-6-16,0 0-4 15,0 0-2-15,0 0-2 16,0 0 4-16,0 0 0 16,0 0-2-16,0 0 1 15,0 0 1-15,0 0-2 16,0 0 0-16,0 0-1 16,0 0 0-16,0 0 2 15,0 0-1-15,0 0 2 16,0 0 0-16,0 0-2 15,0 0-2-15,0 4 0 16,0 8-1-16,0-1 0 16,0 6 2-16,2 2-1 15,1 0 0-15,2 6 2 16,-5-5 0-16,5 4-3 16,-5-1 3-16,6 1-1 15,-6-4-1-15,0-5 2 16,0-2-1-16,1-1 1 0,-1-1-1 15,0-6 1 1,0 1-1-16,4-2 0 0,-4-1 0 16,0 1 0-1,0 1 0-15,0 1 1 0,1-3-1 16,-1 2 1-16,0 2-1 16,4 1 0-16,-4 2 1 15,3 1-1-15,1 3 1 16,1-1-3-16,-4 0 2 15,3 0-1-15,-3 2 3 16,3-3-2-16,-3-3 0 16,3 1 1-16,-4-2 0 15,2 4-1-15,-2-5-1 16,0 4 1-16,0-4-1 16,0 0 0-16,0 0 0 15,0 0 1-15,0-2 0 16,0 1 0-16,0-1 1 15,0 2 0-15,0 1-1 16,0 0 1-16,0 3-1 16,0-2 0-16,0 1 0 15,0-2-1-15,0 1 0 16,0-3 1-16,0-1 0 16,0 0 0-16,0-5 0 15,0 0-1-15,0 0 2 16,0 0-2-16,0 2 1 15,0-2-1-15,0 5 1 16,0 0 0-16,0-3 1 16,0 5-1-16,0 5 1 15,3-4-1-15,-3 6 1 16,0-3 0-16,0 1-1 0,2 2 0 16,-2-3 1-1,0 3 1-15,0-6-1 0,0 2 1 16,0-3 0-16,0-5-1 15,0 7 1-15,0-6-1 16,0 2 1-16,0-2 2 16,0 0-1-16,0 6 1 15,3-2-1-15,-3 0 4 16,0 7 4-16,0 4-2 16,0-4 0-16,0 3-1 15,0-4 3-15,0-7-3 16,0 1-1-16,0-2-3 15,0-5-1-15,0 0-3 16,0 0-1-16,0 0 0 16,0 0-4-16,2 0-1 15,-2 0-13-15,0 0-18 16,0 0-22-16,0-5-27 16,0-6-8-16,0-3-56 15,5 0-123-15,5 1-146 16</inkml:trace>
  <inkml:trace contextRef="#ctx0" brushRef="#br0" timeOffset="76943.5784">423 91 386 0,'0'0'118'16,"0"0"0"-16,0 0-23 16,0 0-42-16,0 0-24 15,0 0-18-15,0 0-8 16,0 0 2-16,0 0 3 16,0 0 14-16,0 0 9 15,0 0-6-15,0 0-6 16,0 2-3-16,0 4-5 15,0-2-5-15,0 1-5 16,0 4 1-16,0 4 0 16,0-1-2-16,0 1 0 15,0 2 3-15,0-1 5 16,0 1-2-16,0-4-1 16,3 2 4-16,-2-2-2 15,-1 0-1-15,2-3 0 16,-1-2 3-16,2 1-5 15,0-3 0-15,-2 0 1 16,3 0-2-16,-2-1 3 16,1 0 6-16,0 2-3 15,2-1-2-15,2 1-1 16,-3 1 0-16,3-5 1 16,-2 4 3-16,2-1-3 0,3 0-1 15,-2-1 1 1,2-1-6-16,0 1 1 15,2 1 0-15,-2-3 5 0,2 1 0 16,-2-1 0-16,-1-1 2 16,0 0-5-16,2 0-3 15,-6 0-4-15,2 0-1 16,2-1-1-16,-3-3 6 16,3-4 4-16,-2 2 2 15,2 0 4-15,2-2-1 16,1 1-1-16,-4 2-2 15,6-1 5-15,-6 1-5 16,3 2-4-16,-5-2-1 16,2 2-1-16,-1 1 1 15,-2-4-3-15,1 5 0 16,-3-3 1-16,-2-3-1 16,0 3-3-16,2-1 0 15,-3-1 3-15,1 1 1 16,-1-1-1-16,2 0 0 15,-1 4 3-15,2-3-2 16,-2 2 2-16,1 2 0 16,2-4 2-16,-1 3 4 15,0 0 2-15,-3 0 4 16,2 1-3-16,-1 1-5 16,-1-1-2-16,0-2-5 15,0 2 0-15,0 1 1 16,0 0-4-16,2 0 4 15,-2 0 2-15,0 0-16 16,0 0-18-16,0-3-37 16,0 2-79-16,0-3-131 0,0-4-44 15</inkml:trace>
  <inkml:trace contextRef="#ctx0" brushRef="#br0" timeOffset="77394.8985">621 73 579 0,'0'23'20'0,"0"6"-15"15,1 5-3-15,1 6 13 16,3 3 46-16,1 2 12 16,2 1 11-16,-1 1-17 15,0 2-38-15,-4-6-14 16,2 1-7-16,-3-4-6 15,1-3 0-15,0-5 0 16,-3-6 2-16,2-6 1 16,-1-5 0-16,-1-6 1 15,2-5 0-15,-2-2-8 16,0-2-7-16,0 0-2 0,0 0-27 16,0 0-29-1,2 0-18-15,0 0-9 0,2-5 8 16,3 0 5-16,1 0-112 15</inkml:trace>
  <inkml:trace contextRef="#ctx0" brushRef="#br0" timeOffset="77819.2013">884 763 821 0,'0'0'129'15,"0"-1"-43"-15,0-2-50 16,0 2 9-16,10 0-9 16,5 1-3-16,7-2 16 15,0 2-9-15,0 0-3 16,-3 0-12-16,-3 0-19 0,-7 0-5 15,-3 0-10 1,-5 0-52-16,-1 0-63 16,0-3-74-16,0 1-145 0,0-1-66 15</inkml:trace>
  <inkml:trace contextRef="#ctx0" brushRef="#br0" timeOffset="78774.8864">1166 15 637 0,'0'0'118'15,"0"0"-23"-15,0 0-23 16,0 0 7-16,0 0-3 15,0 0 0-15,3 1-18 16,5 8-13-16,2 3-15 16,3 2-10-16,5 3-5 15,2 8-9-15,2 3-4 16,3 3 3-16,3 4-2 16,1 1 1-16,1 0-5 15,-1 1 4-15,-1-4-7 16,-2-4 9-16,-1 0-5 15,-3-4 1-15,-4-1 1 16,1-6-3-16,-6 0 0 16,-1-6 2-16,-5-1 2 15,0-3-3-15,-6-3 0 16,-1 3-2-16,0 2-5 16,0 6-3-16,0 2 9 15,-12 5 2-15,-5 4-2 16,-2 0 0-16,-3 0 3 15,-2 4 1-15,1-4-9 0,1 1 11 16,1 0-4-16,3 0 0 16,3 1 0-16,2-3 1 15,7-3 5-15,-3-2-4 16,5-4 0-16,1-6-2 16,2-6 0-16,1-1-1 15,0-4-6-15,-2 0-43 16,2 0-67-16,0-1-130 15,0-11-248-15</inkml:trace>
  <inkml:trace contextRef="#ctx0" brushRef="#br0" timeOffset="80853.3511">1973 432 634 0,'0'0'71'0,"0"0"-21"16,0 0-31-16,0 0 16 15,0 0 15-15,0 0 8 16,0 0 8-16,0 0-9 16,0 0-15-16,0-7-1 15,0 2-19-15,5-6-12 16,5 3-6-16,-1 0-1 16,1-1-2-16,2 1-1 15,1 3 4-15,-1 0-5 16,-2 1 2-16,-1 0 0 15,2 4-6-15,-1 0-11 16,0 0 9-16,1 0-10 16,-3 4 10-16,6 5 7 15,-4 3 4-15,5-2-3 16,0 2 4-16,-1 0 6 16,4 0 0-16,0-3 15 15,1 0-7-15,1-2 1 16,-1-3-3-16,-3-2 3 15,1-2-9-15,0 0-11 0,-5 0-9 16,-1-5-2 0,0-4-8-16,-5 1-9 0,1 2-20 15,-3-1 1 1,-1 4-45-16,-2 3-46 0,2 0-87 16,-3 0-107-16</inkml:trace>
  <inkml:trace contextRef="#ctx0" brushRef="#br0" timeOffset="81646.9264">1957 664 485 0,'0'0'87'16,"0"0"-28"-16,0 0-18 16,0 0-1-16,0 0 23 15,0 0 13-15,0 0 9 16,0 0-2-16,1-2-32 15,6-4-35-15,3 1-7 16,0-3 2-16,2 4 2 16,2 0-9-16,-3 3 0 15,3 1-1-15,-2 0-3 16,1 0 1-16,-1 0 4 16,-1 0 0-16,-1 5 3 15,4 2 5-15,-1 2-3 16,1-1 3-16,1 1-4 15,-1 1 1-15,3-5 12 16,-6 3 0-16,3-4 1 16,-5 1-7-16,1-5-8 15,-1 0-7-15,3 0-3 16,-4 0-3-16,2 0-10 16,1-7-9-16,-1 2-7 15,-2-1-11-15,0 2-11 16,1 1-27-16,0 3-95 15,4 0-184-15</inkml:trace>
  <inkml:trace contextRef="#ctx0" brushRef="#br0" timeOffset="84952.2589">3178 125 638 0,'0'0'62'16,"0"0"-46"-16,0 0-23 15,0 5 0-15,0 11 29 16,0 10 58-16,0 10 13 16,0 14-27-16,0 6-18 15,0 7-7-15,0 6-9 0,0 0 3 16,0-4-8 0,0-3 0-16,0-12-7 0,0-8-1 15,0-9 4-15,0-8-2 16,0-8 0-16,-1-8-13 15,-1-4-5-15,2-2 1 16,0 0-5-16,-1-2 2 16,1-1 0-16,0 0-3 15,0 0 5-15,0 3 0 16,0 2-3-16,0 2 6 16,0-2 11-16,0 0 1 15,0 0-4-15,0-2-8 16,0 0-3-16,0-3-3 15,0 0 0-15,0 0-3 16,0 0-22-16,0 0-36 16,0 0-49-16,0-6-81 15,0-1-83-15,0-1-96 16</inkml:trace>
  <inkml:trace contextRef="#ctx0" brushRef="#br0" timeOffset="85851.8988">3424 634 693 0,'0'1'124'16,"0"1"-30"-16,0 0-58 16,0-2-30-16,0 0 2 15,0 0 5-15,0 0 30 16,7 4 16-16,0-3-28 15,5 1 3-15,1-1-2 16,3-1-26-16,4 0-6 16,-2 0-5-16,2 0-6 15,-3-1-8-15,-2-8-4 0,0-2-8 16,-5 1-10-16,-4-3-23 16,-5-2 4-16,-1-1-11 15,0 0 5-15,0 3-5 16,-11 3 6-16,-4 2 36 15,1 7 9-15,-1 1 14 16,-1 0 6-16,3 13 22 16,-1 13 15-16,3 2 11 15,1 4-22-15,-2 4 4 16,5-3-4-16,2-3 7 16,1-2 6-16,3-4-2 15,1-6-1-15,0-1 7 16,0-8-5-16,5 2-3 15,7-5-1-15,3 0-11 16,3-4-3-16,3 0-22 16,2-2-4-16,5 0-19 15,-1 0-15-15,1 0-26 16,1 0-53-16,-4 0-79 16,1 5-157-16</inkml:trace>
  <inkml:trace contextRef="#ctx0" brushRef="#br0" timeOffset="87561.1096">3962 858 168 0,'0'0'72'0,"0"0"1"16,0 0-42-16,0 0-11 15,0 0-11-15,0 0 28 16,0 0 17-16,1 0 19 15,-1 0 4-15,2 0-5 16,-2 0-2-16,0 0-16 16,0 0-7-16,0 0 2 15,0 0-6-15,0 0-5 16,0 0-2-16,0 0-5 16,0 0-8-16,0 9-5 15,0 7-11-15,0-1 16 16,-3 4-3-16,-6 5-17 15,0-7 5-15,1 0-25 16,-2-7-50-16,0-2-67 16,2-4-119-16,2-4-74 15</inkml:trace>
  <inkml:trace contextRef="#ctx0" brushRef="#br0" timeOffset="88519.7914">4224 503 416 0,'0'0'74'16,"0"0"0"-16,0 0-23 15,0 0 15-15,0 0-1 0,0 0-6 16,0 0 16-16,0-6-11 16,2-3-15-16,5 1-11 15,6-6-8-15,-1-1-19 16,3 0 4-16,2-1-8 16,2-2 6-16,-1 5-2 15,0-1-6-15,-1 5-6 16,2 3 9-16,-4 1 9 15,-1 5-12-15,0 0-7 16,1 0-1-16,3 9-2 16,-3 7 0-16,-2 5 2 15,2 3 7-15,-1 5-5 16,-2 5 2-16,-6 3 0 16,-4 1 2-16,-2 2 0 15,0-4-5-15,-4-4 3 16,-11-7-2-16,-2-5 3 15,-3-10-7-15,-1-6 1 16,-5-4-5-16,-2 0 2 16,-1-17 1-16,-1-1 10 15,3-3-20-15,1-2-15 16,9 2-20-16,4 3-9 16,3 1 9-16,7 1-24 15,-1-3-2-15,4 1-14 16,0 0-38-16,0-3-31 15,0 2-101-15</inkml:trace>
  <inkml:trace contextRef="#ctx0" brushRef="#br0" timeOffset="89514.4954">4576 113 656 0,'0'0'119'15,"0"0"-38"-15,0 0-22 0,0 0-1 16,0 0-5 0,0 0 0-16,4 0-7 0,4 0-9 15,2 0-1-15,1 4-8 16,7 5-10-16,0 4-1 16,4 3-11-16,3 4-6 15,4 4 3-15,-1 4-3 16,2 0 0-16,1 4 0 15,2-1 0-15,-4 0 2 16,0-5-3-16,-4 0 4 16,-5-6-2-16,-3-3 4 15,-3-4 0-15,-6-4 0 16,-1-3 6-16,-4-1-6 16,-3-4-1-16,0 0-7 15,0 2-3-15,0 5-1 16,0 3-2-16,0 7 9 15,-8 6 2-15,-4 7-2 16,0 5 2-16,-6 3-3 16,-1 4 1-16,-1-2-1 15,-3-1 3-15,-1-9 0 16,2-4-3-16,0-7-4 16,7-7 2-16,1-5 2 15,6-3 4-15,5-4-6 16,-1-1 4-16,4 0 4 15,0 0 3-15,0 0 1 16,0 0-2-16,0 3-4 16,0-3-10-16,0 5-40 0,4-1-65 15,6 1-174-15,5 2-393 16</inkml:trace>
  <inkml:trace contextRef="#ctx0" brushRef="#br0" timeOffset="90823.4301">5451 489 698 0,'0'0'144'0,"0"0"-60"16,0 0-49-16,0 0-16 15,0 0 2-15,0 0 14 16,0 0 13-16,0 0 6 16,0 4-6-16,0-4 1 15,0 0-8-15,0 0-7 16,0 0-3-16,0 2-4 15,0-2-8-15,0 0-4 16,0 0 0-16,0 2 0 16,0-2-3-16,0 0-2 15,4 3-1-15,3-3-5 16,3 3 1-16,-2-2 1 16,3-1 0-16,5 0 1 15,1 0 0-15,4 0 4 16,3 0-5-16,5 0 1 15,4 0-3-15,7 0-3 16,-4 0 2-16,4 0-1 16,1 0-4-16,-6 0 7 15,-6 0-9-15,-5 0 7 16,-8 0-1-16,-7 0 1 16,-4 0 6-16,-2 0-6 15,-3 0-5-15,2 0 1 0,-2 0-1 16,0 0-1-16,0 0-2 15,0 0-33 1,0 0-27-16,0 0-45 0,0 0-40 16,-5 0-68-16,-5 0-54 15,2 0-182-15</inkml:trace>
  <inkml:trace contextRef="#ctx0" brushRef="#br0" timeOffset="91137.6459">5703 314 441 0,'0'12'95'15,"-3"3"-44"-15,3 6-12 16,0 6 19-16,0 8 21 16,0 1-12-16,0 1-3 15,0-5 8-15,0-1-22 16,0-11-14-16,0 0-25 16,3-12-11-16,-3 0-10 15,0-2-62-15,0-3-64 16,4-2-110-16,1 1-173 15</inkml:trace>
  <inkml:trace contextRef="#ctx0" brushRef="#br0" timeOffset="92333.5011">6649 250 697 0,'0'-5'31'0,"0"-3"-32"15,0 1 0-15,0-4 7 16,-7 0-7-16,-2-1 2 15,0 3 6-15,-4 1 2 16,2 0 0-16,-3 0-8 16,-1 1 3-16,0 3-3 15,-2 0 2-15,2 4-3 16,-2 0 0-16,0 0 1 16,4 0 2-16,-1 7-2 15,6 4 3-15,1 5 7 16,4-2 31-16,3 4-1 15,0-2 1-15,0 1-4 16,2 1-13-16,7-5-11 16,0-2-3-16,3-2-5 15,-1-1-1-15,3-1-3 16,1-6 3-16,2-1-12 16,0 0-7-16,2 0-11 15,-1 0-3-15,4-9 20 16,-4-2-11-16,0 1-2 0,-4 0-1 15,-2 1 1-15,-2 2 1 16,-3-1-6-16,-3 3 14 16,-1 3 5-16,-2 2-13 15,-1 0-7 1,0 0 1-16,0 0 9 0,0 0-31 16,0 2 21-16,0 11 22 15,0 4 11-15,4 6-1 16,-1 10 31-16,1 3 6 15,2 10-4-15,2 4 18 16,0 2-1-16,-1-4-8 16,3-6-7-16,-7-4 1 15,-3-13-16-15,0-6-11 16,-16-10-24-16,-7-9-2 16,-6 0-7-16,-4-1 10 15,-2-15 10-15,7-4-17 16,3 7-19-16,5 0-7 15,9 2-11-15,4 5 34 16,1 3 12-16,6 3 3 16,-1 0 6-16,1 0-21 15,0 0-55-15,0 0-75 16,0 0-70-16</inkml:trace>
  <inkml:trace contextRef="#ctx0" brushRef="#br0" timeOffset="92973.9512">7140 634 628 0,'0'0'11'16,"-9"0"-32"-16,-13 0 20 15,-7 0 36-15,-15 0 15 16,-13 0 14-16,-9 0 8 15,-10 0-7-15,-3 0-35 16,-4 0 1-16,4 0-22 16,10 0-5-16,8 0-1 15,14 1 1-15,14 1-4 16,9-2 0-16,9 0 2 16,5 0-1-16,2 0 0 15,0 0-2-15,1 0-1 16,0-3 1-16,3-1-6 15,0-1-22-15,4 3-15 16,0 0 2-16,0-2-3 0,0 3-13 16,4 1-55-16,11 0-183 15</inkml:trace>
  <inkml:trace contextRef="#ctx0" brushRef="#br0" timeOffset="93892.6024">6624 876 700 0,'0'0'91'0,"0"4"-69"16,-6 8-38-16,-9 5 31 15,-7 7 45-15,-4 3-9 16,-5 2-19-16,-1 2 18 15,-2 0-22-15,-1-3-9 16,3-3-10-16,2-3-5 16,4-4-1-16,5-3 0 15,6-2-2-15,1-3 2 16,7-6-1-16,0 1 1 16,4-4-2-16,2 0 3 0,-2 1 6 15,3-2 7 1,0 0 7-16,0 0 6 0,0 0 2 15,0 0 9-15,0 0-4 16,0 4-12-16,9-4-16 16,1 5-7-16,3-3 0 15,2 2-2-15,7-1 2 16,2 1-2-16,5 1 1 16,7-2 1-16,0 2-2 15,7-1-5-15,0-1 2 16,2-1 0-16,-2 1-5 15,-3-2 0-15,-4-1 0 16,-3 0 6-16,-4 0 0 16,-5 0 7-16,-6 0-7 15,-3 0-1-15,-7 0 2 16,-2 0 0-16,-3 0-9 16,-2 0-20-16,-1 0-7 15,0 0 13-15,0 0 4 16,0 0 5-16,0 0 6 15,0 0 1-15,0 0 1 16,0 0 3-16,0-8 2 16,0-1 3-16,-7 0-1 15,-1-4-3-15,2-4 2 16,-6 2-5-16,5-5-2 16,-4 1 4-16,0-3 1 15,1 2 2-15,-2-3 3 16,2 1 1-16,-4 4-2 15,5-2 0-15,-5 1 2 16,4 5-1-16,0 2 1 16,2 0 0-16,1 2 1 0,0 2-2 15,3 4 2-15,3-1-1 16,1 3 0-16,0-2-1 16,-2 4-2-16,2 0-4 15,0-2-30-15,0 0-64 16,0 2-89-16,0-1-124 15</inkml:trace>
  <inkml:trace contextRef="#ctx0" brushRef="#br0" timeOffset="95018.405">7440 139 516 0,'0'0'50'16,"0"16"-41"-16,0 12-1 16,0 10 7-16,0 11 41 15,0 14 27-15,0 8-3 16,0 5-3-16,0 0-10 15,0 1-23-15,4-11-2 16,-3-7-6-16,2-11-5 16,-2-9 3-16,3-17-9 15,-1-5-19-15,-3-9-3 16,0-6-4-16,0-2-9 16,0 0-45-16,0 0-41 15,0-5-53-15,3-6-73 16,3-1-15-16</inkml:trace>
  <inkml:trace contextRef="#ctx0" brushRef="#br0" timeOffset="95756.9285">7994 739 527 0,'0'-2'2'16,"0"-1"-2"-16,0-5 6 16,-5-1 14-16,-9 0 21 15,1 0 0-15,-6-4 3 16,-4 1-12-16,-2-3-1 16,-3 2-6-16,0 1-11 15,-2 3-4-15,2 5-8 16,5 4-8-16,3 0 7 15,5 0 2-15,4 4 8 16,4 10 37-16,6 2 0 16,1 3 18-16,0 0-13 15,8 1-7-15,7-3-24 16,4 0-18-16,4-2-2 16,0-7-3-16,1-4-26 15,-1-4-31-15,1 0-10 16,-6-4 3-16,-2-7 35 15,-2-1-5-15,-5 0 15 0,-3 3-1 16,-4 0 1-16,-1 5 11 16,2 1-2-1,-3 1 4-15,0 2 5 0,0 0 0 16,0 0-22-16,1 15 36 16,2 7 20-16,1 3-24 15,3 11 11-15,0 7 23 16,-3 0 17-16,3 2-6 15,-4-2 1-15,1 1-3 16,-4-9-5-16,0-6-14 16,-2-4-18-16,-13-4-13 15,-5-7-5-15,-4-3-2 16,-6-6-8-16,-1-5-18 16,1 0-19-16,2-9-15 15,7-7-53-15,8-1-29 16,11 0-109-16</inkml:trace>
  <inkml:trace contextRef="#ctx0" brushRef="#br0" timeOffset="96124.1881">8257 674 425 0,'0'0'66'15,"0"0"-36"-15,0 0-15 16,0 0 12-16,0 9 38 16,0 4-6-16,-4 8 15 15,-6 1-19-15,-5 6-41 16,-2-6-10-16,-2-5-5 16,1-2-33-16,4-6-57 15,3-6-63-15,7-2-109 16</inkml:trace>
  <inkml:trace contextRef="#ctx0" brushRef="#br0" timeOffset="96724.6119">8564 305 294 0,'0'-1'5'16,"0"-1"-18"-16,-1 1 14 16,1 1 1-16,-2 0 3 15,2 0 60-15,0 0 6 16,0 4-11-16,-3 12-6 16,-1 8-20-16,1 6 6 15,-1 7-7-15,0 5-14 16,-1 4-3-16,3 3 17 15,1 1 14-15,1-7-10 16,0-3 16-16,0-12-15 16,0-6-5-16,0-7-26 15,-3-10-8-15,0-5-43 16,3 0-131-16,0 0-113 16,0-17-138-16</inkml:trace>
  <inkml:trace contextRef="#ctx0" brushRef="#br0" timeOffset="97455.1344">8680 131 417 0,'0'0'74'0,"0"0"-35"15,0 0-4-15,0 0 27 16,0 0 37-16,0 0-3 16,0 0-8-16,0 0-13 15,0 3-11-15,7 10-10 16,5-1-21-16,5 11-28 15,5-1 4-15,7 6-1 16,0 3-3-16,6 2 10 16,-1 2-12-16,5 0 2 15,-3-3-6-15,-4 2 0 16,-2-6 2-16,-8-4-3 16,-4-4 1-16,-4-4-2 0,-7-8 2 15,-3-2-2-15,-1-3-4 16,-3 3-1-16,0 2-1 15,0 4 0-15,-11 8 11 16,-3 5 1-16,-4 2 2 16,0 6-3-16,-3 0 1 15,-1 1 8-15,1-2-1 16,1-5-7-16,-1-3 1 16,3-9-3-16,3-3 5 15,5-2-8-15,-1-4-1 16,7-3 5-16,-2 0 0 15,5 1-2-15,0 0-3 16,-1 1-4-16,2 2-4 16,0 2-18-16,0 0-60 15,0-1-102-15,0-3-189 16</inkml:trace>
  <inkml:trace contextRef="#ctx0" brushRef="#br0" timeOffset="119269.6259">-108 1913 295 0,'0'-1'73'0,"-1"-3"-10"16,1 4-14-16,0-3-6 16,0 2-3-16,0 1 1 15,0-1 8-15,0 1 9 0,0-2-13 16,0 2-1-16,0 0-8 16,0 0-2-16,0 0-2 15,0 0-4-15,0 0-11 16,0 0-8-16,0 0-5 15,0 0-3-15,0 0 4 16,0 0-3-16,0 0 3 16,0 0 0-16,0 0-1 15,0 3 8-15,0 10 6 16,0 5 10-16,0 6-14 16,0 5-9-16,0 8 4 15,3 0-2-15,1 3 9 16,-3-4 8-16,1 1-7 15,0 0-3-15,1 0 10 16,-2-6-8-16,-1-2-1 16,2-4-3-16,-2-2-2 15,0-7-3-15,0-3-1 16,0-2 1-16,0 0-2 16,1-2-1-16,-1 4 1 15,2-1 1-15,-2 2-6 16,0-2 7-16,0-1 1 15,0-6-1-15,2 2-4 16,-2-5-3-16,0-2-4 16,0 0 3-16,0 0-2 15,0 0-3-15,0 0-4 16,0 0 0-16,2 0-14 16,-2 0-24-16,0 0-36 15,0 0-36-15,0-2-52 0,0-6 5 16,0-3-34-16,3 0-139 15</inkml:trace>
  <inkml:trace contextRef="#ctx0" brushRef="#br0" timeOffset="119975.1054">-144 1941 513 0,'0'0'83'0,"0"-1"2"16,0-2-24-16,0 1 1 16,0-1-2-16,0 2-3 15,0-2 9-15,2-4-3 16,2 3-15-16,3-3-15 16,-3 2-18-16,1-3-3 15,4 2-1-15,-1-2 0 16,0 4-2-16,3-3 3 15,1 5 5-15,0 0-5 16,4 2-9-16,0 0-1 0,2 0-3 16,2 9-2-1,0 6-2-15,3 5 5 16,2 3 2-16,0 4 2 16,1 3-2-16,-1 5-1 0,-2 1 1 15,-1 4 2-15,-7 2-3 16,-2 3 2-16,-6-2 1 15,-7-2-3-15,0-3 1 16,0-5 3-16,-20-5-6 16,-2-6 2-16,-9-4 0 15,-1-7 1-15,-5-5-1 16,1-4-5-16,2-2 8 16,3 0 1-16,5 0-6 15,4-2 0-15,10-3-1 16,3 3 4-16,6 0 2 15,2 2 2-15,1 0 2 16,0 0-4-16,0 0 0 16,0 0-2-16,0 0-9 15,0 0-23-15,3 0-44 16,7 0-96-16,6 0-109 16,2 0-331-16</inkml:trace>
  <inkml:trace contextRef="#ctx0" brushRef="#br0" timeOffset="120659.5927">433 2215 713 0,'0'0'119'0,"1"0"-36"16,1 0-43-16,-2 0-7 16,4 0 2-16,-1 0 12 15,3 0 2-15,6 0-18 16,-1 0-10-16,4-4-6 15,-3-4-14-15,4-1-3 16,-4-3 0-16,-2-3-15 16,-6-1-21-16,-4-3-9 15,0 0-3-15,-7 0-4 16,-11 1 4-16,0 9 7 16,0 1 12-16,3 8 7 15,-1 0 13-15,7 12-4 16,2 15 28-16,3 0 41 0,4 6-9 15,0-1 4 1,0-1-11-16,0-2 6 0,7-4 10 16,3-2-19-16,3-4 2 15,2-3 2-15,1-3-10 16,-1 2-21-16,2-8-2 16,2-1 1-16,-1-3-8 15,0-1-3-15,3-2-18 16,-3 0-31-16,1 0-71 15,3-2-57-15,3-1-123 16</inkml:trace>
  <inkml:trace contextRef="#ctx0" brushRef="#br0" timeOffset="121142.9331">947 2187 818 0,'0'-2'88'16,"0"-5"-79"-16,-1 2-16 15,-13-1 2-15,-4 2 0 16,-2 4 5-16,-4 0 5 0,0 0 2 16,-2 10 16-16,3 11 3 15,0 5-1-15,7 4-4 16,4 0-4-16,9 3 3 15,3 0 7-15,0-2 2 16,9-4-1-16,12-3-2 16,3-2-10-16,0-7-8 15,3-5-5-15,2-5-11 16,1-5 1-16,-2 0-35 16,-3-1-10-16,-2-8-23 15,-3-5-20-15,0 2-39 16,-3 0-88-16,0 1-156 15</inkml:trace>
  <inkml:trace contextRef="#ctx0" brushRef="#br0" timeOffset="121737.356">1274 2298 605 0,'0'-7'37'16,"-8"-4"-30"-16,-9 0-7 16,-1 3 27-16,-4-2 17 15,-3 5 21-15,1 5-13 16,-2 0 0-16,3 0-14 15,2 15-16-15,3 2 6 16,7 5 10-16,4 2-26 16,7-2 6-16,0 1 1 0,0-1-1 15,15-5-5 1,6-2-7-16,0-3-6 0,5-6-17 16,-1-3-24-16,-2-3-19 15,-1 0-33-15,-2-14 54 16,-5-3 0-16,-3-1 11 15,-3 0 4-15,-3 2 11 16,-3 0 10-16,-1 4 0 16,-2 1 5-16,0 6-2 15,0 1 9-15,0 3 3 16,0 1 4-16,0 0 16 16,0 0 17-16,2 0-3 15,7 5 10-15,0 7-10 16,7 5-32-16,2 3 6 15,4 2 12-15,1-2-24 16,-2 0 9-16,0-4-8 16,-3-4-4-16,-5-3-7 15,-1-8-15-15,0-1-64 16,-1 0-69-16,1 0-163 16,4-13-210-16</inkml:trace>
  <inkml:trace contextRef="#ctx0" brushRef="#br0" timeOffset="122176.6655">1524 2313 649 0,'0'0'104'15,"0"0"-33"1,0 4-41-16,0 8-15 0,3 3 4 16,5-2 39-16,2 3 10 15,-2-6 2-15,2-1-3 16,-6-4-27-16,3-1-21 15,-3 0-15-15,0-1-1 16,2-3-3-16,-4 0-8 16,7 2-24-16,-2 0-17 15,3-2-5-15,2 0-20 16,3 0-29-16,-1-7 21 16,1-3 23-16,-1-5 11 15,-3 0 18-15,-1-1-5 16,-3 1 17-16,-6 2 13 15,3 4 3-15,-4 1 4 16,0 4 6-16,0 2 46 16,0 2 32-16,0 0-13 15,0 14-25-15,-2 18-1 16,-8 13-27-16,-7 16 9 16,0 13 21-16,1 5-17 15,-3 0-4-15,6-5 4 16,2-13-15-16,7-9 2 15,1-13-17-15,3-11-3 16,0-8-81-16,0-10-169 16,6-6-384-16</inkml:trace>
  <inkml:trace contextRef="#ctx0" brushRef="#br0" timeOffset="123520.6232">2303 2212 662 0,'0'-1'58'0,"0"1"-40"0,0 0-11 16,0 0 24-16,0 0 29 16,0 0 12-16,0 0 5 15,0 11-15-15,0 9-24 16,0 7-25-16,5 2-8 16,2 6 1-16,0-2-2 15,-3-4 6-15,2-3 8 16,-5-10-7-16,3-5-6 15,-4-3-3-15,0-7-1 16,0-1-11-16,0 0-24 16,0 0-14-16,0-9 24 15,0-7 20-15,-4-3 4 16,1-2 0-16,-2-3-6 16,5-2 2-16,0 1 3 15,0 2 2-15,0-2 2 16,0 5 2-16,1-3 5 15,10 8 13-15,2-2 5 16,0 4-3-16,4 3 19 16,4 2-10-16,-1 3 2 15,0 2 2-15,2 3-10 16,-4 0-20-16,0 0-14 16,0 0 2-16,-7 0-14 15,1 0-25-15,1 0-36 16,-2 3-79-16,3-3-91 15,2 2-174-15</inkml:trace>
  <inkml:trace contextRef="#ctx0" brushRef="#br0" timeOffset="124158.0844">2925 2286 681 0,'0'-4'78'0,"0"-4"-55"16,-6 3-26-16,-10-6-2 16,-4 4 24-16,-3 2 12 15,-5 4 14-15,-1 1-3 16,-1 0 1-16,1 9 7 16,1 11-16-16,6 4-14 15,5 3-7-15,9 1-3 16,8 1-4-16,0-3 10 15,6-2 1-15,13-3-5 16,0-4-8-16,7-8 1 16,2-4-11-16,1-5-40 15,3 0-27-15,-2-5-34 16,-1-12 52-16,-5-5 21 16,-9-1 6-16,-4-3 5 15,-5 4 5-15,-6 5 12 0,0 2-2 16,0 7 9-1,0 3-2-15,0 3 0 0,0 2-4 16,0 0 5-16,0 0 38 16,0 12 34-16,0 3-25 15,8 4-36-15,4 1 9 16,1 0 35-16,1 0-9 16,1-4-20-16,0-3-10 15,-1-4-14-15,1-1-6 16,2-3-49-16,1-5-81 15,1 0-113-15,3 0-287 16</inkml:trace>
  <inkml:trace contextRef="#ctx0" brushRef="#br0" timeOffset="124396.2414">3080 2249 821 0,'8'-3'148'16,"6"0"-35"-16,4 2-57 15,4 0-15-15,3-2-6 16,1 3-17-16,3 0-21 16,2 0 8-16,-6 0 1 15,-5 0-9-15,-3 0-53 16,-5-2-60-16,-5-3-84 15,-6-2-185-15</inkml:trace>
  <inkml:trace contextRef="#ctx0" brushRef="#br0" timeOffset="124624.4024">3189 2090 723 0,'0'17'54'0,"0"10"-46"16,4 6-10-16,2 11 21 16,2 1 25-16,3 0 4 15,-3-1-2-15,2-5-18 16,0-3-19-16,-1-8-9 16,1-2-27-16,0-7-90 15,1-4-112-15,0-4-188 16</inkml:trace>
  <inkml:trace contextRef="#ctx0" brushRef="#br0" timeOffset="125047.7167">3485 2386 756 0,'18'0'128'16,"3"-3"-56"-16,-2-1-48 15,-5-4-18-15,0-2-10 16,-2-2-4-16,-2-3-1 0,-7 2-4 16,-3-4-9-1,0 2 1-15,0 0-8 0,-10 3-5 16,-7 1 5-16,0 5 6 15,-2 3 3-15,3 3 8 16,-1 4-2-16,6 19 12 16,7 5 23-16,1 4 34 15,3 8-1-15,0 1 17 16,10-3-18-16,8-2 9 16,1-4-15-16,1-4-15 15,2-9-1-15,0-3-17 16,0-3-10-16,0-9-5 15,1-4-36-15,1 0-83 16,1-6-133-16,0-12-279 16</inkml:trace>
  <inkml:trace contextRef="#ctx0" brushRef="#br0" timeOffset="126312.5996">4175 2209 738 0,'0'-3'81'15,"0"-3"-60"-15,0-2-18 16,0 1-8-16,4-3 8 16,4 1 3-16,1 1 13 15,2 1 36-15,-3 3-6 16,4 2 3-16,-2 0-24 0,1 2-16 15,0 0-4 1,-2 0-5-16,3 4 7 0,-2 3 0 16,2 4 5-16,-1-1 3 15,3 0 1-15,4-1 9 16,1 0 1-16,6-1-4 16,0-6-8-16,3 0 7 15,-1-1-16-15,1-1-5 16,-5 0-2-16,-4 0-8 15,-4 0-30-15,-4 0-18 16,-8-5-32-16,-3 0-50 16,0-1-93-16,0 0-81 15</inkml:trace>
  <inkml:trace contextRef="#ctx0" brushRef="#br0" timeOffset="126949.0515">4226 2413 692 0,'0'0'116'16,"0"0"-58"-16,0 0-21 15,0 0-7-15,0 0 28 16,0 0 6-16,0 0 4 16,0 0-4-16,0 0-15 15,0-1-8-15,3-6-29 16,8 2-10-16,0 0 2 16,1-4-6-16,1 5 4 15,-1-3-2-15,2 5-2 16,-3-2 3-16,1 4-5 15,1 0-12-15,1 0 6 16,0 10-4-16,1 6-4 16,0 1 11-16,0 1 4 15,2 0 6-15,-3-4 5 16,1-1 8-16,-4-4 0 16,3-1-1-16,1-4 1 15,0-4-8-15,2 0-5 16,3 0-3-16,1 0-8 15,2 0 8-15,-3-4-4 16,2 0-7-16,-5-3-13 16,-2 1-42-16,-1 2-76 15,-6-1-105-15,2 1-214 16</inkml:trace>
  <inkml:trace contextRef="#ctx0" brushRef="#br0" timeOffset="129766.0512">5317 2006 656 0,'0'0'132'0,"0"0"-78"15,0 0-48-15,0 0-6 16,0 0 4-16,0 0 16 16,0 0 34-16,0 0 6 15,0 0-6-15,0 2-13 16,0 13-11-16,0 7-6 15,0 8 4-15,0 8-12 16,0 7-1-16,3 4 9 0,1 0-1 16,-1-1 13-1,-2 0-9-15,2-8-4 16,-2-4-4-16,1-7-8 16,-2-5-1-16,1-2-9 15,-1-6 1-15,0-1-2 0,2 1 2 16,0 1-2-16,-2 0 1 15,1 1-2-15,1-4 2 16,-2-3-1-16,0-2 1 16,0-4-2-16,0-5 0 15,0 0-4-15,0 0-3 16,0 0-13-16,0 0-23 16,0-5-24-16,0-7-19 15,0-5-3-15,0-3-63 16,0 0-111-16,7-8-184 15</inkml:trace>
  <inkml:trace contextRef="#ctx0" brushRef="#br0" timeOffset="130613.6525">5332 1957 480 0,'-1'0'77'16,"-2"0"-67"-16,0 0-12 15,2 0 1-15,-3 0 2 16,4 0-1-16,0 0 3 15,-2 0 15-15,2 0 30 16,0 0 15-16,0 0-4 16,0 0-12-16,0 0-17 15,0 0 0-15,0 0-2 16,0 0 11-16,0 0 12 16,0 0 1-16,0 0 3 15,0 0 1-15,9 0-6 16,6 0-28-16,0 0-16 15,6 0-3-15,4 0-1 16,0 0 1-16,2 2 1 16,1 1 2-16,0-2-2 15,-2 1 1-15,-4-2-4 16,0 1 1-16,-5-1-3 16,-5 0 1-16,-2 0 0 15,-5 0 0-15,-2 0-1 16,-3 0-1-16,0 0 0 15,0 0-1-15,0 0-1 16,0 0-1-16,0 0 5 16,0 0 0-16,0 2 0 15,0-2-2-15,0 2-1 16,0-1 3-16,2 2 0 16,-1 3 2-16,3 2-4 0,-4 0 3 15,3 4-2 1,1 3 5-16,-4-5 5 0,3 1 2 15,-3-2-11 1,0-3 5-16,0-1-5 0,0-2 0 16,0 1-1-16,0-3-7 15,0 2-21-15,0-3-35 16,0 1-40-16,0 2-42 16,4 1-64-16,3-3-104 15</inkml:trace>
  <inkml:trace contextRef="#ctx0" brushRef="#br0" timeOffset="132819.2154">5699 2629 316 0,'-2'0'89'16,"2"0"-40"-16,-1 0-9 15,1 0 0-15,0 0 26 16,0 0 25-16,0 0 24 16,0 0-4-16,0 0-22 15,0 0-23-15,0 0-23 16,0 0-8-16,0 0-11 16,0-2-8-16,3-2-4 15,5-3-8-15,0 3-1 16,1-1 2-16,3 1-5 15,-4 0 2-15,2 1 0 16,1 3 0-16,-4 0-2 16,1 0 0-16,-2 0 1 15,-1 0-1-15,2 0-7 16,-1 0-3-16,2 0 0 16,-1 3 0-16,0 5-1 15,1 0 5-15,0 1-5 16,2 3 6-16,-2-1 7 15,1 0-2-15,-2 2 1 16,-2-2-2-16,-1 1 1 16,-1-3-2-16,0 0 1 15,-3 0-1-15,0 0 2 16,0-1-1-16,0 3-1 16,0-4 0-16,-10 0 1 0,-1 1 2 15,0-4-5-15,-6-1 1 16,1-3-1-16,-2 0 3 15,0 0-9-15,1 0 1 16,2 0 8-16,1-5 8 16,5 1-3-16,0 0-3 15,2 2-2-15,3 0-2 16,0-1-9-16,0-1-9 16,0 0-12-16,-2-3 5 15,-1-2-6-15,-1-1 14 16,3-2-3-16,-1 2-13 15,2-1-2-15,4 5 1 16,0-1 2-16,0 4-22 16,0 2-57-16,0 1-122 15</inkml:trace>
  <inkml:trace contextRef="#ctx0" brushRef="#br0" timeOffset="135053.8063">6170 2333 575 0,'2'0'125'0,"0"0"-50"16,-2 0-26-16,0 0 5 15,2 0-2-15,-1 0 6 16,-1 0 12-16,2 0-9 16,-1 0-11-16,4 0-9 15,1 0-2-15,4 0 0 16,3 0-14-16,4 0 1 15,5 0 2-15,3 0-17 16,4 0-4-16,-1 0 2 16,2 0 3-16,1 0-1 15,-2 0-6-15,0 0 11 16,-6 0-3-16,1 0-6 16,-5 0-10-16,-1 0 4 15,-4 0 2-15,-3 0-4 16,-3 0-5-16,-2 0-8 15,-5 0-27-15,-1 0-24 16,0 0-46-16,0 0-85 16,0 0-151-16</inkml:trace>
  <inkml:trace contextRef="#ctx0" brushRef="#br0" timeOffset="135387.0404">6396 2158 619 0,'0'0'134'0,"0"5"-53"15,0 7-59-15,0 7-8 16,0 9 16-16,0 8 38 16,0 4-4-16,4 4 3 15,-3-2-17-15,2-3-23 16,-2-6-10-16,2-8-11 16,-3-5-8-16,0-2-44 15,0-7-79-15,4 0-137 16,3-4-233-16</inkml:trace>
  <inkml:trace contextRef="#ctx0" brushRef="#br0" timeOffset="137140.2884">7327 1857 530 0,'0'0'22'0,"0"0"-33"16,0 0-4-16,0 0 8 15,0 0 30-15,0 0 47 0,0 3 9 16,-2 11-13 0,-8 9 21-16,-1 11-13 0,-7 9-29 15,2 10-4-15,-3 7-9 16,-1 7 4-16,0 1 9 16,3 2 0-16,1-3-6 15,5-5-7-15,3-7 3 16,4-3-7-16,4-5-9 15,0-7 0-15,0-5-3 16,12 0-10-16,5-5-2 16,1-7 0-16,1-3-1 15,-1-5-3-15,1-2-2 16,-2-8 1-16,-2-2-12 16,-1-2-9-16,-3-1-30 15,-1 0-55-15,-3 0-52 16,1-6-65-16,3-5-211 15</inkml:trace>
  <inkml:trace contextRef="#ctx0" brushRef="#br0" timeOffset="138661.3602">8283 2382 472 0,'-44'0'155'0,"-13"-2"-25"15,-12 2-68-15,-10 0 11 16,-1 0-24-16,-2 0-21 15,6 0 9-15,13 0-7 16,10 0-6-16,16 0-22 16,11 0 3-16,10 0 0 15,8 0-2-15,3 0-2 16,2-1 0-16,3 1-6 16,0 0-32-16,0 0-39 15,0 0-57-15,0 0-103 16,8 12-61-16</inkml:trace>
  <inkml:trace contextRef="#ctx0" brushRef="#br0" timeOffset="139212.751">7901 2587 751 0,'-12'17'95'16,"-6"6"-52"-16,-6 2-16 16,-4 6 4-16,-4-1-6 15,-2-1 0-15,5-2 3 16,4-5-6-16,5-6 1 15,3-2-1-15,9-9 12 16,1 1-11-16,6-5-6 16,-2-1-6-16,3 0 1 15,0 0 9-15,0 0 10 16,0 0 1-16,5 0-1 16,9-4-15-16,7 0-5 15,5 3-4-15,6-2 2 16,7-1-9-16,1 4 4 15,6 0-6-15,-1 0 3 16,1 0-2-16,-1 0 0 16,-6 0 2-16,-6 0-8 15,-8 0 3-15,-7 0 5 16,-8 0-6-16,-9-10-12 0,-1-6 1 16,-5-6-7-1,-15-12 16-15,-7-3 6 0,-4-3 0 16,-2 3-4-16,3 3-6 15,3 6-22-15,7 11 8 16,5 5-13-16,6 5 2 16,8 3-5-16,1 4-5 15,0 0-19-15,0 0-51 16,15 0-109-16</inkml:trace>
  <inkml:trace contextRef="#ctx0" brushRef="#br0" timeOffset="138052.9307">7982 1944 480 0,'0'-7'68'16,"-12"1"-8"-16,-4-2-11 15,-3-2-10-15,-5 2 16 16,-5 3-2-16,1 0-14 16,-5 3-6-16,2 2 11 15,-1 0-11-15,7 4-13 16,4 12 1-16,6 2-5 15,9 4 2-15,4 0 9 16,2 2 5-16,0 0-14 16,15-5-13-16,4-4-2 15,4-2-4-15,2-8-27 16,2-5-22-16,-1 0-14 16,-1-8-17-16,-3-6 37 15,-4-3-2-15,-4 0 26 16,-4-1 8-16,-5 5 5 15,-3 0 2-15,-1 6 4 16,-1 2 0-16,0 4-2 16,0 1-7-16,0 0 1 15,0 0 8-15,0 0-3 0,0 0 36 16,5 8 23-16,2 5-7 16,3 5-35-16,4 5-4 15,2 6 23-15,4 5 2 16,-4 6 10-16,1 0-5 15,-6 4 13-15,-4-5-25 16,-7 0 7-16,0-3-11 16,-14-4-20-16,-14-7-4 15,-9-3-3-15,-5-9 2 16,0-5 2-16,0-5-4 16,5-3-3-16,8 0-10 15,5-4-15-15,11-3-12 16,3 2 9-16,7 1 9 15,3 1 9-15,0 3 6 16,0 0-30-16,3 0-35 16,9 0-205-16</inkml:trace>
  <inkml:trace contextRef="#ctx0" brushRef="#br0" timeOffset="139873.2221">8359 2004 573 0,'0'0'141'16,"0"0"-36"-16,0 0-23 16,3 10-8-16,5 4-27 15,6 6-13-15,0 3 27 16,1 9-8-16,0 3-21 15,0 10-7-15,1 5-2 16,-7 6-19-16,1 7 7 16,-3 0 4-16,-1-2 9 15,-5-3-11-15,-1-5 2 16,0-10-4-16,0-10-2 16,-3-6-6-16,-9-11-4 15,2-2-2-15,0-5-2 16,-5 0 4-16,3-2 2 15,-2-1-2-15,-1 1 2 16,9-2 2-16,-1 1-1 16,2-2 1-16,3-3-1 15,2 3 2-15,0-4-1 16,0 0-2-16,0 0-18 16,0 0-44-16,0 4-70 15,0 1-78-15,0 3-125 16</inkml:trace>
  <inkml:trace contextRef="#ctx0" brushRef="#br0" timeOffset="140810.8877">8652 1771 615 0,'0'0'19'0,"0"0"-16"15,0 0 1 1,0 0 45-16,0 0 45 0,0 0 21 16,0 0-7-16,0 0-34 15,0 0-25 1,7 0-18-16,1 0-15 0,2 0-10 16,3-2-2-16,-1 2-2 15,2 0-8-15,1 0 3 16,0 0-16-16,1 8-3 15,-3 2 2-15,0 6 4 16,-1 2-1-16,-2 3-5 16,-2-3 13-16,-1 4 8 15,-7-3-1-15,0 1-2 16,0-1-2-16,-7-2-8 16,-4 1-6-16,-6-1 5 15,4-5 2-15,0 0 9 16,5-5 3-16,1-3 1 15,4-3 1-15,2 1 1 16,1-2 1-16,0 0 11 16,0 2 19-16,0-2 18 15,0 0 10-15,0 0 1 16,0 0-3-16,4 1 0 16,11 0-10-16,6 1-5 15,0 3 2-15,0-4-18 16,-2 1-20-16,0 1-11 15,-5-2 2-15,-4 1-17 16,-3 1-74-16,1 1-92 16,0 1-139-16,5 0-345 15</inkml:trace>
  <inkml:trace contextRef="#ctx0" brushRef="#br0" timeOffset="141538.4033">9247 2016 326 0,'0'0'82'0,"0"0"13"15,0 0-16-15,0 0-29 16,0 0-10-16,0 0-3 15,0 5 2-15,0 15 8 16,-4 10 12-16,4 14 2 16,0 8-7-16,0 12-12 15,0-1-1-15,0-4 13 16,0-4-5-16,0-12-12 16,0-9-16-16,0-8-17 15,5-9-3-15,-5-6 0 16,2-6-5-16,-2-1-54 15,0-4-74-15,0 0-74 16,0 0-177-16</inkml:trace>
  <inkml:trace contextRef="#ctx0" brushRef="#br0" timeOffset="142204.8743">9604 1944 657 0,'4'4'84'16,"-2"-2"-25"-16,-2 4-56 16,0 0-12-16,-3 4-15 15,-13 6 22-15,-2 2 5 16,-7 4-3-16,-1 1 11 16,-4-2-11-16,5-1 1 15,0-2 1-15,3-4 1 16,1-2-4-16,6-5 1 15,4 1-2-15,2-5 4 16,3 1 0-16,3 0 0 16,0-3 0-16,3 1-1 15,0-1 6-15,0-1 17 16,0 1 27-16,0-1 0 16,0 0-4-16,0 6 11 15,0-1-8-15,12 3-22 16,5 6-29-16,5 1 2 15,3 8 2-15,6 4-5 16,2 6 4-16,8 2 1 16,-1 3 8-16,0-1 0 15,-1-5 29-15,-9-6 22 16,-6-7-28-16,-9-5-28 16,-6-7-6-16,-7-2-2 15,-2-1-29-15,0 4-62 16,0-1-50-16,-4 4-89 15,0 1-67-15</inkml:trace>
  <inkml:trace contextRef="#ctx0" brushRef="#br1" timeOffset="156884.3056">11172 2147 618 0,'0'11'75'0,"0"13"-13"16,0 9-38-16,0 10 22 16,0 8 10-16,0 5-10 15,0 0 3-15,0-3 13 16,0-8-15-16,0-7 1 15,-1-8-17-15,-1-10-12 0,1-8-12 16,-1-4-2 0,2-5-3-16,0-3-3 0,0 0-32 15,0 0-37-15,-2-9-33 16,-1-9-18-16,0-6 74 16,0-2 9-16,-1-8-73 15,0-1-27-15,4 7 10 16,0-3-69-16</inkml:trace>
  <inkml:trace contextRef="#ctx0" brushRef="#br1" timeOffset="157418.6953">11179 2129 501 0,'0'-2'98'16,"0"2"-47"-16,0-3-25 15,0-1 3-15,0-1 21 16,7-3 2-16,1 3 5 16,6-5-20-16,-2 2-19 15,1 0-4-15,0 2-5 16,3 3-3-16,0-2-4 15,0 5-5-15,0 0 4 16,-1 0-19-16,2 2 17 0,-2 13 21 16,-1 5-12-16,3 6-6 15,-4 4 4-15,0 5 7 16,-5-5 10-16,-5 0 9 16,-3-2-14-16,0-8-18 15,-18-5-7-15,-10-6-4 16,-5-6-25-16,-3-3-14 15,4 0-43-15,2-12-57 16,13-1-105-16</inkml:trace>
  <inkml:trace contextRef="#ctx0" brushRef="#br1" timeOffset="158284.2974">11563 1832 394 0,'0'-6'17'0,"0"1"-3"16,0 1-1-16,0 0 3 16,0 3 4-16,0 1 15 15,2 0 8-15,-1 0-30 16,2 1-54-16,-2 11 55 15,3 11-28-15,2-1 16 16,-2 12 6-16,0 6 23 16,0 7 9-16,4 3 26 15,-5 1-4-15,3 2-2 16,-2-7-2-16,0-4-15 16,-4-6-10-16,1-10-6 15,-1-4-15-15,0-10-8 16,0 0-2-16,0-7-2 15,0-2-1-15,0-3-5 16,0 0-1-16,0 0-8 16,0 0-10-16,0-12 9 15,0-4 12-15,4-5 12 0,2-1-5 16,4-6 4-16,-2 3-5 16,5 3-2-16,-3 1 5 15,2 6-6-15,0 3 8 16,-2 7 25-16,0 2-1 15,-2 3-17-15,3 0 1 16,-3 0-11-16,3 6 0 16,2 8 7-16,0 5 0 15,-1 2-2-15,1 2 0 16,-3-2-3-16,-2 1 1 16,1-6-2-16,-2-4-4 15,-6-4-4-15,-1-4-32 16,0-4-87-16,0 0-129 15,0 0-14-15,4 0-24 16</inkml:trace>
  <inkml:trace contextRef="#ctx0" brushRef="#br1" timeOffset="158863.6931">11953 2195 637 0,'0'0'52'0,"0"-1"-11"16,3-2-18-16,5-2-16 16,2 0-1-16,2-2 7 15,2-1 23-15,1 0-4 16,1 1-11-16,1-1-11 15,-1 3 10-15,-1 3-2 16,-4 2-2-16,4 0 7 16,-4 0-22-16,0 5 11 15,-1 8-5-15,0 6-6 16,-1 4-4-16,-3 5 2 16,-2 2 3-16,-3-2-1 15,-1-3 6-15,0-7-1 16,0-6-10-16,-9-7-1 15,-8-5-6-15,-1 0-2 16,-3-17 10-16,-2-2-12 16,1-1 9-16,3-2-7 15,3 4-23-15,5 6-9 16,4 4-23-16,6 6-16 16,1 2-2-16,0 0 24 15,4 0-164-15</inkml:trace>
  <inkml:trace contextRef="#ctx0" brushRef="#br1" timeOffset="159409.0791">12260 2048 662 0,'3'0'112'0,"1"0"-39"16,-3 0-25-16,3 0 0 16,1 0 2-16,3 0 15 15,6 0-21-15,1 0-12 16,6 0 9-16,0 0-12 16,2 0-16-16,-2 2-9 15,-1-2-4-15,-3 3-2 16,1-3-26-16,-6 0-40 0,0 0-43 15,-4 0-69-15,0 0-166 16</inkml:trace>
  <inkml:trace contextRef="#ctx0" brushRef="#br1" timeOffset="159655.2529">12423 1931 357 0,'0'0'57'16,"-1"0"-8"-16,-1 2-9 16,2 19 30-16,-4 8 30 15,4 7-4-15,0 4-32 16,0 4-10-16,0-4-15 16,0-2 3-16,0-8-30 15,0-8-11-15,0-4-13 16,3 0-70-16,-2-7-62 15,2-2-68-15,6-3-48 16</inkml:trace>
  <inkml:trace contextRef="#ctx0" brushRef="#br1" timeOffset="160047.5603">12571 2178 518 0,'11'-5'110'15,"0"-1"9"1,2 2-75-16,2-1 35 0,0 0-12 16,3 2-18-16,-1-2-24 15,3 5-7-15,-3 0 5 16,-6 0 10-16,0 0-21 15,0 0 3-15,-2 15-1 16,-1 6-16-16,-1 4-6 16,0 3 11-16,-3 2 5 15,-4-2-3-15,0-7-5 16,-7-5-9-16,-12-4-21 16,-5-11-48-16,-6-1 18 15,2 0-20-15,-4-16-39 16,6 2 12-16,6 0-27 15,4 5 5-15,6 3 11 16,8 3 28-16,2 1 16 16</inkml:trace>
  <inkml:trace contextRef="#ctx0" brushRef="#br1" timeOffset="161511.5736">12928 2163 495 0,'4'4'66'0,"0"4"-20"16,2 4 0 0,-1 4 24-16,2 2 1 0,1 3-22 15,1 6-6 1,-1-4-16-16,0 2 11 15,-5-8-21-15,3 2-8 0,-2-7-5 16,-3-4-5-16,-1-4-2 16,0-2-9-16,0-1-16 15,0-1-14-15,0 0-12 16,0 0-19-16,0-1-24 16,0-9 30-16,-5-2 39 15,-2-3 15-15,2 2 7 16,3-4-8-16,2 2 13 15,0 0 1-15,0 2 10 16,0-2 16-16,12 3 14 16,-2 0-12-16,2 2 10 15,1 1 16-15,1-2-4 16,1 5-18-16,-1 2 0 16,2 0-3-16,-2 3-2 15,1 1-8-15,-1 0-21 16,-1 0 12-16,-1 1 12 15,-1 8-3-15,0 2-11 16,-3 3-2-16,1 4 2 16,-1 2-1-16,0 5-3 15,1-1 6-15,-4-2 12 16,2-5 1-16,-4-2 2 16,-2-8-11-16,-1-6-15 15,0-1-33-15,-1 0-121 16,-1-12-109-16,-3-3-175 15</inkml:trace>
  <inkml:trace contextRef="#ctx0" brushRef="#br1" timeOffset="162421.2164">13871 2160 543 0,'0'0'39'15,"0"0"6"-15,0 11 6 16,0 8 26-16,0 12-2 16,0 10-28-16,0 11 25 15,0 8-20-15,0 2-4 16,0 2 0-16,0-7-24 16,0-2-2-16,0-12-13 15,0-7-7-15,0-7-1 16,0-11-5-16,0-6-20 15,0-8-65-15,0-4-61 0,0 0-159 16,0-8-132 0</inkml:trace>
  <inkml:trace contextRef="#ctx0" brushRef="#br1" timeOffset="162842.5293">13908 2133 512 0,'10'-10'11'0,"1"-3"15"16,0 2 12-16,3-1 24 16,1 4 27-16,0 5-8 15,2 3-34-15,1 0 22 16,0 0-41-16,-2 7-9 16,-3 4-2-16,2 2-12 15,-2 4-4-15,-4 4-3 16,-2 1-3-16,-3 9 7 15,-1 0 1-15,-3 1-1 16,0 1-3-16,0-6 1 16,-14-4-17-16,-4-6-58 15,-4-13-64-15,-1-4-2 16,-1 0-11-16,6-16-99 16</inkml:trace>
  <inkml:trace contextRef="#ctx0" brushRef="#br1" timeOffset="163500.9809">14287 2138 432 0,'7'-4'75'0,"-1"2"-23"16,-4-3 20-16,1 5-43 15,1-3 17-15,-1 2 12 16,1-2 0-16,1 3-6 16,0 0-10-16,2 0-16 15,1 0-17-15,-1 0-21 16,1 0 4-16,2 7 23 15,2 0 5-15,1 4-1 16,-1 7 0-16,2 4 0 0,0 4-7 16,-4 1-4-1,-2-1 1-15,-7 1 9 0,-1-5-8 16,0-3-16-16,-11-7 0 16,-6-4-12-16,-3-8-9 15,-2 0 1-15,-2-10-15 16,4-11 12-16,-1-5 13 15,0 0-8-15,6 0-30 16,1 7-1-16,7 2-33 16,4 8-4-16,3 2 8 15,0 6 4-15,2 1-109 16</inkml:trace>
  <inkml:trace contextRef="#ctx0" brushRef="#br1" timeOffset="164113.4168">14618 2141 563 0,'3'13'61'16,"-3"8"-31"-16,0 7-8 16,0 10 30-16,0 10 19 0,1 9 7 15,-1 7-17-15,1 1-9 16,2-1-9-16,-2-7-6 16,1-6 14-16,-1-12-5 15,-1-12-19-15,0-9-20 16,0-7-6-16,0-3-4 15,0-8-6-15,0 0-1 16,0 0-36-16,0 0-16 16,-3-12 17-16,-9-11 19 15,6-7 35-15,-5-10-4 16,3-6 1-16,5-3 0 16,-1-5-18-16,4 6-2 15,0 1 3-15,0 5 4 16,7 5 6-16,5 6 3 15,4 5 5-15,0 3-1 16,1 5 11-16,-2 5-3 16,0 0 11-16,-1 1-11 15,-3 4 0-15,-4 3 0 16,1 3 3-16,-2 2 8 16,-3 0 10-16,2 0-17 15,4 0-3-15,-3 14-5 16,3 5-16-16,1 2-1 15,-5 5 8-15,-2 1 0 16,-3-5-2-16,0-5-7 16,-2-1-17-16,-13-7-35 15,-1-5-39-15,-7-4-2 16,0 0 19-16,1 0-37 16,5-1-46-16,6-7-22 15,0 0-151-15</inkml:trace>
  <inkml:trace contextRef="#ctx0" brushRef="#br1" timeOffset="164881.0062">14919 2067 437 0,'0'5'125'16,"0"13"-6"-16,0 5-63 16,0 5-41-16,0 2 59 15,0-1-23-15,0-5-32 16,0-5 13-16,1-4 8 0,1-4-7 16,-1-5-6-16,3-1-10 15,1-2 2-15,2-2 2 16,2 1-14-16,2-2-11 15,3 0-13-15,0 0-16 16,4-8-18-16,-3-9 14 16,0-2-10-16,-1-3 3 15,-3 2 3-15,-4 5 17 16,-4 3 16-16,-2 6 11 16,-1 6 7-16,0 0 27 15,0 0-4-15,3 0-8 16,-2 11 6-16,2 2-25 15,1 0-7-15,1 3 2 16,0 2 4-16,2-2 18 16,0-1-1-16,3 0 2 15,-1 1-4-15,2-3-13 16,2-1-4-16,-1 0-2 16,3-7-16-16,-5-5-60 15,4 0-59-15,0-2-105 16,-5-21-115-16</inkml:trace>
  <inkml:trace contextRef="#ctx0" brushRef="#br1" timeOffset="165214.1986">15388 1690 373 0,'0'25'17'16,"0"11"1"-16,0 13 42 16,0 13 16-16,0 8 15 15,0 6-1-15,0-1 8 16,0-5-14-16,0-8-22 15,0-11-21-15,3-10-22 16,-2-11-17-16,-1-10-1 16,0-4-11-16,0-10-56 15,0-6-104-15,0 0-140 16,4 0-133-16</inkml:trace>
  <inkml:trace contextRef="#ctx0" brushRef="#br1" timeOffset="165826.6326">15718 2254 546 0,'3'0'75'15,"1"-3"-42"-15,-4-2-37 16,0 0-4-16,0-3 3 16,-4-1-8-16,-5 0 4 15,-4 1 2-15,-1 4-1 16,-1 1 6-16,-3 3 2 15,2 0 2-15,-1 0 11 16,0 7 18-16,2 6 2 16,5 1 2-16,3 5 12 15,6 1 7-15,1-1-7 16,0 1-26-16,1-3-12 16,8 0-3-16,2-6-7 15,1-7-11-15,2-4-27 16,1 0-36-16,0-15 0 15,2-9 21-15,-2-1 8 16,-2-3-6-16,-1 8 14 16,-3 1 14-16,-4 11 26 15,-4 7 6-15,2 1 41 16,1 0 5-16,1 5-15 16,2 11-29-16,1 0 1 15,0 4 4-15,3 0 11 16,0 4 22-16,0-2-6 15,-1-3-7-15,1-2-20 16,0-2-11-16,-1-6-4 16,2-3-27-16,-1-4-46 15,3-2-83-15,3 0-68 16</inkml:trace>
  <inkml:trace contextRef="#ctx0" brushRef="#br1" timeOffset="166086.8155">15973 2127 603 0,'18'0'92'16,"1"0"7"-16,-1-2-51 15,4 1-22-15,2 1-12 16,-2-1-7-16,-4 1-10 16,-3 0-41-16,-5-7-20 15,-5 1-39-15,-5-2-77 16,0-7-64-16</inkml:trace>
  <inkml:trace contextRef="#ctx0" brushRef="#br1" timeOffset="166300.9674">16068 1965 429 0,'-4'15'6'16,"-3"9"21"-16,0 5 27 16,3 13 2-16,1 6-1 15,2 3-25-15,1 1 0 16,0 0 2-16,0-5-24 15,0-6-4-15,0-6-7 16,7-6-98-16,5-9-94 16,4-2-126-16</inkml:trace>
  <inkml:trace contextRef="#ctx0" brushRef="#br1" timeOffset="166905.3957">16279 2369 403 0,'106'-60'14'0,"-98"54"-10"0,2-3 39 16,4 1 44 0,6 0-20-16,2 4-23 0,5 3 0 15,0 1-6-15,0 0-12 16,0 0 0-16,-6 9-7 15,1 0 14-15,-8 3-27 16,-4-2-17-16,-5 6 27 16,-5 1 3-16,0 0-25 15,0 2 5-15,-4-1 3 16,-5-1 2-16,-7-4-9 16,-2-8 1-16,-4-5-9 15,-7 0-50-15,-1-12-10 16,-2-10-32-16,6 0 25 15,4 0-56-15,8-2-205 16</inkml:trace>
  <inkml:trace contextRef="#ctx0" brushRef="#br1" timeOffset="166534.1332">16279 2369 461 0,'4'17'4'16,"0"-3"-18"-16,1 1-85 15,4-2-89-15</inkml:trace>
  <inkml:trace contextRef="#ctx0" brushRef="#br1" timeOffset="167912.1112">16469 1935 476 0,'0'0'0'15,"0"0"-7"-15,0 0-11 16,0 0 15-16,0 0 4 16,0 0 4-16,0 0 6 15,0 0 27-15,0 0 21 16,0 0-3-16,0 0-34 15,0 1-26-15,0 3-117 16,6-4-321-16</inkml:trace>
  <inkml:trace contextRef="#ctx0" brushRef="#br1" timeOffset="167407.7743">16733 2191 514 0,'0'12'59'16,"3"5"-36"-16,4 1-11 15,0 5 37-15,0 2 17 16,0-4-26-16,-2-2-2 0,0-3-12 16,-3-5-7-16,1-3-5 15,-3-8 3-15,2 0-2 16,-1 0-30-16,1 0-12 16,4-12-2-16,1-4 1 15,4 0 29-15,2-6-7 16,4 5 2-16,0 3 6 15,0 3-3-15,-1 8 8 16,2 3 7-16,0 0 1 16,-3 8-9-16,2 16 13 15,-2 3-11-15,3 8 4 16,-1 4-4-16,1-1-3 16,-2-3 0-16,-1-6 24 15,-5-6-13-15,-3-10-18 16,-5-6-18-16,-2-7-53 15,0 0-237-15,0-4 15 16</inkml:trace>
  <inkml:trace contextRef="#ctx0" brushRef="#br1" timeOffset="155458.2773">6921 2953 481 0,'0'-1'108'0,"0"1"-12"16,0 0-14-16,0 0-17 15,0 0-15-15,0-4-12 16,0 4 4-16,0 0 8 16,0-3-7-16,0 2-9 15,0-2-9-15,0-1-11 16,0 2-7-16,2 0-5 15,0 1 0-15,0 1 3 16,2 0 1-16,1 0-3 16,5 0-7-16,1 8-10 15,-1 4 5-15,5 4 6 16,-4 1 12-16,1 4-2 16,2 1 8-16,0 0-7 15,0 2 4-15,0-4 1 16,5 2-8-16,-1-4 2 15,-1-2 5-15,-2-3-6 16,3-5-1-16,-3-1 0 16,0-7-7-16,6 0-5 15,0 0 1-15,1-6 0 16,-1-6 7-16,5-1-3 16,-3-1-1-16,-3 4 4 15,-1 2 3-15,-1 0 0 16,-1 8 0-16,-2 0-2 0,-3 0-1 15,3 0-6 1,-2 0 10-16,-1 4 2 0,4 0 3 16,-1 0-2-1,1 0-5-15,5 0-2 0,-1-2-4 16,3-2 0-16,1 0 8 16,3 0 2-16,1 0-2 15,-2 0-6-15,-1 0 5 16,0-2-4-16,-3-2-1 15,-4-3-3-15,0 2 1 16,-3-3-1-16,-2-1 2 16,1 2-4-16,-1 3 3 15,4 0-1-15,1 4 6 16,1 0 0-16,-1 0-8 16,4 5-3-16,-4 6 20 15,0 1-5-15,-8-4 1 16,-2-2-2-16,-1-2 0 15,-7-2-1-15,3-2-2 16,-3 0-3-16,5 0-7 16,5 0-2-16,4-4 7 15,4-6 3-15,4 4-2 16,2-6 3-16,-2 4 2 16,0 3 0-16,-6 2-2 15,-2 0 0-15,-4 1 1 16,-5 2 0-16,-2-2-2 15,-1 2-1-15,0 0 2 16,1 0-1-16,1 0 1 16,-1 0-1-16,4 0 1 15,3 0 0-15,1 0-2 16,0-1 1-16,3-3 0 16,-3 4 0-16,4-10-2 15,0 1-1-15,-1-3-5 0,-3 0 4 16,1-1 1-16,2 2 3 15,-3 6 5-15,3 2-3 16,-4 3 1-16,2 0-3 16,-2 0-4-16,-2 0 0 15,1 0 5-15,-4 0 2 16,2 0 0-16,-3 0-1 16,0 0 5-16,3 1-3 15,-2-1 0-15,1 0-8 16,1 0 2-16,3 0 0 15,2 0 3-15,2 0 3 16,-4 0 0-16,4 0-4 16,-5 0-4-16,1 0 0 15,-3 0-1-15,1 0 0 16,1 0-3-16,-1 0 8 16,3 0 2-16,4 0-1 15,0 0-1-15,-2 0-2 16,2 0-6-16,-1 2 7 15,-4-1 15-15,-1 2-6 16,-6-3-6-16,0 0-8 16,-3 0-14-16,2 0-34 15,3 2-39-15,2 5-57 16,-1 0-161-16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21.122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 0 618 0,'0'9'107'0,"0"3"-68"16,0-1-36-16,0-4-3 15,0 2-4-15,0-3-38 16,0-1-58-16,0-3-74 15,0 6-121-15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21.12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-2 0 428 0,'0'0'128'0,"0"0"-7"15,0 0-13-15,0 0-11 16,0 0-17-16,0 0-13 16,0 0-12-16,0 0-5 15,0 0-10-15,0 0-10 16,0 0-15-16,0 0-10 15,0 2-4-15,0 8-4 16,0-2-10-16,0 5-55 16,0 6-57-16,3-1-68 15,-2 0-100-15,-1 0-23 16</inkml:trace>
  <inkml:trace contextRef="#ctx0" brushRef="#br0" timeOffset="1">27 253 420 0,'2'7'76'16,"-2"-2"-6"-16,3-1-26 16,-3 0-33-16,0-2-5 15,0 3-1-15,0 2-2 16,0 0-9-16,0 5-67 16,0 3-72-16</inkml:trace>
  <inkml:trace contextRef="#ctx0" brushRef="#br0" timeOffset="2">22 705 267 0,'0'11'128'15,"0"-4"-13"-15,0 4-29 16,0-5-44-16,-3 0-38 15,1 3-9-15,1 1-69 16,-3-2-79-16,4 6-212 16</inkml:trace>
  <inkml:trace contextRef="#ctx0" brushRef="#br0" timeOffset="3">6 903 725 0,'0'5'130'15,"0"-3"-76"-15,0-2-54 16,0 5-9-16,0-3 7 16,0 2-1-16,0 3-6 0,-4 4-17 15,4 2-38 1,-1 2-53-16,-2 0-70 0,1 7-44 16</inkml:trace>
  <inkml:trace contextRef="#ctx0" brushRef="#br0" timeOffset="4">-25 1194 513 0,'0'11'94'0,"0"0"-48"15,0 0-43-15,0-3-8 16,0 3-70-16,0 1-47 16,0 1-75-16</inkml:trace>
  <inkml:trace contextRef="#ctx0" brushRef="#br0" timeOffset="5">2 1549 767 0,'4'7'125'16,"-4"-1"-70"-16,0 0-56 15,0 0-7-15,0 0 1 16,0 4-17-16,0 2-3 15,0-3-38-15,0 8-60 16,0-2-60-16,-4 8-54 16</inkml:trace>
  <inkml:trace contextRef="#ctx0" brushRef="#br0" timeOffset="6">-24 1855 325 0,'0'14'104'0,"0"0"-14"0,0-1-42 16,0 3-15-16,-1-6-9 15,-3 1-21-15,-1 6-2 16,4 0-3-16,-4-5-5 16,0 6-39-16,2-2-42 15,3-3-88-15</inkml:trace>
  <inkml:trace contextRef="#ctx0" brushRef="#br0" timeOffset="7">-61 2257 579 0,'0'7'84'15,"0"-5"-53"-15,0 5-34 16,0-3-52-16,0 3-39 16,0 1-14-16,0 3-76 15</inkml:trace>
  <inkml:trace contextRef="#ctx0" brushRef="#br0" timeOffset="8">37 520 435 0,'0'7'8'16,"0"-1"-20"-16,0 1-79 15,0 0-25-15,-3 4-94 16</inkml:trace>
  <inkml:trace contextRef="#ctx0" brushRef="#br0" timeOffset="9">-70 2721 684 0,'0'4'106'16,"0"-4"-81"-16,0 1-33 15,0 1-49-15,0 0-7 16,-1 0-10-16,1 3-6 16,0-5-50-16,0 2-157 15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21.13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1263 658 0,'0'0'131'16,"0"0"-26"-16,0 0-49 16,0 0-3-16,0 0 9 15,0 0 7-15,0 0-7 16,0 0-13-16,0 0-5 15,0 0-5-15,0 0-13 16,0 0-8-16,0 0-9 16,0 0-7-16,0 0 1 15,0 0-1-15,0 0 4 16,0 0 6-16,0 0 7 16,0-6-5-16,0 0-8 15,4-5-3-15,1 4-1 16,-3-2-3-16,3-2 0 15,1 4 2-15,-2 0 0 16,1-1 2-16,2-2 2 16,-2 5 1-16,3-2 0 15,-1 0 5-15,0-2 2 16,1 3 0-16,-2 1-5 16,0 2-2-16,-1-4 1 15,0 2 0-15,1-1-3 16,0-1 1-16,3 2-2 15,-4 3 2-15,2-2 1 16,0-3 1-16,1 0 5 16,2 5-6-16,-5-2-2 15,2-3 0-15,3 1-1 16,-5 0 0-16,1 0 0 0,0 1 0 16,3 0 0-16,-1-2-1 15,1 5-1-15,-2-7 3 16,1 2-2-16,-1 1 1 15,-2 1-3-15,5-2 2 16,-5 4-3-16,2-2 2 16,0-1 0-16,1 1 1 15,3-2-1-15,-6 3-1 16,5 0 1-16,-3-3-2 16,3 2 2-16,-5-1 0 15,5 1 0-15,-1 2-1 16,-1-2 2-16,2-2-1 15,2-1 2-15,-2 5-3 16,-3-4 2-16,2-1-2 16,-2 7 1-16,1-6 0 15,-1 1-1-15,0 2 1 16,1 1-1-16,-1-6 0 16,1 6 2-16,-1-4-1 15,3 3 1-15,1-3 2 16,-1 0-2-16,-2 1 1 15,2-1-4-15,1 2 1 16,-3-2 0-16,1 5 0 16,-1-9-1-16,-3 5 2 15,2 0-2-15,3-1 1 16,0-3 1-16,-4 4 0 16,4-1 1-16,-4 2-2 15,5-1 1-15,-1-5-1 0,-3 8 0 16,1-3 0-1,1-1 1-15,-1 0-2 16,2 0 1-16,-5 3 1 0,4-1 3 16,-1 2 0-16,-1-2 2 15,2-1-3-15,-2 0 0 16,3 1-1-16,-3-2-1 16,1 3 1-16,-1-3 0 15,3 1-1-15,0 0 0 16,-3 0-2-16,3 0 1 15,-1-1 0-15,-1-3 0 16,1 4 1-16,1-3 1 16,-3 3 0-16,3 1 0 15,0 1 0-15,-3-2 2 16,3 1 0-16,0-1-2 16,0-1 1-16,2 1 1 15,-1-3 0-15,4 2-3 16,-5 4 2-16,2-5 0 15,0 1 0-15,-2 0 0 16,2 3-1-16,1 1-3 16,-2-2 4-16,1-2-1 15,-1 4 0-15,3 2-3 16,-2-4 2-16,0 3 1 16,1-3 2-16,-6 3-1 15,3-3 4-15,1 2-4 16,-5 0-2-16,5-1 1 15,0-1-2-15,3-2 0 16,3 3-2-16,3-3 4 16,3 0-2-16,4 2 1 15,0-2-2-15,0 0 1 0,-1 3 1 16,-4-2 3 0,-2 1-2-16,0-2 3 15,-3 6-4-15,0-4 0 16,4-1-1-16,-1-1-2 0,2 2 5 15,0-1-6-15,0-1 5 16,-1 2 0-16,-1 1-1 16,-3 0 0-16,-1 2-1 15,-3-3 2-15,1 4-2 16,-2-5 1-16,3 5-1 16,-5-5 1-16,5 4-1 15,-3-1 1-15,0-3 0 16,-2 5-1-16,2-4 1 15,-2 5-2-15,1-5 3 16,-3 4-2-16,4-4-1 16,-2 3 3-16,-3-3-4 15,8-1 3-15,-5 2-1 16,1-3 0-16,1 1 0 16,-1-1 0-16,3 3 0 15,-4 2 2-15,2-3-2 16,-2 3 1-16,1-3 3 15,0 3-3-15,1-2 0 16,2-1 0-16,-2 1-3 16,0-1 4-16,1 0-2 15,1 3 1-15,1-5-1 16,0-2 1-16,1 6 0 16,-1-3 3-16,-1-1 1 15,1 2-1-15,0-1-3 0,1 1 0 16,-5-1-1-16,5 1 1 15,-4-1 0-15,1 5 1 16,-1-4-2-16,-2-1 0 16,-3 1 0-16,3 2 0 15,0-1 1-15,6 2-2 16,-4-3 1-16,3-2 0 16,2 3 1-16,5 0-2 15,0-3 3-15,-2 2-1 16,1-1 0-16,-1 5-2 15,-3-5 2-15,-5 1-1 16,-3 4 1-16,3-5-1 16,-2 6 0-16,0-4 0 15,2 3 0-15,3-5 0 16,5 5 0-16,-1-3 0 16,2-3 0-16,-4 3 1 15,3 2-1-15,-5-3-1 16,-3 4 1-16,3-3 0 15,-4 2 0-15,-1 2 0 16,-2-1 0-16,3-2 0 16,2 2 1-16,-1 1-4 15,3 0 4-15,1-2-3 16,1 2 4-16,0 0-2 16,-2-4 0-16,0 3 0 15,-3 1-2-15,3-5 4 16,-3 3-4-16,-2 2 4 15,6 0-3-15,-6-5 2 16,2 5-2-16,-2 0 1 0,0 0 1 16,-3 0-1-1,3-1-1-15,-3 1 2 16,3 0-3-16,-1 0 4 0,-3 0-4 16,6 0 1-16,-3 0 2 15,-2 0-2-15,1 0 2 16,-1 0-2-16,-2 0 2 15,0 0-1-15,-3 0 0 16,-2 0-1-16,3 0 1 16,-1 0 0-16,3 0 0 15,3 0 0-15,-1 0 1 16,3 0-1-16,-3 0-1 16,3 0 2-16,1 0-1 15,-6 0-2-15,2 0 4 16,-4 0-4-16,2 0 2 15,-3 0-1-15,1 0 1 16,-1 0-1-16,3 0 2 16,0 0-1-16,0 0 1 15,-3 0-2-15,1 0 1 16,2 0 2-16,0 0-3 16,1 0 1-16,0 1 1 15,5-1-2-15,-5 1 2 16,3 3-1-16,-2-4 0 15,3 0-1-15,-5 0 1 16,0 0-1-16,0 2 0 16,-3-2 0-16,1 0 1 15,-3 0 1-15,2 0-1 16,-2 0-1-16,3 0 1 16,-3 0 0-16,0 0 1 15,2 1-1-15,1 3-1 16,-1-4 1-16,0 0 0 15,1 0 0-15,2 5 1 16,0-3-2-16,-3-2 2 0,3 4-1 16,0-3 1-16,0-1 0 15,-1 0-2-15,-3 0 1 16,-1 0-1-16,0 0-1 16,0 0 2-16,0 0-1 15,2 2 0-15,2-2 1 16,-4 0 2-16,0 4-2 15,0-4 0-15,1 0 0 16,-1 0-2-16,4 0 0 16,-4 1-1-16,0-1-18 15,0 0-24-15,0 0-33 16,0 4-51-16,0 3-58 16,0 0-70-16,1 4-173 15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21.134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3310 169 758 0,'0'3'115'0,"0"-3"-35"15,0 0-31 1,0 0 7-16,0 2 23 0,0-2 9 16,0 0 2-16,0 0-3 15,0 0-4 1,0 0-16-16,0 0-23 0,0 0-14 16,10 0-9-16,12 0-13 15,5 0-8-15,9 0 2 16,3 0-1-16,5 0-1 15,2 0 0-15,-2 0-1 16,-1 1 3-16,-8-1 0 16,-6 0-2-16,-3 0-1 15,-9 0 0-15,-2 0-3 16,-5 0-25-16,0 0-24 16,-3 0-27-16,-2 0-36 15,-3 0-32-15,-2 0-58 16,0 0-137-16,0 0-222 15</inkml:trace>
  <inkml:trace contextRef="#ctx0" brushRef="#br0" timeOffset="1">3459 261 702 0,'0'29'118'16,"0"4"-67"-16,0 7-33 16,0-1-12-16,0-2 0 15,0-3-3-15,0-8 3 16,0-8-7-16,0-8 4 16,0-2-5-16,0-4-37 15,0-4-81-15,0 3-6 16,0-3-4-16,0 0-84 15</inkml:trace>
  <inkml:trace contextRef="#ctx0" brushRef="#br0" timeOffset="2">3571 380 330 0,'2'-5'116'0,"-2"1"-13"15,4 2-20-15,-4 2 6 16,0 0 32-16,1 0-19 16,3 6-1-16,1 14-26 15,2 5-48-15,-2 6-23 16,5 4-1-16,-5-7-2 16,0 0-1-16,2-8-14 15,-6-6-64-15,5-2-81 16,-1-4-149-16,5-5-120 15</inkml:trace>
  <inkml:trace contextRef="#ctx0" brushRef="#br0" timeOffset="3">4076 316 652 0,'-17'29'75'16,"-8"8"32"-16,-4 8-43 15,-9 14-3-15,6-1-2 0,0 1-20 16,1-2-27 0,9-6-10-16,5-8 2 0,2-12 0 15,5-7-25 1,4-12-35-16,5-6-69 0,1-6-112 16,0 0-84-16</inkml:trace>
  <inkml:trace contextRef="#ctx0" brushRef="#br0" timeOffset="4">4219 734 735 0,'1'-8'95'0,"-1"-2"-79"16,0-2-17-16,0 5 3 15,-8 2 5-15,-7-1 30 16,-1 6 16-16,-4 0-4 15,-2 0 4-15,0 6 0 16,-4 11-20-16,9 7-18 16,5 0-8-16,4 1 3 15,8-3-1-15,0 1-3 16,0-1 3-16,5-9-3 16,10-2-3-16,6-7-1 0,1-4-5 15,0 0-4-15,0-4-18 16,-2-15-2-1,-3-4 0-15,-1 0 8 0,-6 3 0 16,-3 4 12 0,-2 5 1-16,-5 7 6 15,3 4 0-15,-3 0 4 0,5 0 10 16,2 6 21-16,8 13-22 16,-3 3-11-16,5 0 2 15,4 1-2 1,-4-3-2-16,1-9 0 0,-1-2-6 15,-1-8-60-15,1-1-122 16,-2 0-284-16</inkml:trace>
  <inkml:trace contextRef="#ctx0" brushRef="#br0" timeOffset="5">2263 302 398 0,'0'14'44'16,"0"11"1"-16,0 9 0 16,0 11 1-16,0 15 11 15,0 4 16-15,0 13-7 16,5-2 16-16,5 1-16 16,-3-5-12-16,2-14-19 0,-9-13-8 15,1-9-22 1,3-16-3-16,-4-7-2 0,0-5-41 15,0-7-100-15,0 0-132 16,0 0-95-16</inkml:trace>
  <inkml:trace contextRef="#ctx0" brushRef="#br0" timeOffset="6">2455 667 555 0,'5'0'149'0,"0"0"-16"16,-5 0-59-16,0 0-45 15,0 13-29-15,0 6 0 16,-10 8 1-16,-7-3 1 16,-3-2-2-16,3 1 1 15,2-9-1-15,3 0 0 16,3-3 0-16,2-2 2 15,7-6-4-15,-3 1 7 16,3 2 15-16,0 0 41 16,5 5 4-16,15 5-22 15,6 2-8-15,6 3-12 16,0 2 7-16,-4-1-7 16,-1-4-14-16,-2-6-9 15,-8-3-1-15,-1-2-21 16,-6-3-63-16,2-4-74 15,-2 0-171-15</inkml:trace>
  <inkml:trace contextRef="#ctx0" brushRef="#br0" timeOffset="7">2856 686 884 0,'22'0'142'0,"-5"0"-91"16,-1 0-49-16,-8 6-29 15,-1-5-118-15,-2 5-237 16</inkml:trace>
  <inkml:trace contextRef="#ctx0" brushRef="#br0" timeOffset="8">2866 893 1011 0,'17'4'142'15,"4"-4"-80"-15,-6 0-60 16,7 0-63-16,0 0-257 15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21.14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3-8 262 0,'0'-3'92'16,"0"2"-21"-16,0 1-16 15,0 0-17-15,0 0-8 16,0 0-6-16,0 0 10 16,0 0 4-16,0 0-3 15,0 0-9-15,0 0-2 16,0 0-3-16,0 0-7 16,0 0 4-16,0 0 0 15,0 0-6-15,0 0-2 16,0 0 2-16,0 12-1 15,0 6-2-15,0 3-5 16,0 5-1-16,0 2 1 16,0 3 12-16,0-4 11 15,0 5-3-15,0-6-2 16,0 1 4-16,0-3-2 16,10-4-5-16,0-2 0 15,-1-9-12-15,4-3-1 16,-1-5-3-16,3-1-1 15,6 0-1-15,-4-1-2 16,8-14 1-16,-3-6-2 16,-1 4 1-16,-4-1 2 15,-2 5-2-15,-8 4 2 16,-2 2 0-16,0 7 0 16,-3 0 0-16,1 0 0 0,4 0 2 15,1 0-1-15,1 4-5 16,6 8 3-16,2 1 3 15,2-1-1-15,3-5 0 16,-2 2 5-16,2-6 2 16,-1-3-6-16,-4 0-3 15,-2 0-2-15,-5-18-2 16,-6-5-3-16,-4 0-8 16,0-2-1-16,0 4-10 15,-12-4-7-15,-5 0-4 16,0 5-5-16,-2-2-37 15,7 10-31-15,7 0 11 16,5 6-114-16</inkml:trace>
  <inkml:trace contextRef="#ctx0" brushRef="#br0" timeOffset="1">767-228 587 0,'0'-1'106'0,"-3"1"-42"16,1 0-51-16,-3 0-5 16,-5 0 20-16,-2 13 50 0,-3 15 42 15,-1 12-6-15,0 11-8 16,4 12-54-16,1 3-22 16,6-5-8-16,5-3-10 15,0-7-3-15,0-11-3 16,2-9-3-16,12-11 2 15,-4-6-3-15,2-10-20 16,3-4-48-16,4 0-37 16,4-4-64-16,6-12-89 15,2-9-104-15</inkml:trace>
  <inkml:trace contextRef="#ctx0" brushRef="#br0" timeOffset="2">976-248 583 0,'0'0'171'16,"0"0"-48"-16,0 19-50 16,0 14-44-16,0 20-17 15,0 5 8-15,0 10 16 16,0-1-9-16,5-1-8 15,-1-8-9-15,-2-14-8 16,-2-7 0-16,0-15-26 16,0-8-66-16,0-12-83 15,0-2-137-15,1 0-26 16</inkml:trace>
  <inkml:trace contextRef="#ctx0" brushRef="#br0" timeOffset="3">1118 62 633 0,'0'0'108'16,"0"0"-87"-16,0 8-20 15,-10 5 19-15,-7 7 14 16,-2-6 6-16,2 3 1 16,0-4-19-16,2-4-14 15,3 0-7-15,2-7-1 16,5-2 1-16,5 2 5 15,0-2 21-15,0 3 32 16,0-1 21-16,1 2 8 16,20-1-11-16,4 9-57 15,2-2-16-15,2 2-1 16,0-1-3-16,-5 1-1 16,-4-6-23-16,1-3-42 15,-8-3-44-15,6 0-83 16,-4 0-152-16</inkml:trace>
  <inkml:trace contextRef="#ctx0" brushRef="#br0" timeOffset="4">1305-221 624 0,'22'5'175'15,"0"22"-41"-15,4 10-89 16,-4 13-18-16,3 12 11 16,-3 5-4-16,-6 5-1 15,-5 1-9-15,-9-7-13 16,-2-12-10-16,-7-8-3 16,-15-15-116-16,-3-11-208 15,3-9-350-15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21.14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0 904 0,'23'0'159'0,"-13"0"-111"15,-5 0-45-15,-3 0-22 16,3 0-71-16,5 0-19 16,2 0-162-16,8 0-229 15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21.14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0 809 0,'24'0'102'0,"-4"0"34"0,-3 0-111 15,-12 0-26-15,5 0-56 16,1 0-78-16,4 0-136 16,5 0-209-16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43.16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-1588-383 1120 0,'-15'20'3'0,"3"-2"0"0,1-4-2 0,5-3 2 16,-3-3 0-16,4-2-3 15,0-1-1-15,3-1 0 16,-3-4 1-16,0 0-1 16,5 0-2-16,-3 0 3 15,1 0 3-15,2 0 2 16,0 0 2-16,0 0 10 16,0 0 3-16,0 0-1 15,0 0-6-15,0 0-6 16,0 0-4-16,0 0 2 15,0 0 0-15,0 0 2 16,0 0 6-16,7 0-8 16,8 0-3-16,5-5 1 15,1 0 1-15,6-1-8 16,5 0 4-16</inkml:trace>
  <inkml:trace contextRef="#ctx0" brushRef="#br0" timeOffset="-169.1827">-1364-713 785 0,'0'0'88'16,"0"0"-62"-16,0 0-27 0,-10 5-2 15,0 8 4-15,-2 11 38 16,-10 6 21-16,1 8-14 16,-6 0-8-16,0 5-19 15,-2 0-11-15,5-6 0 16,2-4-6-16,2-7 2 16</inkml:trace>
  <inkml:trace contextRef="#ctx0" brushRef="#br0" timeOffset="2212.7358">-1282-655 538 0,'0'0'97'0,"0"0"-20"16,0 0-36-16,0 0-11 15,0 0-6-15,0 0-8 16,0 0-1-16,0 0 11 16,3 0 3-16,4 13-12 15,3-1-7-15,0 9 17 16,2 3-12-16,3 2 0 15,1 4 0-15,-1-1-10 16,2-2-1-16,0-3-2 16,-2 1-1-16,1-3-1 15,-5-3 0-15,0-4-1 16,-1 2 1-16,-3-3 1 16,-2-1 0-16,0-1-1 15,2-1 1-15,-2 0-1 16,-2-6 2-16,2 1-2 15,-3-3 1-15,3 2-1 16,-2-3 1-16,3 1 1 16,-5-1 5-16,-1-2 3 0,0 0-1 15,2 0-1 1,1 4-3-16,2 1 2 16,-3-1 5-16,7 3-13 0,-8-3 3 15,4 3 0 1,-1-7 5-16,-2 5 6 0,-2-5 0 15,0 0-13-15,0 0 1 16,0 0-10-16,0 0 2 16,0 0 5-16,-11 0 2 15,-1 0 3-15,-5 0 0 16,-3 0 2-16,-2 0 4 16,-5 0-7-16,-4 0 2 15,1 0 1-15,1 0 0 16,3 0 9-16,4 0-5 15,2 0-8-15,8 0-2 16,2 0 2-16,3 0 2 16,-2 0-2-16,4 0 1 15,0 0 1-15,4 2-2 16,-5-2 1-16,1 1 0 16,5 3-3-16,0-4 2 15,0 1 0-15,0-1 3 16,0 1-1-16,-5-1-1 15,4 0-4-15,-3 4 2 16,4-4-1-16,-2 0 3 16,2 0-3-16,-5 0 1 15,5 0 1-15,-3 0-2 16,3 0 4-16,-2 1-3 16,2-1 1-16,-5 0 0 0,0 0-1 15,0 0 0 1,-5 2 7-16,3 2-1 0,-3-4-1 15,-2 0-5 1,2 0 2-16,-1 0-1 0,3 0 0 16,1 0 0-16,2 0 0 15,0 0 2 1,3 0-5-16,-3 0 2 0,0 0 1 16,-5 0-1-16,0 0 0 15,3 0 1-15,-3 0-1 16,0 0 1-16,6 0-1 15,1 0 1-15,-1 0 0 16,4 0 2-16,-1 0-3 16,-3 0 0-16,3 0 0 15,-5 1 1-15,1 5-1 16,-3-5 0-16,1 3 1 16,2 2-3-16,0-6 2 15,3 1 0-15,-1-1 1 16,1 0-2-16,2 0 2 15,0 0 1-15,0 0-1 16,0 0 2-16,0 0 0 16,0 0 0-16,0 0-2 15,0 0 1-15,0 0-4 16,0 0 0-16,0 0-1 16,0 0-1-16,0 0 1 15,0 0 2-15,0 0 1 16,0 0 1-16,0 0 1 15,0 0-2-15,0 0 2 16,0 0-1-16,0 0-1 16,0 0-1-16,0 0 1 15,0 0-1-15,0 0-2 0,0 0-2 16,0 0 0-16,0 0 2 16,0 0 3-16,0 0 0 15,0 0-1-15,0 0 1 16,-3 0 0-16,1 0 0 15,2 0-1-15,0 0 0 16,0 0 1-16,0 0 0 16,0 0-1-16,0 0 2 15,0 0 0-15,0-7 1 16,0-4 3-16,0-2 7 16,0-2-5-16,5-3-2 15,0-5-3-15,5 2 0 16,-3-6-1-16,-2 6-2 15,0-2 2-15,0 3-1 16,-3 7-1-16,2 0 2 16,-4 8-1-16,0 4 2 15,1-3 0-15,-1 4 0 16,0 0-1-16,0 0-2 16,0 0 3-16,0 0-6 15,0 0-6-15,4 0-7 16,-4 0-9-16,1 0-10 15,3 0-22-15,-1 0-32 16,6 0-124-16,-3 0-86 16</inkml:trace>
  <inkml:trace contextRef="#ctx0" brushRef="#br0" timeOffset="-7784.7505">-1 0 341 0,'0'0'48'16,"0"0"8"-16,0 0-14 15,0 0 12-15,0 0 20 16,0 0 19-16,0 0 29 15,0 0-15-15,0 0-20 16,0 0-10-16,0 0-11 16,0 0-14-16,0 5-21 15,5-3-20-15,10 3-9 16,-1 1-2-16,1-4 1 16,2 3-4-16,-2-3 6 15,1-1-4-15,-1-1-10 16,-5 0-9-16,2 0-15 15,-5 0-41-15,1 0-47 16,4 0-99-16,-2 0-120 16</inkml:trace>
  <inkml:trace contextRef="#ctx0" brushRef="#br0" timeOffset="-7412.4328">449 45 678 0,'10'0'154'16,"0"1"-63"-16,1-1-59 16,-6 0-15-16,1 4-12 15,5-4-6-15,-5 0 4 16,3 0-10-16,-2 0-18 15,3 0-35-15,2 0-63 16,-2 0-82-16,10 0-185 16</inkml:trace>
  <inkml:trace contextRef="#ctx0" brushRef="#br0" timeOffset="-7103.96">840 104 728 0,'15'0'151'15,"0"0"-32"-15,-4 0-81 0,-1 0-27 16,2 0-9-16,-2 0 0 16,0 0-2-16,5 0 2 15,-3 0-7-15,3 0-36 16,2 0-56-16,4 1-143 16,-2 4-238-16</inkml:trace>
  <inkml:trace contextRef="#ctx0" brushRef="#br0" timeOffset="-6843.963">1232 73 635 0,'24'0'137'0,"3"0"24"16,4 0-50-16,-4 0-52 16,0 3-26-16,-1 2-22 15,-9-2-9-15,-2-1-1 16,0 3-4-16,-3-5-39 16,0 0-88-16,2 0-149 15,3 0-178-15</inkml:trace>
  <inkml:trace contextRef="#ctx0" brushRef="#br0" timeOffset="-6584.2032">1795 110 751 0,'27'9'64'0,"-10"-4"-38"16,3-5-26-16,-10 0-26 15,2 0-146-15,5 0-90 16</inkml:trace>
  <inkml:trace contextRef="#ctx0" brushRef="#br0" timeOffset="-6204.8003">2218 18 828 0,'20'0'109'0,"-3"0"-59"15,-7 0-34-15,-5 0-13 16,0 0 0-16,0 0-39 16,2 0-76-16,3 2-91 15,1-1-94-15</inkml:trace>
  <inkml:trace contextRef="#ctx0" brushRef="#br0" timeOffset="-5930.4627">2377 7 706 0,'28'0'162'0,"-6"0"-51"15,3 0-76-15,-8 0-31 16,3 5 0-16,-4-3-20 15,6 0-139-15,0 0-277 16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42.34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169 88 497 0,'0'-3'121'0,"0"2"-28"16,0 1-34-16,0 0-24 15,0-2-5-15,0 2 4 16,0 0 8-16,0 0 3 16,0 0-8-16,0 0-12 15,0 0-14-15,0 0-9 16,0 0-2-16,0-3 0 16,0 3-2-16,0-2-2 15,0 2 5-15,0 0-4 0,0 0 4 16,0 0 0-1,-6 0-3-15,-4 5-1 16,-2 10 7-16,-8 8 3 16,0-2-6-16,-3 6 0 15,1-2 1-15,5-6 0 16,2-6 1-16,2-4 2 0,4-5-1 16,6 1 0-16,3-5-1 15,0 0 2-15,0 0 15 16,0 0 23-16,0 0 13 15,8 0-12-15,11-9-34 16,6-5-12-16,1-1 4 16,3-4-5-16,-2 1 0 15,0-5-3-15,-1 0-10 16,-1 3 3-16,-3 0 0 16,-2 1 6-16,-1 0-3 15,2 1 0-15,-1 7 0 16,-3 0 2-16,-2 6 8 15,2 5-2-15,-1 0 3 16,-1 0 2-16,-5 0-2 16,2 5-2-16,0 9-1 15,-4 6 6-15,2-6-5 16,-3 3 1-16,0-2 3 16,2 1-5-16,-3-3-10 15,5-3-84-15,4 1-108 16,2 1-224-16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08.1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0-1 552,'20'0'177,"-6"0"-24,-4 0-74,-5 0-34,0 0-25,-3 0-21,3 0-13,3 0-51,4 0-55,5 0-45,10 0-105,0 0-73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41.42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-632-214 273 0,'0'0'150'0,"0"0"-7"16,0-1-34-16,0 1-11 15,0 0-12-15,0 0-18 16,0 0-30-16,0 0-7 16,0 0 10-16,0 0 16 15,0 1 7-15,0 17-15 16,5 4-30-16,7 3-14 15,4-1 8-15,-1-1-5 16,0 1-2-16,-1-5-6 16,1 1 6-16,6-10-3 15,-6-4 1-15,4-3-4 16,4-3 1-16,-1 0 0 16,0-11 1-16,-1-7-5 15,1-5 3-15,-2 4-1 16,-3 0-1-16,0 1 1 15,-1 3 2-15,-6 9 2 16,-3 0-3-16,1 2-2 16,-6 3-14-16,-2 1-36 15,0 0-73-15,0 0-140 16,0 0-246-16</inkml:trace>
  <inkml:trace contextRef="#ctx0" brushRef="#br0" timeOffset="-452.6053">-418-1024 487 0,'0'0'80'16,"0"0"-9"-16,0 0-39 15,-3 0-21-15,3 0 17 16,0 0 16-16,-2 0 21 16,2 0-7-16,0 0-5 15,0 0-13-15,0 0-5 16,0 12-13-16,0 3-16 15,0 7-4-15,0 6-4 16,0 7 3-16,0 3 1 16,0 5-2-16,0-2-1 15,0 3 5-15,0-3-2 16,0 9 0-16,0-9-3 16,0 1 3-16,-5-1 0 15,0-1-3-15,3-4 5 16,-3-1-3-16,0-5 2 15,5-3 6-15,-5-6-7 16,5-4 6-16,-3-4-4 16,1-7 0-16,2-1-2 15,0-1-1-15,0 3 0 16,0-2 3-16,0 1 3 16,0 2 3-16,0-3 1 15,0-3-1-15,0 2 1 16,0-4-2-16,0 0-9 15,0 0 0-15,0 0 1 0,0 0-4 16,0 0 5 0,0 5-3-16,0 4 5 0,0-1 4 15,0 2 7-15,0 3-1 16,0-5 7-16,0-1 0 16,0-3-9-16,0 2-7 15,0-5-2-15,0 3-1 16,0-1-4-16,0 5 3 15,0 4 0-15,0-5 3 16,0 5-1-16,0-1-4 16,0-4 2-16,0-5-1 15,0-2-2-15,0 0-1 16,0 0-6-16,0 0-34 16,0 0-12-16,-5-7-39 15,-2-4-66-15,-1 3-174 16,1-2-222-16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0:51.859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1322-152 600 0,'3'-5'115'0,"-1"5"-28"16,-2 0-62-16,0 0-17 15,0 5 5-15,0 16 20 16,0 13 52-16,0 5-1 15,0 11-24-15,0 2-14 16,0 1-18-16,13-5-10 16,-1-5-4-16,0-6-1 15,2-12-4-15,-7-11-1 16,-1-3-5-16,3-7-1 16,-2-4-1-16,-2 0-7 15,5-15-19-15,0-8 0 16,2-3 10-16,-2-2 2 15,2 4 3-15,-2 2 7 16,-1 7-1-16,-2 5 2 16,-6 9 3-16,3 1 4 15,-3 0-1-15,4 0 1 16,4 0-6-16,1 14-2 16,2 6 3-16,5-2 1 0,0-4 2 15,7-7-3 1,-5-2 4-16,6-5-1 0,-3 0-5 15,4-6-1-15,-4-17-9 16,-5-7 8-16,-2-7 0 16,-10 0 1-16,-2 3-21 15,-3-5-1-15,0 5-18 16,-15 9-23-16,-4-4 32 16,2 11-6-16,2 5-38 15,7 3 15-15,4 9-52 16,4 1-40-16,0 0 41 15,0 5-195-15</inkml:trace>
  <inkml:trace contextRef="#ctx0" brushRef="#br0" timeOffset="628.4448">1935 213 705 0,'0'0'149'0,"0"0"-48"16,0 0-64-16,0 0-13 15,0 0 11-15,7 0 9 16,8 0-31-16,6 0-4 15,6 0 0-15,0 0 0 16,-2 0-5-16,-3 0-5 16,-6 0-3-16,-4-6-11 15,-9-8-32-15,-3 2-38 16,0-2 10-16,-19-1 26 16,1 1 13-16,-8 2 18 15,6 4 0-15,-2 8 10 16,6 0 3-16,5 0 1 15,0 16 2-15,6 9 37 16,0 3 16-16,5 5 0 16,0-2-4-16,0-3 2 15,0 0-13-15,12-5 9 16,3-3-8-16,6-6-18 16,-4-4 1-16,3-3-13 15,2-7-7-15,-1 0-19 16,4 0-55-16,-3 0-84 15,2 0-92-15,1 0-154 16</inkml:trace>
  <inkml:trace contextRef="#ctx0" brushRef="#br0" timeOffset="1480.8282">2426 310 721 0,'7'-6'124'0,"-7"-1"-69"15,0 1-38-15,0-6-7 16,0 2-2-16,-15-2 12 16,-2 1 7-16,-6 4-13 15,3 1 6-15,-4 6 0 16,1 0-3-16,4 0-5 16,4 8-5-16,1 14-1 15,12 1 3-15,2 1-4 16,0-2 3-16,2 1-3 15,18-5-7-15,2-4-3 16,9-5-15-16,-4-6-2 16,5-3-10-16,-1 0-14 15,-4 0 16-15,-1-7 9 16,-8-4 3-16,-2 3 6 16,-6 3 12-16,-5-2 2 15,0 7 3-15,-3 0 8 16,-2 0 4-16,5 7-8 15,0 21 4-15,0 4-6 0,5 14 20 16,0 12 14-16,2 0-2 16,-1 4-2-16,-1-1 6 15,-5-10-5-15,-5-10-4 16,0-8-6-16,0-10-16 16,-14-11-12-16,-13-11-7 15,-5-1 3-15,-2 0 4 16,-4 0 4-16,8-13-3 15,1 0-1-15,3 1 0 16,11 6 0-16,0-1 1 16,5 2 2-16,3 3-2 15,2-2 0-15,0 2 1 16,5 2 1-16,0 0 3 16,0 0 4-16,0 0 1 15,0 0-2-15,0 0 3 16,0 0 3-16,0 0 0 15,0 0 1-15,0 0 1 16,0 0 0-16,0 0-3 16,0 0 0-16,0 0-4 15,0 0-3-15,0 0-6 16,0 0 1-16,0 0-3 16,0 0-6-16,0 0-38 15,0 0-64-15,0 0-111 16,0 0-280-16</inkml:trace>
  <inkml:trace contextRef="#ctx0" brushRef="#br0" timeOffset="-756.9787">0-1 393 0,'0'0'82'0,"0"0"-4"16,0 0-22-16,0 0-19 15,0 0 16-15,0 0 11 16,0 0 7-16,0 0 6 16,0 0-2-16,0 0-2 15,0 0-21-15,0 0-11 16,0 0-4-16,0 0-9 16,0 0-11-16,0 0-6 15,0 0 4-15,5 0 5 16,2 0 2-16,-2 0 3 15,5 0-3-15,2 0-7 16,-2 0-7-16,5 4-2 16,1-3 1-16,1 1 0 15,0 3-3-15,5-1 3 16,3-2 3-16,6 3-1 16,1-1-4-16,6 3 0 15,-1-1 3-15,0 0-1 16,2 0-4-16,-1 1 2 15,-1-5-1-15,0 3 2 16,1 0 2-16,-6-1 3 16,0 1-5-16,-1-1 3 15,-4 3 2-15,-5-2 5 0,-1-3 0 16,-6 2-2-16,0-2-6 16,-3-1-5-16,-5 3-1 15,3-4 0-15,0 2 3 16,-5-2 0-16,-5 0 1 15,6 0-3-15,-6 1-1 16,0-1-2-16,0 0-2 16,0 0 0-16,0 0 2 15,1 0 2-15,4 0 6 16,6 0 8-16,-1 0-1 16,5 0-9-16,2 0-3 15,3 0 5-15,-3-1-2 16,-1-1-3-16,-1-3-2 15,-8 3 1-15,0 2-1 16,-4 0 1-16,-1-2-1 16,-2 2 0-16,3 0-1 15,-3 0 0-15,0 0 0 16,0 0-2-16,0 0-10 16,0 0-31-16,0 0-38 15,0 0-39-15,0 0-52 16,-10 0-64-16,0 0-139 15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25.566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3057-948 654 0,'-32'0'124'16,"-5"0"71"-16,-11 0-106 15,-6 0-46-15,4 0-31 16,5 0-12-16,11 0 4 16,6 0-3-16,13-2-11 15,0-2-38-15,15 4-33 16,0 0-55-16,0 0-14 16,17 2-217-16</inkml:trace>
  <inkml:trace contextRef="#ctx0" brushRef="#br0" timeOffset="641.8774">3356-747 756 0,'0'0'135'0,"0"0"-45"15,0 0-40-15,0 0-1 16,0 16 3-16,0 5-16 15,4 0-9-15,-3 4 13 16,5 2-8-16,0-11-4 16,-1 0-15-16,4-4-7 15,-2-3 0-15,3-5 0 16,5-2-1-16,2-2-6 16,4 0-18-16,2 0-15 15,1 0-13-15,-2-5 6 16,-5-3 18-16,-5 1 19 15,-7 7 4-15,-5 0 1 16,4 0-6-16,-4 0-12 16,5 0 14-16,0 7-1 15,2 6 1-15,4-1 4 16,3 2 0-16,1 1 3 16,2-7-3-16,0 2 3 15,5-10 7-15,-1 0 5 16,1 0-15-16,0-6 4 15,-2-21-10-15,-3-4-6 16,-6-4 7-16,-8-2-8 16,-3-2-9-16,0 2-9 15,-10 8-11-15,-12 1-5 16,-5 6-18-16,3 6 1 16,2 4-13-16,5 6-31 0,5 4-52 15,7 2-42 1</inkml:trace>
  <inkml:trace contextRef="#ctx0" brushRef="#br0" timeOffset="-224.3765">2913-988 460 0,'0'0'83'0,"0"0"26"16,0 0-32-16,0 7-16 16,0 20-4-16,0 5-9 15,0 20-18-15,0 6 2 16,0 10-12-16,-7 1-6 16,-1-5 4-16,-1-5 11 15,-1-7-6-15,0-13-7 16,6-10-5-16,-1-10-5 15,5-12-1-15,0-2-2 16,0-5-2-16,0 0 2 16,0 0 0-16,0-16 11 15,16-9 5-15,6-1-12 16,3-3-3-16,6 1 0 16,-4-1-5-16,2 10 4 15,-4 1 5-15,-3 9 10 16,-1 4 14-16,-4 5 13 15,-2 0-11-15,2 0-23 16,-2 9-9-16,6 9 2 16,-6 0 9-16,-1 1 11 15,-4-3-10-15,0-9-3 16,-10-1-5-16,3-5-9 16,-3-1-37-16,0 0-67 15,0-11-103-15,0-14-133 16,0-1-104-16</inkml:trace>
  <inkml:trace contextRef="#ctx0" brushRef="#br0" timeOffset="2413.6055">3079-98 204 0,'-17'0'122'0,"2"0"-5"15,5-7-39-15,3 3 2 16,-3 0 0-16,5-1-21 16,0 0-28-1,5 3-24-15,0-4-18 0,0 3-114 16,0 3-97-16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24.58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2104 222 876 0,'17'45'132'0,"5"4"-19"15,-6 5-72-15,1-1-10 16,-2-1-8-16,2-9 3 16,-2-10 27-16,-3-4-2 15,-2-13 8-15,4-9-12 16,-7-7-12-16,13 0-12 16,-3-27-14-16,5-19-14 15,4-27-6-15,-4-19-4 16,0-28-3-16,-9-22-19 15,-11-11-11-15,-2-7-11 16,0 12-9-16,0 11 0 16,-2 21 21-16,-8 21 13 15,-4 23 5-15,4 10 5 16,2 14 17-16,-2 1-7 16,1 10 12-16,-1 3-4 15,1 5-15-15,4 6-12 16,0 8 17-16,2 4 15 15,3 4-1-15,0 7 5 16,0 0 17-16,0 0 29 16,0 0 4-16,0 0-11 15,0-2-26-15,0-3-8 16,0 1-3-16,0-5 0 0,0-3-4 16,0 0-2-16,0-5-1 15,0-7-4-15,0-1 2 16,-5-2 0-16,-2 2 2 15,-3-2-3-15,5 8-4 16,0 7 1-16,3 6 7 16,2 6 7-16,0 0 0 15,0 0 13-15,0 0 0 16,0 0-3-16,0 0-5 16,0 0-8-16,0 0 1 15,0 0 12-15,0 0 5 16,0 0 6-16,0 0-5 15,0 0-4-15,0 0-7 16,0 0 0-16,0 0 1 16,0 0 7-16,0 0-1 15,0 0 8-15,0 0 3 16,7 0 4-16,10 0-6 16,13 0-24-16,13 0-1 15,14 0-1-15,10 0 2 16,16 0 2-16,16 0-1 15,11 0 4-15,14-9 5 16,8-3 2-16,8 1-11 16,-1 0-1-16,-1 1-1 15,-13-1 3-15,-4 4-5 16,-14 0 2-16,-15-1 2 0,-11 5-4 16,-13-1 8-1,-8 4 0-15,-14 0-6 16,-12 0 2-16,-9 0 2 15,-8 0-1-15,-7 0-2 16,-5 0-2-16,-5 0-3 16,2 0-3-16,-2 0-2 0,0 0-14 15,0 0-8 1,0 0-19-16,0 0-36 0,0 0-31 16,0 4-74-16,0 9-148 15,-5 6-280-15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26.786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3932-470 586 0,'7'2'130'16,"3"-2"-7"-16,-5 0-65 16,2 0-26-16,-2 0-1 15,5 0-11-15,1-7 6 16,-5 1-13-16,3-1-6 16,-4 0-5-16,-3-4-4 15,-2-1-8-15,0 5-3 16,0-8-11-16,-16 7 9 15,3 1-1-15,-2 2 3 16,-1 2 3-16,4 3 4 16,2 0 4-16,0 9 3 0,0 13 18 15,5 3 29-15,3 1-6 16,2-1-4-16,0 1 5 16,0-7 10-16,0 2-18 15,12-7-15-15,5 2 7 16,3-5-10-16,1-2-13 15,1-2-6-15,3-4-16 16,-1 1-38-16,3-4-56 16,2 0-52-16,-2 0-97 15,0 0-276-15</inkml:trace>
  <inkml:trace contextRef="#ctx0" brushRef="#br0" timeOffset="558.6968">4355-468 672 0,'-5'-7'32'0,"-10"-2"-6"16,-7 0 21-16,1 2-5 15,-2 3-5-15,-3 2-5 16,4 2 3-16,2 0-2 16,4 2-8-16,3 9 0 0,3 3-1 15,5-1 0 1,5-1-2-16,0 0-6 15,0 1-4-15,1 3-3 0,25-5-16 16,-4-3-15-16,8-3-18 16,3-5-14-16,-4 0 12 15,-2 0-18-15,-12 0-21 16,-1-1 52-16,-6-4 25 16,-4 5 3-16,-3 0 7 15,4 0 33-15,0 0 25 16,1 11-48-16,2 13 7 15,-5 5 21-15,3 8 8 16,-3 9-35-16,-3 6 13 16,0-5-4-16,0-3-7 15,-10-5-8-15,-6-9-7 16,-6-8-12-16,0-14 5 16,-5-2-15-16,2-6-55 15,8 0-37-15,1 0-51 16,11 0-120-16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21.58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514 279 778 0,'5'0'114'0,"0"0"-25"16,-5 0-50-16,0 0-22 15,0 0 7-15,0 0 3 16,0-2 21-16,0-8 2 15,0 1-6-15,0-4-3 16,0-4-15-16,0-5-12 16,0 3-11-16,-15-8-3 15,-4 2 2-15,-1-1 0 16,-1 0-1-16,-2 5-3 16,-3-1 2-16,4 7-5 15,-4 4 8-15,4 2-3 16,0 3 3-16,-3 6 0 15,-2 0 5-15,-4 0-5 16,7 18 10-16,-1 2 4 16,8 1 5-16,-4 4-2 15,15 1 2-15,1-7-11 0,5 2-2 16,0-3 0-16,0 0-2 16,6-4-1-1,15 2-3-15,1-3-2 0,12-5-5 16,1-4-6-16,3-4-9 15,-2 0-5-15,-3 0 3 16,-2-6 5-16,-7-7 6 16,-2-2 0-16,-7 2 0 15,-5 0-1-15,-1 0-1 16,-6 3 1-16,-3 2 3 16,0 6 4-16,0-3-2 15,0 5 7-15,0 0-4 16,0 0 3-16,4 11 9 15,1 12 5-15,5 12 1 16,2 8-1-16,3 7 5 16,0 9-6-16,-1-1 3 15,0 7 6-15,-8-7 1 16,-2 1-7-16,-4-2-1 16,0-9-7-16,0-4 1 15,-21-13-4-15,-1-3-4 16,-10-8-3-16,-9-9-4 15,-1-9-2-15,-6-2 8 16,-1 0-5-16,1-2-2 16,1-14 7-16,8 1-2 15,7 1 0-15,6 7 1 0,6 0 2 16,6 0-1 0,0 3 1-16,3 2-1 0,0-3 1 15,-4 3-1-15,7 2 1 16,-6-3 4-1,4 1-3-15,3 2-3 0,7 0 5 16,0 0 0 0,0 0 0-16,0 0 5 0,0 0-1 15,0 0-1-15,0 0-4 16,0 0-25-16,0 0-38 16,7-4-60-16,17-3-115 15,-1-5-227-15</inkml:trace>
  <inkml:trace contextRef="#ctx0" brushRef="#br0" timeOffset="7188.9309">3299 456 856 0,'0'-5'50'0,"0"-1"-56"16,-23-1 13-16,-4 0 3 15,-5 3 10-15,-4 4 16 16,2 0 5-16,4 0 20 15,-3 19-12-15,10 3-22 16,4 2-22-16,12 2 5 16,6-5-5-16,1 2 3 15,0-1-7-15,16-7-14 16,7-5-23-16,2-4-12 16,-3-4 18-16,-5-2 8 15,-7 0-2-15,-3 0 17 16,-7 0-1-16,0 0-15 15,0 0-3-15,-19 0 11 16,-6 0 5-16,-1 0 10 16,-1 2 9-16,5 12 3 15,-3-1 24-15,11 8 6 16,4-3-13-16,7 1 11 16,3 4 5-16,0-3 0 15,0-2-11-15,13 0-14 16,9-4-2-16,2 0-9 15,1-6-11-15,6-5-21 16,-2-3-43-16,3 0-67 16,4 0-78-16,-2 4-156 0</inkml:trace>
  <inkml:trace contextRef="#ctx0" brushRef="#br0" timeOffset="7546.5501">3451 804 575 0,'16'-3'111'0,"1"-1"-12"16,-2 4-21-16,4 0 5 15,-4 0 8-15,0 0-4 16,2 6-13-16,-1 10-45 15,-5 3-12-15,-5-1-10 16,-3 1 2-16,-3 1 0 16,0 0-5-16,-3-3-7 15,-16-3 5-15,-5-3-10 16,2-6-1-16,-5-5-1 16,6 0-4-16,-1-8-18 15,5-12-21-15,5-1-10 16,4-4-3-16,8-1-10 15,0 6-12-15,0 0-65 16,10 6-90-16</inkml:trace>
  <inkml:trace contextRef="#ctx0" brushRef="#br0" timeOffset="8780.3658">3859 387 687 0,'0'0'91'16,"0"0"-35"-16,0-3-43 16,0 3 12-16,0-2 23 15,0 2 20-15,0 0-1 16,0 0-11-16,0 0-24 15,0 0-14-15,0 0-3 16,0 0 0-16,0 0 5 16,0 0 9-16,0 0-1 15,0 0-2-15,0 0-4 16,0 15-1-16,0 9 1 16,0 12-14-16,9 10-2 15,3 8 1-15,8 1 0 16,-5 0 24-16,2-3-9 15,0-8 11-15,-1-10 3 16,-1-4-9-16,-8-7-4 16,5-3-8-16,-7-4-7 0,3-2-7 15,-3-1 2 1,0 0-4-16,-3-5 4 0,5 2-3 16,-4-4-1-16,-1 1 2 15,-2-7 0 1,3 4 2-16,-3-3-4 0,2 3 6 15,-2-2-4-15,3 2 5 16,-1-3-5-16,3 5 5 16,-5-5 2-16,5 4 1 15,-5-3-8-15,5 2 3 16,-5 2-5-16,6-5 0 16,-5 4 3-16,3-3 0 15,-3 0-4-15,-1 1 2 16,0-3 0-16,0 0-3 15,0 0 3-15,0 0-4 16,0 0 3-16,0 0 2 16,0 0 0-16,0 0 2 15,4 3 0-15,-3 2 5 16,4 0-6-16,1 4-2 16,-1-3 4-16,0 0-6 15,-4 0 2-15,3-5 3 16,-2-1-4-16,-2 0-2 15,0 0 2-15,0 0-2 16,0 0 0-16,0 0 2 16,3 0 1-16,-1 0 2 15,8-13 4-15,0-9 0 16,5-12-11-16,2-9 1 16,9-13 4-16,3 0-3 0,-4-1 0 15,2 6 2 1,-1 5 2-16,-4 8 0 15,-2 12 1-15,-3 1-1 0,4 9 0 16,-4-2-2-16,0 5-2 16,-2 1-9-16,0 1-7 15,-5 2 4-15,-3 2 12 16,-2 1-3-16,2 0-6 16,-3-1 2-16,-3 2-2 15,3-1 4-15,1-5 8 16,-4 6 0-16,5 3-1 15,-3-3 1-15,-3 3 3 16,2-2-5-16,-2 4 7 16,0 0-5-16,0 0 4 15,0 0-2-15,0 0 2 16,0 0-7-16,0 0-5 16,0 0-12-16,0 0-22 15,0 0-28-15,0 0-25 16,0 0-41-16,-2 0-112 15,2 4-194-15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35.42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423 0 960 0,'-20'0'19'0,"-14"0"-13"16,-10 0 66-16,-13 0-11 15,-7 0-23-15,6 0-11 16,9 0 8-16,10 0-24 15,12 0-8-15,8 0-2 16,9 0 2-16,6 0-23 16,4 0-30-16,0 0-8 15,2 5-20-15,29 2-104 16,6 5-402-16</inkml:trace>
  <inkml:trace contextRef="#ctx0" brushRef="#br0" timeOffset="-256.1323">226-228 477 0,'0'7'68'15,"0"20"-47"-15,0 7-15 16,0 14-3-16,0 11 7 16,0 12 23-16,0 3 13 15,-2 5 21-15,-4-5 8 16,-3-8-1-16,2-14-28 16,-1-16-17-16,3-10-1 15,0-10-17-15,5-10-5 16,0-6-6-16,0 0 1 15,0 0-3-15,0 0-1 16,3-10 9-16,14-8 13 16,5-5-17-16,7 2 0 15,3-4 1-15,-5 5-2 16,2 7 2-16,-7 7 7 16,-1 1 25-16,-1 5 32 15,-5 0-20-15,1 0-11 16,-3 11-14-16,6 4-7 15,-11 8-9-15,8-3-5 16,-3 0 0-16,-6-1 0 16,-2-4-4-16,0-3-21 15,-3-6-69-15,3-6-98 16,0 0-261-16</inkml:trace>
  <inkml:trace contextRef="#ctx0" brushRef="#br0" timeOffset="805.1803">731 117 725 0,'0'0'60'0,"0"0"-40"15,0 0-19-15,0 0 8 16,0 0 44-16,0 0 35 16,0 6-6-16,0 12-18 15,0 6-2-15,0 5-10 16,0 2-22-16,0-5-8 16,0-1 0-16,0-2-4 15,0-5-3-15,0-3-6 16,8 1-3-16,6-3-3 15,1-4-1-15,4-3-13 16,1-5-11-16,0-1-9 16,3 0-6-16,-1 0 2 15,-5-14 6-15,3-6 6 16,-5 2 9-16,-4 5 9 16,-5 1 5-16,3 7 0 15,-8 5 6-15,1 0-1 16,3 0 7-16,0 0-7 15,6 11-10-15,2 0 2 16,-1-3 3-16,0 3 2 16,3-4 1-16,1 0 0 15,1-5 0-15,0 1-2 16,3-3 3-16,0 0 2 16,1 0 9-16,-3 0 5 15,-2-12-14-15,-4-11-11 16,-2-7-3-16,-5-2-3 15,-2-11 1-15,-3 0-3 0,0-1-8 16,0 3 8 0,-13 7 7-16,2 4 0 15,5 8-6-15,-1 12-13 0,3 4 5 16,-1 1-2-16,0 5-21 16,4 0-27-16,-5 0-26 15,0 0 9-15,1 0-25 16,1 0-26-16,4 0-55 15</inkml:trace>
  <inkml:trace contextRef="#ctx0" brushRef="#br0" timeOffset="1660.8255">1346 443 658 0,'0'0'139'0,"0"0"-15"16,0 0-47-16,0 0-7 15,0 0-6-15,0 0-11 16,6 0-24-16,5 0-27 16,1 0 0-16,3 0-2 15,-3 0-8-15,3-2-10 16,-5-5-6-16,0-5-8 15,-4-3-15-15,-6-3-8 16,0 4-21-16,0-3-4 16,0 2 12-16,-9 8 29 15,2 7 7-15,-3 0-6 16,0 0 10-16,-2 7 23 16,2 13 14-16,-6 5 6 15,6 1-7-15,2 1-3 16,-1 3 1-16,8-8 28 15,1-3 43-15,0-1 19 0,0 1 1 16,15-3-19-16,2 2-23 16,3-5-18-1,-1-1-28-15,6-6-3 0,-3 1-10 16,1-7-7-16,-1 0-37 16,7 0-34-16,-6 0-61 15,-1 0-40-15,2 0-90 16</inkml:trace>
  <inkml:trace contextRef="#ctx0" brushRef="#br0" timeOffset="2314.1627">1803 457 373 0,'-12'-7'44'15,"-3"-2"25"-15,-1 2-44 16,-1 2 10-16,2 1 20 15,3 4 5-15,-3 0-16 16,-2 0-13-16,1 16 21 0,-1 0-1 16,2 7-26-16,5-2-13 15,5 2-4-15,5-6 1 16,0-5-1-16,0 0 2 16,10-6-3-16,9 1-8 15,3-7-3-15,0 0-3 16,0 0-4-16,0 0 13 15,0-5-5-15,-6-4 4 16,-1 2-8-16,-5-1 8 16,-8 5-2-16,3 3 3 15,-2 0 0-15,-1 6-1 16,3 18-3-16,3 8-8 16,1 7 15-16,-4 9-1 15,4 8 21-15,-8 3 14 16,-1-6 11-16,0-4-1 15,0-8-10-15,0-10-6 16,0-11-9-16,-12-7-26 16,-8-7-2-16,-4-1-3 15,-6-5 3-15,-1 0 0 16,4 0 3-16,5 0-4 16,1 0-23-16,9-5-23 15,6 5-27-15,-3-6-11 16,9 6-4-16,0 0-34 15,0-1-65-15,15 1-99 16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34.29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2112 447 0,'0'0'101'16,"0"0"-14"-16,0 0 2 15,0 0-22-15,0 0 18 16,-1 0 4-16,1 0-8 0,0 0-7 15,0 0-14-15,0 0-13 16,0 0-16-16,0 0-10 16,0 0-2-16,0 0 3 15,0 10 0-15,0 11 9 16,0 7-4-16,12 10-23 16,8 10-1-1,2 2 1-15,9 5 10 16,-4-4 4-16,2-2 6 0,6-1 8 15,-2-9-6-15,-5-1-21 16,1-3-1-16,-1-6 0 16,-6-9 1-16,-5-7 0 15,-7-4 6-15,0-5 11 16,-3-4-10-16,-2 0-3 16,8-4-4-16,1-23-9 15,6-11-14-15,3-15 18 16,2-16-8-16,1-23 1 15,-9-21 3-15,5-29 2 16,-2-17-1-16,-5-13-4 16,-3-3-36-16,-5 6-1 15,-2 16 10-15,0 20 14 16,-1 23 4-16,1 21 15 16,-4 10 0-16,4 15 2 15,-3 11-2-15,3 9-3 16,-5 4 2-16,4 10-2 15,-3 8-6-15,-1 9 8 16,0 3-4-16,0 5 1 16,0 2 7-16,0 3-2 15,0 0 1-15,0-4 0 16,0 1-2-16,0-6-4 0,0-4-4 16,0-4-12-1,0 4-5-15,0-3 6 0,0 5 11 16,0 1 2-16,0 2 6 15,0 7 2-15,0-6 0 16,0-8 1-16,0-3-4 16,0-5 1-16,-5-5 1 15,0-4-4-15,-3-9-20 16,-3 9-10-16,3-4 10 16,6 6 10-16,-3 5 1 15,2 7 10-15,1 6 4 16,2 5 2-16,0 0 11 15,0 7 12-15,0 0-3 16,0 0-23-16,0 0 1 16,0 0 2-16,0 0-4 15,0 0 3-15,0 0 5 16,0 0-1-16,0 0 1 16,0 0 11-16,0 0 7 15,0 0 14-15,0 0-4 16,0 0-5-16,0 0-5 15,0 0-11-15,0 0-4 16,0 0 0-16,0 0-2 16,0 0 8-16,10-5 12 15,12 2-9-15,11-2-14 16,11-2 0-16,12-4-1 16,10 3 0-16,14 1-1 15,12-4-5-15,3 0 5 0,12 4 2 16,0-4-5-16,0 5-6 15,3 0 8-15,-6 1-3 16,-2-2 2-16,-2 5-4 16,-3-2 4-16,-3 2-1 15,-6-3-5-15,0-2 2 16,-8 5 4-16,-2-5-4 16,-3 3 1-16,-5-1 3 15,-7 3 0-15,-9-3-2 16,4 4 2-16,-14 1-1 15,-3-3-1-15,3 3 2 16,-2-2 1-16,4 2-2 16,-2 0 0-16,6 0 2 15,-3 0 2-15,4 0 6 16,-5 0-9-16,-4 0 2 16,1 0 0-16,-11 0 0 15,-1 0-3-15,-6 0 1 16,-11 0-1-16,-1 0 0 15,-6 0 2-15,-3 0-7 16,-3 0 3-16,-1 0-28 16,0 6-51-16,0 1-53 15,-6 6-84-15,-8 6-177 16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27.92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4853-41 580 0,'-32'0'35'0,"-21"-2"30"15,-22 1 40-15,-27-2-9 16,-15 2-22-16,-17-5-14 16,-7 1 2-16,-8 4 6 15,1-5-27-15,7-6-21 16,13 3 2-16,18 3-13 15,18-4 1-15,22 4 5 16,23 2-6-16,15-1 3 16,11 5 7-16,9-5 6 15,5 5-2-15,-1 0-10 16,-2-2-5-16,3 2-5 16,-3-3-3-16,3 1 0 15,-1 2 3-15,2 0-1 16,5 0 0-16,1-1 0 15,0 1 0-15,0 0 4 16,0 0-5-16,0 0 0 16,0 0-1-16,0 0 0 15,0 0 2-15,0 0-11 16,0 0-15-16,0 0-28 16,0 0-25-16,0 0-39 15,0 0-61-15,-4 1-97 16,-2 8-72-16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38.51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2161 155 528 0,'-27'-1'49'15,"-19"1"90"-15,-15-6-51 16,-17 0-15-16,-18 0-6 15,-7-3-19-15,-8 3-10 16,-1-8 7-16,5 3-18 16,5-1-19-16,12 0-1 15,7 1-3-15,13 4 1 16,7 0-3-16,6 2 1 16,9 3 1-16,6-1-3 15,4 3 1-15,6 0 1 16,-2 0 2-16,3 0-7 15,8 0 3-15,-3 0-1 16,4 0 1-16,3 0-4 16,11-5 3-16,-2 4 0 15,1 1 3-15,4 0-5 16,-2 0 2-16,1 0 0 16,-8-2 3-16,-1 2-2 15,1-4-2-15,0 4 0 16,-3 0 5-16,2 0-5 15,-2 0 3-15,-3 0 3 16,1 0 1-16,-5 0 6 16,2 0-7-16,0-1 8 15,2 1-1-15,1 0-9 16,4 0-3-16,-1 0 6 16,1 0-5-16,0 0-2 0,-4 0 7 15,-1 0-3-15,-6 0 4 16,3-4 3-16,-10 1-4 15,3-1-1-15,-1 2 1 16,9-3-1-16,-3 3 3 16,8-1-6-16,5 3 1 15,1-2 0-15,5 2 0 16,1 0 2-16,1 0 1 16,4 0 1-16,0 0-1 15,0 0-2-15,0 0-2 16,0 0 2-16,0 0-2 15,0 0-16-15,0 0-36 16,0 0-54-16,0 0-84 16,17 15-262-16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03.19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-1661-3499 746,'0'0'107,"0"0"-54,0 5-40,0 22-18,7 14 46,3 12 7,5 13 9,-3 8-9,0 3-9,-2-1-9,-5-3-12,-5-11-3,0-7-7,0-12-4,0-10 0,-2-11 0,-3-8 6,2-5-8,1-6 1,2-3 5,0 0 13,0 0 26,0 0 13,5-3 9,17-8-23,10-2-28,5-4 11,7 5-15,7-1-13,-1 3 1,-4 2-1,-9 3 4,-5 2 0,-12-1-6,-6 3 2,-6 1-1,-1-1-3,-4 1-29,-1-2-37,-2 1-34,0 0-49,0 0-70,0 0-96,5-2-223</inkml:trace>
  <inkml:trace contextRef="#ctx0" brushRef="#br0" timeOffset="820.164">-875-2974 370,'3'0'103,"-1"0"0,-2 0-18,0 0-30,0 0-1,0 0 3,0 0-3,0 0-15,0-1-27,-15-4 7,-2 1 8,-5 0-9,0 1-11,2 3-1,1 0-5,1 2-1,4 16 1,4 2 5,0 5 6,3 3 1,7 0 0,0 2 2,0-4 9,0-2 2,7-1 8,10-4-2,5-3 3,8-4-5,2-3-14,0-6-11,2-3 0,-5 0-2,3 0-11,-7 0-21,0-10-44,-1 2-43,-2 2-69,5 3-209</inkml:trace>
  <inkml:trace contextRef="#ctx0" brushRef="#br0" timeOffset="-1052.2104">-175-2740 667,'0'-1'146,"0"1"-65,0 0-66,-5 0-24,-2 0-2,-8 0 13,3 5-4,-8 13 21,1 3 22,-3 8 10,2 2 2,0 0-36,1-3-11,4-8-4,5-4-4,5-8 4,3-4-1,2-4-2,0 0 3,0 0 6,0-3 3,19-15-6,3-8-3,8-6 1,9-8-11,3 2-15,-3 5-4,3 4 12,-3 7 7,-7 9 9,-7 7-3,-3 6 1,-5 0-5,0 6-2,-2 12-3,2 6 3,3 0 7,-3 2 4,0-5 1,-7-6 1,-2-11-18,-1-4-128,-2-2-196</inkml:trace>
  <inkml:trace contextRef="#ctx0" brushRef="#br0" timeOffset="14818.9632">-3155 68 637,'0'0'107,"0"0"-50,0 0-37,0 0-21,-3 0 15,3 0 38,0 0 28,0 0 6,0 0-4,0 0-3,0 0-16,0 0-21,0 0-18,0 0-16,0 0-6,0 0 0,0 0-2,3-7 3,9-4 3,-4 0-1,1-2-3,1-1-1,0 1-1,0 2 1,-3 2-2,3 1 3,0 0 1,-3 3-2,3 1 1,2 0-1,-2 3 1,2 1-1,3 0-2,2 0-1,3 8-1,0 3 0,-1 3 3,3-1 1,-2-3 3,0 2 3,-1-3 1,4-2-1,-4-4-3,1 1 1,-5-4 4,2 0-3,-2 0-4,-3 0-4,-2-7-3,2-2-4,-5 0 5,3 0-5,-2 3-11,-4 2-10,1-1-21,0 1-31,0 3-39,5 0-90,0 1-175</inkml:trace>
  <inkml:trace contextRef="#ctx0" brushRef="#br0" timeOffset="17522.5038">-1462 246 754,'0'0'129,"0"0"-56,0 0-67,-17 2-18,-13 6 41,-7 0 15,-9 4 5,-13-2 12,-3 2-11,-4-3 5,0-1-21,4-2-19,8-4-9,7 2-4,10-3-5,8 0 0,12 0-14,2-1-21,8 1-19,-1 2-15,8 5-35,0 3-32,0 5-29,0 3-138</inkml:trace>
  <inkml:trace contextRef="#ctx0" brushRef="#br0" timeOffset="17934.5862">-2131 521 470,'0'0'100,"0"0"3,0 0-45,0-5 18,0-3 17,10 0-1,5 1-24,0-1-29,2 5-11,0 3-22,3 0-2,-3 0-5,-5 11-7,1 4 4,-6 4-4,-2 2 1,-5-1 9,0 1-1,0 2-1,-12-1-3,-3-3-2,0-2 3,0-2 3,3-2-2,2-3 3,3-2 0,7-2-2,-3-3 3,1-1 4,2-1 15,0 0 4,5 2-3,15-2-16,4-1-15,8 2-27,7-2-27,1 0-61,-1 0-58,0-2-156</inkml:trace>
  <inkml:trace contextRef="#ctx0" brushRef="#br0" timeOffset="18242.6478">-1750 692 573,'0'13'90,"0"2"-45,0-3-18,0-3-1,0-4 1,0-2 15,0-3 6,0 0-8,0 0-10,0-11-18,0-9 0,5-3 2,3-5-16,4 1 30,0 3-21,3 5-1,-3 7 20,3 7 23,0 5 1,-1 0-23,4 5-18,-1 14-12,0 6-5,-2 1-20,4-3-87,-1-2-181,-1-5-399</inkml:trace>
  <inkml:trace contextRef="#ctx0" brushRef="#br0" timeOffset="16768.353">-2131-444 584,'0'-1'111,"0"1"-65,0 0-40,0 0-3,0-2 6,0 2 23,0 0 20,0-1 4,0 1-1,0-1-5,0 1-8,0 0-10,0 0-12,0 0-9,0 0-2,0 0 0,0 0-1,0 0-4,0 0 1,0 0 3,0 0 1,0 0 2,0 0-1,0 0 2,10 5 0,0 9-14,10 9-3,2 4 9,0 4-3,8 5 1,-1 1 3,3 2-9,2 0 12,1-2-7,2-1 7,-3-3-1,-2-3 13,-3-5-16,-4-2 5,-8-6-7,-2-7-1,-8-2-2,-2-6 2,-5-2-6,0 0-19,0 0-55,-12-4-4,-8-9-21,1 1-88,4-1-143</inkml:trace>
  <inkml:trace contextRef="#ctx0" brushRef="#br0" timeOffset="16999.3991">-1868-82 639,'-5'0'107,"-2"0"-67,-8 0-33,3 0 40,-8 0 33,-2 6-8,5 1-29,0 0-17,2 0-14,3-2-8,5 1-2,2 0-2,2 0-41,3 2-34,0 1-25,0 0-28,0 2-110,3-1-87</inkml:trace>
  <inkml:trace contextRef="#ctx0" brushRef="#br0" timeOffset="4252.8504">494-21 331,'12'0'53,"-2"2"9,0 1-32,-3-3-24,0 1-6,1-1-12,-1 0-15,1 0-8,4 0-62,5 0-112</inkml:trace>
  <inkml:trace contextRef="#ctx0" brushRef="#br0" timeOffset="4450.89">811-15 802,'12'0'121,"-5"0"-63,-2 0-54,-5 0-8,3 0-60,-1 0-30,6 0 4,1 1-62,11 1 25,5 3-77</inkml:trace>
  <inkml:trace contextRef="#ctx0" brushRef="#br0" timeOffset="4635.927">1147 19 748,'15'0'138,"2"0"-38,-2 0-60,0 0-29,2 0-13,-5 0-34,-2 0-42,5 0-23,-3 0-101,3 0-117</inkml:trace>
  <inkml:trace contextRef="#ctx0" brushRef="#br0" timeOffset="4803.9606">1472 5 772,'34'0'100,"-4"0"28,-6 0-76,-9 0-41,-8 0-10,-2 0-11,-2 0-73,-1 0-73,5-5-52,8 0-5,5 1-153</inkml:trace>
  <inkml:trace contextRef="#ctx0" brushRef="#br0" timeOffset="3898.7796">0 13 571,'0'0'175,"0"0"-55,0 0-31,0 0-34,0 0-6,0 0-10,0 0-6,0-2-6,0 0-7,0-1-7,2 2-10,3 0-3,7-3-27,-2 3-48,5 1-52,2 0-60,0 0-133</inkml:trace>
  <inkml:trace contextRef="#ctx0" brushRef="#br0" timeOffset="5127.0252">2194-39 314,'17'-4'79,"0"2"63,3 1-25,-5 0-75,5 1-5,-3 0-22,0 0-13,-2 0-6,-1 0-39,1 0-29,2 0-29,5 0-54,1 0-37</inkml:trace>
  <inkml:trace contextRef="#ctx0" brushRef="#br0" timeOffset="5311.062">2649-41 276,'24'0'75,"-4"0"0,-5 0-14,-3 0 32,-5 0-12,-2 0-31,0 0-11,5 0-10,0 0-3,4 0-21,6 0-6,2 0-11,8 0-33,-1 0-34,1 0-68,-3 2-59</inkml:trace>
  <inkml:trace contextRef="#ctx0" brushRef="#br0" timeOffset="5717.1432">3057-18 482,'9'0'133,"-1"2"-1,-3-2-71,4 0-1,-1 0-9,-1 0-22,3 0-16,5 0-4,2 0-8,5 0-1,3 0-2,2 0-6,2 0 4,-2 0-10,-2 0 6,2 0-24,-10 0-2,0-7-47,-2 2-101,-3-1 10,-2 1 28,0 1 103,-3 3 46,3 0 37,-3 0 40,-2 1 15,3-1-17,-1-1 3,-2 1-9,0 0-15,0 0-21,2 0-6,3 1-20,5 0-4,2 0-5,3 0-1,-1 0-3,1 0-4,-5 0-9,-3 0 0,3 0-41,-8 0-28,3 0-94,0 0-165</inkml:trace>
  <inkml:trace contextRef="#ctx0" brushRef="#br0" timeOffset="5934.1866">3722-83 623,'5'-1'89,"0"1"-22,0-2-50,-2 2-1,4-1 18,0 0 6,6 1 3,-1 0-21,0 0-10,3 0-9,-5 0-4,-3 0-2,-2 0-28,0 0-41,-3 1-41,3 3-62,-5-1-22,5 1-88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23.07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1372 83 732 0,'0'0'116'16,"-5"-7"-58"-16,-9-11-57 15,2-3 4-15,-5-11-5 16,-5-4 0-16,-3 1 4 16,-1-4 5-16,2 2-2 15,-4 2 0-15,-1 9 11 16,3 1 1-16,-3 2-9 15,2 7 6-15,3 4 5 16,1 4-13-16,-1 6-5 16,2 2 3-16,0 0 2 15,5 17-2-15,-4 4 3 16,6 2-1-16,8 2-4 16,-1-4 1-16,6-3-1 15,2 2 5-15,0-7 14 16,0 5-8-16,0-5-4 0,2 0-3 15,8 2-4-15,3-2-5 16,1-1 6-16,-4-6-2 16,6-6 5-16,-1 0 4 15,2 0-12-15,0 0 0 16,7-7 0-16,-1-11-2 16,3-1 2-16,1-1-1 15,0 2 4-15,5 0-1 16,-1 4 0-16,-2-5-1 15,0 3-1-15,0 5-1 16,-2-3 4-16,-2 1-1 16,1 4-3-16,-7-2 3 15,4 1-2-15,1 3 14 16,-3 0 4-16,6 0 1 16,-5 4 0-16,0 2 0 15,3-3 15-15,-4 4-1 16,-4 0-14-16,-2 0-1 15,0 0-6-15,-8 0-3 16,2 0-1-16,-8 0-6 16,4 0 1-16,-5 0-4 15,0 0-9-15,0 0-33 16,0 0-54-16,0 0-63 16,0 0-144-16,0 0-335 15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31.94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5827-4 526 0,'-9'-28'80'0,"-4"-6"-39"16,-10 2-22-16,-2 0-13 15,-4 7-5-15,-1-3-2 16,-3 8 0-16,1 6-3 16,0 3 15-16,1 9 9 15,2 2 1-15,-1 0-7 16,8 0 7-16,-4 15 4 15,9 5 7-15,7 4-6 16,3 5 2-16,4 0 0 16,3-3 6-16,0 1-9 15,0-8-17-15,3 1 1 16,12-12-13-16,4-2 0 16,1-6-10-16,8 0-4 15,7 0-5-15,3-17 18 16,1-3 5-16,2-2 3 15,-2-3-1-15,3-2 14 16,-1 1-1-16,-2 3-2 16,-7 0-1-16,6 5 17 15,-3 3 10-15,-1 3-6 16,-1 1 12-16,4 4 6 16,-5 6-7-16,6 1-2 15,-6 0-6-15,0 0 3 0,-5 0-12 16,-3 0 6-16,-5 0-5 15,-4 1-9-15,-1 4-10 16,-11-5-7-16,2 0 1 16,-1 0-6-16,-3 0 4 15,3 0-11-15,-4 2-15 16,1 3-25-16,-1 1-35 16,5 1-78-16,4 4-193 15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21:41:39.46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535 1471 673 0,'0'0'93'16,"0"0"-68"-16,0-5-34 15,0-2 7-15,0 0 7 16,-12-6 19-16,-5 7 30 0,-1 0-3 15,1-1-16 1,-5-1-8-16,-4 8-4 0,4 0-11 16,-3 0-3-16,2 0-1 15,1 0-4-15,7 18 1 16,3 0 0-16,4 5-1 16,6-3 1-16,2-1-5 15,0 3-6-15,5-8 8 16,12-2-12-16,-2-6-13 15,2-1 2-15,-3-5-9 16,-7 0 8-16,-2 0-3 16,-5 0-1-16,0 0-4 15,0 0-4-15,0 0-5 16,-10 6 18-16,-7-3 17 16,-2 6 6-16,-3 0 4 15,3 4 13-15,0 5 18 16,6-5 7-16,4 5-13 15,4-2 8-15,5 2 17 16,0 1-5-16,0-4 9 16,17 3-6-16,9 1-23 15,1-2-26-15,5-4-1 16,1-3-4-16,4-7-5 16,-1-3-27-16,-2 0-52 15,3 0-73-15,0-2-74 16,-1 1-194-16</inkml:trace>
  <inkml:trace contextRef="#ctx0" brushRef="#br0" timeOffset="481.7195">700 1793 610 0,'0'-1'130'16,"2"-5"-54"-16,8 1-48 16,4-1-8-16,-1 1 28 15,2 3 21-15,2 2 20 16,4 0-33-16,-1 0-5 16,-5 0-10-16,2 7-28 15,-5 10-13-15,2 0-1 16,-7 1 6-16,-7-2 0 15,0 2-5-15,0-5-4 16,-2-1-4-16,-22-5-1 16,2-7 3-16,-2 0-6 15,-5 0-3-15,7-13-15 16,-1-10-15-16,9 2-24 16,4 0-58-16,10 3-49 15,0 2-111-15</inkml:trace>
  <inkml:trace contextRef="#ctx0" brushRef="#br0" timeOffset="1717.1346">1081 1879 573 0,'0'0'54'0,"0"0"-23"16,0 0-11-16,0 0 32 16,0 0 42-16,0 0 5 15,0 0-1-15,0 0-24 16,0-5-18-16,0-6-15 16,0-5-6-16,13-4-12 15,1-10-3-15,10-10-3 16,-1-4-6-16,3-2-7 15,1-11-2-15,4 4 0 16,-4 0-2-16,-3 8 1 16,4 6-1-16,-5 6 3 15,-5 7-2-15,-2 8 2 16,-1 4 1-16,-5 8 1 16,-3-1-2-16,3 1-2 15,-1 0 0-15,-3-1 1 16,-1-2-4-16,2 3 1 15,-2-1 2-15,4 1-4 16,-8 4 3-16,5-2 2 16,-5 3 0-16,-1 1 2 15,0 0-2-15,4 0 0 16,-4 0 0-16,0 0 0 16,0 0 0-16,0 0-8 15,0 0 0-15,1 0 1 0,-1 0 3 16,0 0 2-1,4 0 0-15,-4 0 2 0,0 0-4 16,1 0 1 0,-1 0-3-16,6 0 1 15,-1 8 0-15,5 7-3 0,0 4-2 16,0 6 3-16,2 9 3 16,0 8 0-16,3 10 4 15,-1 7-5-15,0 1 6 16,4 3 12-16,-4-10 8 15,-1-6 0-15,-1-8-3 16,-3-11 1-16,-8-7-9 16,1-12-14-16,2 2 2 15,-4-2-1-15,0 2 2 16,1 2-1-16,-1 0 0 16,5 9-1-16,-5-5-2 15,5 2 0-15,-5-6-4 16,6-5-1-16,-6-3 0 15,0-3-6-15,0-2-16 16,0 0-18-16,0 0-34 16,0-7-26-16,0-8 24 15,0-4 11-15,-6-4-54 16,1-1-71-16,0-3-41 16,0 4-132-16</inkml:trace>
  <inkml:trace contextRef="#ctx0" brushRef="#br0" timeOffset="1968.6791">1641 1698 461 0,'-5'-4'80'15,"0"4"-11"-15,-5 0-19 0,1 0 45 16,-14-2 15-16,-5 2-11 16,1 0-28-16,-12 0-19 15,-3 0-9-15,-1 0-7 16,-3 0-11-16,9 0-21 15,5 0-1-15,5-4-1 16,10 2-2-16,5-1 0 16,1 1 1-16,8 1-3 15,1 1-26-15,2 0-89 16,0 0-158-16,7 0-246 16</inkml:trace>
  <inkml:trace contextRef="#ctx0" brushRef="#br0" timeOffset="3983.3382">1967 1430 748 0,'0'-2'40'0,"0"1"-18"16,0-3-22-16,0 3 3 16,0 1 12-16,0 0 53 15,0 0 32-15,0 0-15 16,0 0-23-16,0 0-27 16,0 0-25-16,0 0-9 15,0 0-1-15,0 0-1 16,0 0-5-16,0 0 3 15,0 0 0-15,-5 12 3 16,4 18 1-16,-8 8-1 16,2 13 9-16,-3 10-5 15,0 5 0-15,0-7-3 16,3 0 3-16,0-14 9 16,-1-8 2-16,3-12-8 15,0-10 12-15,5-7-6 16,-2-7-1-16,2 2 2 15,0-3 5-15,0 0 23 16,0 0 4-16,0 0-16 16,0 0-17-16,0 0-5 15,0 0-5-15,0 0-3 16,0 2 0-16,0-2 0 0,0 0-1 16,0 4 2-16,0-4-1 15,0 0-1-15,0 0 4 16,0 0-2-16,0 1 0 15,0-1-1-15,0 6 0 16,0-6-2-16,0 1 1 16,0-1 2-16,0 0 0 15,0 0-3-15,0 0 1 16,0 0 3-16,0 0 1 16,0 0 2-16,0 0 5 15,0 0 1-15,0 0 1 16,0 0 0-16,5 0 10 15,17 0 16-15,9 2-17 16,11 1-23-16,4-2-3 16,12 1 5-16,-1 1 4 15,1 4 1-15,-3-5 0 16,-3 4-1-16,-11 1-4 16,-5 0 0-16,-4-2 1 15,-6-1-2-15,-4-2 0 16,-2 3 2-16,-3-4-4 15,0 5-1-15,0-5 0 16,-7-1 1-16,4 5 2 16,-7-5 1-16,-2 1-1 15,-4-1-4-15,-1 0-33 16,0 0-40-16,0 0-27 16,0 4-33-16,4 1-114 15,3-2-258-15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1:57:42.81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-3821 1278 768,'0'0'139,"0"0"-31,0 0-70,18-2-33,6-3-1,7-1 3,16 0 23,5-1 34,13 1 6,6 2 14,7 2-18,-3 1-34,1 1-16,-3 0-13,-3 0-2,-5 0-6,-10 0-3,-3 0-15,-8 0 10,-7 1-3,-9 1 3,-7-2-13,-16 0-11,1 0-33,-6 0-85,0 0-132,0-8-153</inkml:trace>
  <inkml:trace contextRef="#ctx0" brushRef="#br0" timeOffset="257.0256">-2927 1098 872,'26'14'132,"0"3"-61,-6 0-49,1 5 9,-2-1 19,-6 3-26,-6-3-9,-1 1-3,-6 1-13,0-2 0,-13-2-5,-13-2-8,-1-1-77,1-2-105,8-1-168</inkml:trace>
  <inkml:trace contextRef="#ctx0" brushRef="#br0" timeOffset="-690.069">-4680 1449 760,'0'0'90,"0"0"-9,0 0-28,0 0-40,0 0 5,0 0 21,0 0 10,0 0 10,0 0 2,0 0-3,0 0-18,0-8-3,0-5-13,2-6-16,17-7 0,-1-1-2,5-4-8,3-5 2,3-1 2,0 1-3,-6 2 2,3 3-1,0 2 2,0 4-3,3 5 1,5 4 1,2 5-1,3 2-1,3 3 1,0 0-1,2 3-1,0-1 2,3 3-2,-3 1 2,3 0-3,3 0 2,-1 0-1,3 11 2,-2 2-2,4 4 3,-2 4-3,3 0 2,0 4-2,-3-1 1,0 0-1,-5 0 2,0 0 1,-3 2 0,-2 1-2,-1 1 2,1 2-1,-3 1 1,0 4 3,0-5-4,-2-2 8,-3-4 1,-6-3 2,-2-5 13,0-2 2,-2-5-18,2-4 6,2 1-6,6-2-5,5 1 2,11-3-6,-1 0 2,11 2 2,3-2-3,-1-2 2,9 0 2,-4 0 2,1 0 1,0 0-1,-6-1-9,-4-1 6,-9 2-1,-7 0 12,-14 0-5,-12 0-8,-8 0-3,-8 1-15,0 4-101,-31-2-38,-3-2-36,-8 1-144,-2-2-226</inkml:trace>
  <inkml:trace contextRef="#ctx0" brushRef="#br0" timeOffset="876.0876">-3115 466 600,'10'55'82,"-2"14"35,0 9-64,2 2-28,-4-2-1,-1-10-9,-2-15-13,-1-15 0,-2-17-3,0-15-38,0-6-124,0-12-129,-5-22-10</inkml:trace>
  <inkml:trace contextRef="#ctx0" brushRef="#br0" timeOffset="1091.109">-3112 264 761,'33'-3'169,"-1"3"-25,-4 0-73,-7 19-43,0 10-20,-8 6-7,-8 3-3,-5 4 1,0 0-2,-8-5-1,-18-6-27,-7-9-43,4-10-55,5-9-78,9-3-114</inkml:trace>
  <inkml:trace contextRef="#ctx0" brushRef="#br0" timeOffset="1528.1525">-2818-51 633,'0'31'87,"5"15"-10,8 16-33,-2 11 8,-1 5 6,0 1-9,-2-7-11,0-14-11,-3-15-2,-5-15-16,3-13-5,2-8-2,-5-7-2,5 0-1,3-14-6,5-11 13,0-9-12,5-1 2,1-3 0,-1 8-1,-5 9 4,-5 8 3,2 13 5,1 0 0,-1 13-8,6 17-6,-1 6-3,1 3 5,-1-1-14,-4-4-13,-3-8-29,-3-10-60,0-7-107,-2-9-101</inkml:trace>
  <inkml:trace contextRef="#ctx0" brushRef="#br0" timeOffset="1896.1896">-2456 437 408,'3'-10'41,"-1"-2"4,1-2 6,5-1 30,-1-1 23,6-3-17,6 3-18,2 1-14,5 2-19,0 5 46,0 4-32,2 4-14,-2 0-20,-2 5-10,-3 15-5,-8 7-1,-3 3 0,-5 4-1,-5-1 3,0-3-9,-2-9 4,-19-9-5,-8-11-1,-2-1-18,0-10-19,2-16 0,8-5-22,6 1-59,9 1-33,6 4-75,0 5-147</inkml:trace>
  <inkml:trace contextRef="#ctx0" brushRef="#br0" timeOffset="2089.2081">-2180 262 523,'13'-2'148,"-5"0"15,5 1-58,5 1-30,6 0-9,7 0-29,5 0-24,1 0-10,-1 0-3,-4 1-17,-6-1-27,-6 0-60,-4 0-103,-6 0-196</inkml:trace>
  <inkml:trace contextRef="#ctx0" brushRef="#br0" timeOffset="2279.2279">-1990 93 460,'0'28'155,"0"15"1,8 14-50,8 10-68,4 4-15,-4-2 2,2-8-23,-2-9-1,-3-11-19,-3-13-97,3-9-134,0-11-174</inkml:trace>
  <inkml:trace contextRef="#ctx0" brushRef="#br0" timeOffset="2590.259">-1682 386 567,'20'-11'88,"4"6"60,-6 3-50,-2 2-50,2 0-6,-5 13-33,0 8 0,-8 1 17,-2 3 2,-3-2-10,-3-4-12,-23-7-9,-5-8-1,-6-4 4,-4 0 3,7-19 0,5-4-10,8-1-36,11 0-12,10 3-14,0 2-16,5 1-41,16 2-38,5-1 25,3 5 63,-1 0-17,1 4-59</inkml:trace>
  <inkml:trace contextRef="#ctx0" brushRef="#br0" timeOffset="2886.2877">-1482 294 416,'11'15'66,"-4"3"-17,-4 5 9,2-1-3,-2 0 9,-1-6-1,-2-3 10,0-6-20,0-4-18,3-3-12,-3 0-14,0 0-11,0 0-3,3-15 9,2-3 11,0-7 0,5-2-10,1 3 0,-1 5-2,6 6 9,-3 13 44,3 0-17,-1 19-27,3 21-17,6 9 4,-3 10 3,2 0-6,-5-4-25,-2-7-72,-3-12-97,0-16-269</inkml:trace>
  <inkml:trace contextRef="#ctx0" brushRef="#br1" timeOffset="-9851.9849">1927-286 502,'0'-1'87,"0"-2"55,0 3-73,0 0-21,0 0 29,0 0 12,0 19 0,14 18-13,-1 17-21,0 14-23,0 13 0,2 6-2,-2-2-3,-5-7-10,-3-11-1,-2-14-10,-3-21-4,0-12-1,0-13-4,0-7-4,0 0-30,-3 0-29,-2-10-25,2-15-23,3-7-66,0 0-166</inkml:trace>
  <inkml:trace contextRef="#ctx0" brushRef="#br1" timeOffset="-9308.9308">2136 57 729,'10'0'119,"1"0"-38,4 0-51,-2 0-3,3-1 5,5-4-3,7-1 4,1-2 0,-3-1-7,-2-2-10,-4-2-9,-4-3-8,-8 0-6,-8-4-3,0-3-28,-5 1 3,-14 0-1,-1 5 18,-1 4 4,0 7 5,5 6 1,8 0 3,-5 7 5,6 18 2,-1 5 1,3 8 14,2 6-2,3-4 0,0 0 19,0-8 6,3-5 12,10-8-2,2-6-6,3-3-2,1-5-12,7-2-15,0-1-11,5 2-3,6-2-2,-1 0-25,3 0-13,-8 1-52,3-3-54,0 0-119,-3 0-287</inkml:trace>
  <inkml:trace contextRef="#ctx0" brushRef="#br1" timeOffset="-8855.8848">2532-301 696,'0'-3'161,"0"1"-41,0 2-50,0 0-35,0 0 7,10 0 11,11 2 6,10 16-32,11 4-11,15 6 2,8 4 6,6 2 3,4-2-15,-4 0 7,-6-6-10,-18-5-2,-11-3-3,-18-2 0,-13 2-3,-5 1-14,0 3 2,-26 6 6,-5 0 1,0-3 1,-6-4 1,6-6-5,5-1-41,5-4 1,8 4-26,5 4-46,8 7-61,0 7-116</inkml:trace>
  <inkml:trace contextRef="#ctx0" brushRef="#br1" timeOffset="-10575.0574">0 136 895,'11'0'155,"-6"0"-68,-5 0-63,0 0-15,0 0 4,0 0 20,0-1 34,0 0 24,2-1-2,6 1-9,5 1-24,3-2-33,2 1-13,5-2-3,6 1 1,2 0-4,3-3-2,11 0 0,1-1-2,9 2-1,8 0 1,-1 0 0,3 0-1,6 3 3,-4-3-3,-4 0 2,-1 2-1,-2-3 2,-8 2-2,-5-2 2,-10 0 0,-4 2 0,-9 0 4,-3 0 1,-6 2-3,1-2-2,-3 1 0,3 1-1,-1 1-2,-4 0 2,4-1 3,-2 1-4,-2-2 5,2 2 2,5-3-2,-2-1 1,5 2-1,2-4 1,6 1 0,-9 2 4,4-1-2,-6 2-7,-2 1 1,-8 1-3,-3 0 3,-3 0-2,1 0-4,-3 0-5,0 0-24,0 0-47,0 0-60,-5 0-48,-11 2-61,8 6-139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1:57:38.3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435 2379 312,'0'-5'58,"0"1"29,-3-3 19,3-4-3,0 0 11,0-3-16,0 1-32,0-1-11,0 0 0,0 0-2,0 1-3,8 2-6,8-1-11,2 5 0,0 2-9,1 4 0,-4 1-3,3 0-10,-2 9-13,-5 15-3,-4 9-1,-4 6 0,-3 5 3,-3 0-1,-20-3 0,-11-5-2,-5-12 3,-5-11-15,-1-11-1,4-2 1,7-11 10,8-20 6,10-4-5,14-7 10,2 2 4,2-3-2,22-1 2,9 2 6,4 7-6,5 7-1,2 10-1,-2 10 8,-1 8 13,-4 8-20,-6 24-4,-8 9-4,-10 9-2,-7 5 4,-6-1-3,-3-4 0,-23-5-1,-10-11-2,-6-12-2,-2-14-6,7-8-3,1 0 4,10-26 3,5-9 11,10-11-1,11-9 4,0-6 2,0-7-6,24 1 2,2 5-1,8 12 0,0 13 1,2 15 4,0 16 0,-7 6 9,-3 12-12,-8 25-8,-7 7-2,-11 7 3,0 2 3,0 0-1,-26-8-1,-5-9 0,-6-12-3,-2-9 3,0-15-8,5 0 4,5-22 5,6-10 6,10-8-1,13-4 0,0-2 6,0 1-3,21 3-2,10 7-1,6 9 0,2 14 7,5 12 3,-5 2 0,-5 26-12,-3 11-2,-13 6 0,-13 5 0,-5-4 1,0-2-4,-28-8 0,-9-6 0,-7-14-1,-3-8-3,3-8 4,2-5-1,6-21 3,7-8 5,8-5 3,11-4-2,10 2 6,0 0 0,8 4-4,15 6 6,14 11-8,2 8 4,0 12 6,-3 0 1,1 15-15,-9 16-2,-9 8-2,-9 8 1,-10 2-2,0-1-1,-18-2 3,-16-7-2,-8-8-1,-7-12-5,2-11-6,0-8 3,8 0-2,8-25 11,10-8 7,10-3-1,11-7 7,0-3 0,11-2 0,17 4-3,6 4-4,8 7 4,2 11-2,-5 13 10,0 9 7,-5 4-16,-8 23-3,-7 9-7,-9 7 1,-7 3 1,-3-1 0,-3-4 3,-20-3-3,-9-8-3,-4-9-5,-3-10-2,0-11-6,5 0 0,3-16 10,10-11 8,8-6-1,13-5 4,0-1 3,10-1 3,21 1-5,3 5-3,5 6 6,0 12-2,3 12 9,-8 4 0,-5 9-12,-6 20-1,-5 9-4,-10 13 0,-8 4 2,0 4 2,-10 0 1,-22-6-2,-4-9-4,-11-15 0,-2-14-5,-6-15-7,3-5-2,5-30 10,10-12 6,11-8 0,13-6 2,13-2 6,0 8-1,13 9-1,13 11 0,3 15 1,0 20 13,-3 0 8,-5 30-25,-6 10-5,-10 6 2,-5 3-20,0-5-79,-2-8-173,-16-8-327</inkml:trace>
  <inkml:trace contextRef="#ctx0" brushRef="#br0" timeOffset="-7350.735">-190 2178 705,'0'0'94,"0"0"-1,0 0-55,0 0-37,0 0-2,0 0 4,0 0 11,0 0 35,0 0 22,0 0-10,0 0-7,0 0-12,0 0-11,0 0-9,0 0-11,0 0 2,0 0-7,3 0-1,4 0 8,-1 0-8,1 0 6,1 1-1,3 2 4,-1-2 7,3 0 3,0 0-4,3 2-8,-1-1-4,6 2 1,8 0-4,-1 1 5,6 2-2,-2 1 1,4 1 3,-2-2-1,-3 0-8,-2 0 5,-3-4-2,-3 0 3,1-2 6,2 0-3,-5 2 3,5 1-7,5 0-3,-2 2 3,2 0 0,-2 0 1,-3-2 5,-3 1 0,-2-3-2,-3 0-5,-5-1-2,-2-1-3,-1 0 4,0 0-5,3 0 5,-2 0-4,4 0 2,4 0-1,-1 0 2,0 0-4,0 1-1,-2 0-3,-6 0 5,3-1-1,-5 0-2,0 0 2,0 0 1,0 0-1,-1 0-2,4 0 2,-1 0-1,1 0 2,4 0-2,1 0 0,-3 0 0,3 0-1,-3 0 1,0 0 0,-3 0 0,1-1 1,2-1-1,-3 1 0,-2-2 0,2 3 0,-2-1 1,0 1-2,-3 0 2,0 0 1,0 0-2,1 0 0,-4 0 1,3 0-1,3 0 1,3 0-1,2 0-1,5 0 1,3 0-2,2 0 3,-2 0-1,-3 0 3,1 0 1,-12 0 4,4 0 2,-6 0-8,0 0 1,3 0-2,-3 0-1,0 0 1,1 0-1,-1 0 0,-3 0 0,4 0-3,-6 0 1,0 0-1,0 0-3,0 0-9,0 0 0,-11 0-3,-10 0 9,-5 0 5,-5 0 4,-3 0 2,-2 0-1,-6 0-3,6 0 2,-3 0 3,-1 0-4,4 0 1,2 0 1,3 0-6,2-1-2,1 0 5,2-1 1,-3 0 0,0 1-1,6 1 2,5-2 1,2 2-2,0 0 2,3 0-3,6 0 3,-7 0-2,4 0 0,-6 0-2,-2 0 2,-10 0 2,2 0-2,-8 0 1,0-5-1,3 0 3,-1-1-1,11 2-2,6 2-1,2 1-2,10-1-3,-2 2 5,5 0 2,0 0 1,0 0-2,-8 0 0,0 0-2,-5 0-2,-2 0 5,-6 0 1,0 0 0,0 0 1,6 0-3,-1 0 4,8 0-3,-2 0-1,-1 0 3,1 0-2,-1 0 4,-2 0-1,-2 0 1,2 0-1,5 0-1,0-1 0,3-2-1,2 2-3,3 0-21,0-3-46,3 1-63,18-2-125,10 0-243</inkml:trace>
  <inkml:trace contextRef="#ctx0" brushRef="#br0" timeOffset="-3751.3751">1917 1858 656,'5'-1'81,"-5"1"-23,0 0-41,0 14 5,0 23 19,0 16 41,0 15 19,3 13-31,2 6-11,0-3-27,-5-7-4,3-11-21,-3-15-4,0-14-4,0-13-37,0-13-75,0-11-83,0 0-100,13-1-60</inkml:trace>
  <inkml:trace contextRef="#ctx0" brushRef="#br0" timeOffset="-3222.3222">2493 2294 672,'5'-16'74,"-5"-3"-1,0 0-46,-11-3-9,-12 2 13,-3 5 12,0 3 3,0 9 3,5 3-26,0 0-5,6 19-2,7 9-1,8 5 1,0 2-6,0 2-1,26-7-4,8-4-14,2-9-21,6-10 0,-8-7-14,2 0 0,-12-26-3,-6-6 12,-5-4 6,-11 2 10,-2 4-5,0 11 5,0 6 4,-2 13-2,-6 0-6,3 14 31,5 25 36,0 16 33,0 16-13,15 15-5,14 6 12,0 5-3,5 0 3,-6-10 19,-12-15-28,-11-12-42,-5-18-17,-18-17-14,-29-18-1,-10-7-23,-6-12-25,-2-20-40,5-7-60,21-3-16,16 3-186</inkml:trace>
  <inkml:trace contextRef="#ctx0" brushRef="#br0" timeOffset="-2662.2661">2850 1902 737,'0'-1'70,"-6"1"-15,1 0-10,2 0 25,-2 0-1,3 0-13,2 0 13,0 0 4,0 0-9,0 3-8,15 11-15,14 5-29,0 5-7,12 2-2,1 0-1,0 0 1,-6 0-4,-5 0 5,-5-1-5,-10 2-1,-11 5-2,-5 2-5,0 4 0,-10 4 2,-19 6 2,-7 0 6,2 0 0,-5-1-1,7-4-2,4-6-31,7-8-38,8-6-51,10-10-127,3-6-282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1:57:58.0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1245 46 762,'5'0'156,"1"0"-23,-6 0-68,0 0-23,0 0 4,0 0 1,0 0-1,0 0 1,0 0-15,-16 0-17,-10 0-4,-11-5 27,-4-2-15,-14-2 5,-2 5-14,-3 1-6,3 2 1,-1 1-10,4 0 4,7 0-1,5 0 1,6 0-3,7 0-1,3 1 4,5-1-3,3 0 0,2 0-2,6 0 4,-1 0 7,3 0 7,3 0-6,-3 0-2,1 0-4,-1 0 0,-3 0-3,4 0-2,-6 0 2,5 0 1,-5 0-2,2 0 1,-2 0-1,-2 0 1,2 0 1,-3 0-4,-2 0 3,2 0 0,-5 0-1,-2 0-1,2 0 1,-2 0 0,-1-3 4,3-2-3,3 3-2,0-1 0,0 1 1,-1 2-1,4 0 1,-3 0 1,-1 0-1,-2 0 2,1 0-2,4 0 1,0 0 2,6 0-1,7 0 0,-2 0 3,5 0 1,0 0 3,0 0 0,0 0-2,0 0-4,0 0-4,0 0 0,0 0-7,0 0-13,0-1-7,0 1-18,0 0-30,0 0-54,0 0-56,0 0-118,18 13-299</inkml:trace>
  <inkml:trace contextRef="#ctx0" brushRef="#br0" timeOffset="847.0847">1899-298 873,'0'0'103,"-5"0"-16,5 3-62,-3 24-18,0 17 14,1 14 54,2 10-1,0 11-23,0-3-2,0-8-14,0-13-11,0-13-15,0-13-9,-3-10 0,-2-7-5,5-4-43,-8-3-40,8 1-30,-5 1-26,5 0-77,0-2-80</inkml:trace>
  <inkml:trace contextRef="#ctx0" brushRef="#br0" timeOffset="1343.1335">2040 100 899,'7'-2'153,"1"0"-45,0 2-53,5-1-21,3-1-1,-1-2-4,3-3-15,1-2-6,2-1 2,-6-2-14,1 1-1,-6-4-15,-2 5-1,-8-3-14,0 1-10,0-1-2,-8 0 2,-13 3 7,-5 3 15,3 4-8,-1 3 4,1 0-4,2 12 22,3 13 8,8 4 12,4 3 1,6-1 19,0 1 25,0-5 17,13-1-3,8-4-24,0-2-17,2-2-16,1-4-1,-1-2-12,3-4-10,-2-4-12,2-3-30,0-1-45,0 0-53,-3 0-148,1-12-288</inkml:trace>
  <inkml:trace contextRef="#ctx0" brushRef="#br0" timeOffset="1820.1819">2363-358 691,'0'0'154,"0"0"-33,0 0-26,0 0-16,0 0 1,0 2-14,2 13 0,9 4 1,7 3-33,3 6 9,2-2-3,6 2-2,5-3-20,2 1 13,-2-3-13,0 0-12,-3-3-3,-5-2-6,-8-2 2,-5 2-3,3 2-2,-11 2-4,0 3-6,-2 5-10,-3 1 11,0-1 9,-3-2-3,-18-5-8,-5-1-24,-2-6-2,-6-4 9,3 0-33,-1-2-7,9 8-33,13 4-64,10 7-101,0 4-282</inkml:trace>
  <inkml:trace contextRef="#ctx0" brushRef="#br0" timeOffset="5756.5756">591-224 706,'0'0'193,"0"0"-37,0-5-45,3-2-60,15 3-27,3 0-12,8 4 2,2 0 1,8 20-15,0 19-11,0 13 6,-2 12 11,-9 7-1,-12 1-1,-11-2 0,-5-7-5,-10-9-2,-22-12-4,-9-14-6,-9-11-5,6-13-10,-3-4 7,8-10 2,5-17 7,8-6 11,11-6 8,7-4-2,8-3 8,0-1 5,8 0-10,18 3-3,2 9 0,9 10 3,-1 9 3,-2 14 5,2 2-2,-7 5-11,-3 22-8,-10 8 3,-6 9-1,-10 3 0,0 2-4,-10-2-1,-24-8 2,-5-7-1,-8-12-7,-2-11-3,-1-9 10,6 0 1,2-23 1,13-10 0,11-10 8,10-6 2,8-6 4,0-1-2,13 1-2,16 7-4,5 9-6,8 15 5,2 17 1,-5 7 7,0 8-5,-10 24-8,-9 7-3,-12 5 5,-8 4-1,0 0-6,-23-3 5,-19-6-18,-2-8-19,-6-12 0,1-10-2,-1-9 17,9-3 8,4-25 10,9-8 14,9-7 8,12-5 5,7 0 4,0 1-6,15 5-4,16 10-3,6 12-3,2 13 6,0 7 7,5 10-2,-7 22-8,-9 10-6,-9 7 2,-6 3-1,-13 1-3,0-1-4,-18-6-2,-19-7 0,-2-12-24,-8-12 3,5-11-1,-2-4 5,8-13 12,7-21 10,3-9 11,10-8 3,11-6 1,5-1-4,0 1-3,18 6-3,16 11-1,5 11 6,3 17 8,2 12 21,-7 0-11,-3 19-11,-8 13-12,-13 6-7,-8 7-5,-5 0 4,-3 0-5,-23-1-8,-8-10-17,-5-8 1,0-12-4,0-10 0,-3-4 9,9-7 19,4-22 10,8-6 8,8-8 9,8-5 12,5-3-7,0-5-9,21 4-2,10 6-4,8 14-8,5 13 13,3 16 50,0 3-37,-3 24-26,-7 15-4,-6 7-4,-13 6 6,-7 1-2,-11-1 0,0-3-2,-13-7-6,-16-8-16,-7-9-4,-3-11-4,-1-9-3,-1-5 23,10-2 2,4-20 13,7-6 7,9-6-3,11-3 7,0-1 3,5 0 1,21 4-2,6 5 1,7 10-10,-3 9 12,6 10 21,-6 5-25,-2 26-15,-2 11-1,-12 9 7,-7 3 0,-10-1-1,-3-3-1,-3-6-7,-23-11-2,-10-15-14,-6-12-11,-2-6 11,5-6 3,5-20 6,5-12 10,11-3 10,10-7 2,8-1 9,0-2 3,11 0-10,17 7-7,9 9 0,2 12 4,8 16 1,-3 7 17,-7 7-24,-1 26-11,-5 10 2,-7 11 0,-11 3 5,-5 3 0,-8 1 4,0-7-5,-16-8-3,-15-11 2,-11-10-8,3-12-4,-3-13-12,8 0 3,6-16 13,4-15 11,19-7 8,5-2 2,0-3 9,13 2-8,16 9-4,7 7 2,3 11 11,0 14 29,-2 0-31,-3 25-23,-11 13 0,-10 6 3,-13 4-2,0 0-43,-8-3-119,-15-6-250</inkml:trace>
  <inkml:trace contextRef="#ctx0" brushRef="#br0" timeOffset="2549.2549">1977 2042 628,'0'-2'144,"0"2"-40,0 0-39,0 0-42,0 0 17,0 5 36,0 21-17,0 11 0,-3 9 10,1 12-21,2 10 7,-3 6-25,1-3-9,-1 0-1,0-6-12,-2-5-5,3-13-3,-1-14-2,0-7-32,1-13-54,-1-8-52,3-5-84,0 0-111,16-1-77</inkml:trace>
  <inkml:trace contextRef="#ctx0" brushRef="#br0" timeOffset="3063.3063">2383 2571 835,'3'-10'126,"-3"0"-68,0-3-30,-8 2-25,-10 1 0,-6 5 12,-2 4 14,0 1 21,0 0-1,5 12-22,6 5-12,7 2-2,8-1-2,0-3-7,0-3-5,18-5-21,8-7-31,3 0-37,0 0 9,-1-19 25,-4-1 39,-6 1-6,-8 6-7,-4 7 5,-1 6 20,-5 0 18,2 9 13,1 19-15,0 9-11,2 12 35,-3 11 52,1 4-10,0 5-2,-3 1-22,0-4-5,0-6-4,0-10-12,-8-12-22,-5-9-7,-3-11-7,-2-10-4,-6-8-11,1 0-29,-3-5-9,-3-18-18,9-5 3,4-1-66,11 1-78,5 2-133</inkml:trace>
  <inkml:trace contextRef="#ctx0" brushRef="#br0" timeOffset="3485.3485">2665 2200 917,'0'0'127,"0"0"-37,0 0-44,0 0-5,0 0 3,13 0-17,5 12-18,8 1-3,8 6 7,2 2 10,1 6-1,7 7-12,0 7-7,-2 4 1,0 2-1,-11 4 4,-5-2 6,-10 1-2,-16 0-3,0-4-12,-13-3-3,-24-4 0,-5-6 1,-7-4 1,-1-11-46,4-4-90,12-7-124,13-6-223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1:57:51.3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91-6 599,'0'0'145,"0"0"-37,0 0-29,0 0-27,0 0 0,0 0 6,0 9-25,0 12 3,5 6-15,11 9 1,2 6 12,3 5 12,2-1-14,-2-2 20,-3-3-25,-5-5 18,-8 0-16,-5-10-24,0-1-6,0-1-3,-15-3-1,-6-2 0,-8-2 8,6 0-3,-6-3 1,8-1-1,6-1 2,2-1-1,0-5 1,2-3-2,3-2-4,-2-1-1,2 0 2,3 0 1,0 0 3,2 0-5,1 0-23,2 0-34,0 0-49,0 2-57,15 6-157</inkml:trace>
  <inkml:trace contextRef="#ctx0" brushRef="#br0" timeOffset="-483.0483">-1847 519 909,'0'-2'86,"0"2"14,0-1-48,0 1-30,-3 0 3,3 0 2,0-1 1,0-1 13,0 1 12,0-1 10,0-2-3,0-2-2,0-2-18,0-3-8,0-2-15,8-2-3,5-4-2,0 2 0,3-3 1,2 1-3,3-4-3,2 3 7,1-1-4,-1 0-2,6-2-2,5-2-1,2 2 1,3 2-6,5 0 1,3 1 4,3 2 4,2 3-5,0 1 4,5-1-6,-2 2-1,0-1-1,-1 1 0,1 2 3,5 1-1,-3 1-2,3 1 3,3 4 0,-1 0-2,1 2 1,-9 2 0,1 0 0,-11 0-4,-7 0 3,-3 0-1,-8 0 2,-5 0-1,-3 4-1,5 3 2,1 5-4,-1 2 5,6 4-6,5 4 3,2 0 1,1 2 6,-4 2-6,-1-3 4,-4-2 0,-7-5-2,-3-4 0,-7-1 1,-1-4-1,-2-1-1,0 2 0,0-1 0,2 3-1,1 1 0,-1 0 1,6 1-2,-3-2 2,-3 2 1,3-5 7,-5-1-4,-3-2-1,0-2 1,-5-2-4,3 3 0,0-2-1,2 5 1,0-3-1,3 3-1,-3 0-2,0-3 3,-2 0-2,-3-2 1,2 1 1,-2-2-2,0 0-3,0 0-2,0 0-2,0 0-9,0 0-32,0 0-38,0 0-62,0 0-70,0-9-59,0-4-84,0-2-255</inkml:trace>
  <inkml:trace contextRef="#ctx0" brushRef="#br1" timeOffset="5295.5295">2075 1769 658,'0'0'147,"0"0"-27,0 0-58,0 0-34,0 0 1,0 0 12,0 0 4,0 0 5,0 0 13,0 0 3,0 0 2,0 0-10,0 0-13,0 0-14,0 0-5,0 0-7,0 0-5,0 0-3,0 0-1,0 0-3,0 0 7,0 0 4,6 0 4,4 0-3,6 0-15,4 0 2,6 0-1,3 0-1,8 0 0,4 0-1,6 0 1,3 0-1,2 0 0,-3 0-1,1 0-5,-6 0 8,0 0-4,-7 0-1,-1 0 1,-2 1 1,0 2 2,-3 3-1,-2 1 1,-1 1-2,1-2 0,-8-1-2,-8-2-1,3 1 1,-6-3 0,-5-1 0,3 0 0,-3 0 0,6 0 0,-1 0 1,1 0 0,2 1 0,2 2 0,1-1 1,-1-1-1,-2 3 3,0-1-1,-2-2 0,-3-1-2,5 2 1,-5-2-2,2 0 1,3 0-1,3 0 1,-3 0 0,0 0 0,0 0 0,0 1 0,-3 0 3,-5 0 1,3-1-1,-5 1-3,2-1 0,3 0 1,2 0-1,1 0-1,4 0 0,1 0 2,-1 0-1,1 0 0,-5 0-3,2 0 3,0 0-2,-6 0 0,1 0-1,3 0 0,-4 0 2,1 0 0,-3 0-1,1 0 4,-4 0-1,1 0 0,-3 0-3,0 0-3,0 0-1,0 0-5,0 0-17,0 0-28,0 0-33,0 0-68,0-2-91,0-7-207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11T16:56:11.3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0 212 579,'0'0'88,"0"0"-19,0 0-38,0 0-7,5 0 9,8 8 6,2 9-33,8 6 18,5 5 3,-2 0 17,2 1-27,2-1-8,4 1 3,-1-7-5,-3-2-2,1-3-4,-3-5 3,0-4-3,0-6 2,0-2-1,0 0 3,3 0 1,0-10-7,2-7 3,0-1-1,5 2-2,3 6 4,5 8 0,8 2 1,2 2 3,8 21 1,0 6 2,0 1 19,-3 0-5,-5-3-7,-2-4-4,-6-4 2,-2-8 7,0-5 4,-2-6-10,1 0-4,4-1-4,0-20 1,4-3-3,3-6 10,6 3-16,-1 0 1,5 1 1,1 7 0,2 4 12,2 6-4,-2 4-4,-3 3 2,-2 1-2,-2-2 8,-1 2-6,-2-2-8,-3-1 0,0 1-1,5 0 3,1-3 1,1 0-2,4 1-2,2-2 4,5 1-4,-3-4 2,1-1-1,-1-1-1,-2 0-2,0-2 3,-5-1 0,0 3-2,0 0 3,5 4-2,2 1-3,6 2 3,2 2 1,3 3-7,7 0 7,0 0 2,1 0-3,-6 0 4,-2 0-3,-6-2 2,-7-4-1,-5-2-1,-8-5 2,0-3-1,-5-1-1,1-6 0,-4-3 0,1 0-1,-1-1 2,-7 5-4,2 1 5,-2 6 0,-3 7-2,1 2-1,-3 6 0,4 0 0,-4 0-1,2 10-1,1 4 2,-3 1-2,2 0 1,-5-1 2,0-1 1,0-5-2,-2 2 1,0-6 2,-1-3 0,1-1 1,2 0-2,5 0-1,8-5-1,3-7 2,7 1-1,5 4-3,6 5 3,-1 2-1,3 0-2,0 0-2,-5 11 2,2 2-1,-2 1 2,0-2 1,0-1 0,-3 0 0,-2 0-4,-6-2 2,-4-3 4,-6-1 0,1 0 0,-11-5-1,0 0-4,-2 0 1,2 0 3,-2-7-2,4-5 0,4 0 2,-1 1 1,5 2 0,3 1-1,-2 3 2,2 0-3,-5 2 4,-3 0-2,-5 2-1,3 1 0,-5 0 0,-1 0-1,1 0 1,2 0-1,-2 0 2,-3 0-4,2 0 3,-4 0-5,2-3-46,-5 1-35,-3 2-33,-2-1-53,-8 1-130,1 0-237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11T16:56:11.32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0 830,'25'0'151,"3"0"-65,3 0-59,0 0-15,-1 0-8,-1 0-2,-1-1-2,0 1-14,-3 0-48,-2 0-86,-5 0-125,0 0-138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11T16:56:11.32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0 667,'0'0'116,"0"0"-27,0 0-71,0 0-8,0 17 18,0 14-1,0 14 14,0 15 25,8 8-13,-3 5-9,3 2-17,0-3-12,-6-8-3,3-11-9,-2-11 0,-3-11-3,2-14-6,-2-7-57,0-10-61,8 0-57,0-2-71,7-20-194</inkml:trace>
  <inkml:trace contextRef="#ctx0" brushRef="#br0" timeOffset="1">369 447 627,'-13'0'98,"-13"0"-53,-4 0 29,-6 0-32,0 0-29,3 0-8,5 0-3,8 0-43,4 0-36,9 0-33,7 0-32,0-2-34,0-3-21</inkml:trace>
  <inkml:trace contextRef="#ctx0" brushRef="#br0" timeOffset="2">284 39 568,'3'0'118,"0"0"-40,-1 16-38,8 15-22,1 14-11,4 15 21,5 10 24,1 5 9,2 1-24,-5-3-6,-3-9-21,0-13-5,-10-12-4,-2-13-25,-3-15-80,0-11-79,0 0-134,0-20-35</inkml:trace>
  <inkml:trace contextRef="#ctx0" brushRef="#br0" timeOffset="3">486 470 586,'15'2'158,"1"-2"5,-1 0-92,-2 0-26,2 0-23,-2-4-18,0-8-4,-3 1-2,-2 1 1,-3 2 1,-3 2 0,-2 3-5,0 2-5,0 1 0,0 0 3,-2 0-1,-6 10 6,0 9 2,3 4 7,5 7 1,0 1 3,0-2 3,0-4 0,11-1-4,4-6-6,0-6-2,0-8-28,3-4-63,0 0-85,0-1-147,0-16-143</inkml:trace>
  <inkml:trace contextRef="#ctx0" brushRef="#br0" timeOffset="4">831 581 474,'8'8'130,"-3"-2"-38,-5-5-49,0-1-44,0 0-8,0 0 16,-11-13 45,4-4 31,-1-3-35,6-2 10,2 3 12,0 0 7,2 2 8,19 2 8,2 1-30,2 4-45,-2 2-9,-3 1-6,-4 5-3,-3 2-25,-6 0-63,1 0-66,2 0-83,5 0-162</inkml:trace>
  <inkml:trace contextRef="#ctx0" brushRef="#br0" timeOffset="5">1102 512 446,'0'13'110,"0"4"-24,0 3-27,0 0-17,0 0 7,0-3-20,0-5-14,0-4 5,0-5 8,0-2 1,0-1-9,0 0-6,0 0-5,0-12 7,0-7 19,0-5-15,0-5-15,0 0-2,5-1-2,5 5 1,0 5 2,3 6 1,0 6 0,2 8 8,0 0-1,1 8-12,-4 11-4,4 5 2,-6-1 1,0-3 0,-7-3 2,-1-7-1,-2-2-6,0-6-1,0-2-3,0 0 4,0 0 2,0-1 5,0-13 4,0-4 1,5-6-2,3 2-3,2-2 0,0 6 3,1 3-2,-1 5 1,-3 7 7,4 3 4,-4 0-4,6 7-11,-3 11-4,3 4 4,2 3 0,-4-2 3,-1-3-1,-5-5-1,0-6-2,-5-4-11,3-3-45,2-2-54,2 0-50,1-3-19,7-13-67</inkml:trace>
  <inkml:trace contextRef="#ctx0" brushRef="#br0" timeOffset="6">1500 257 800,'0'0'127,"0"0"-57,0 0-70,0 2-23,0 11-67,13 5-57,5 0-45,5 5-124</inkml:trace>
  <inkml:trace contextRef="#ctx0" brushRef="#br0" timeOffset="7">1520 418 300,'3'-1'97,"-3"1"-2,0 0-35,2 14 2,4 12 17,1 5 10,1 4-32,0-2-35,-3-3-19,-3-8-1,-2-8-25,0-11-109,0-3-171</inkml:trace>
  <inkml:trace contextRef="#ctx0" brushRef="#br0" timeOffset="8">1965 357 614,'0'0'137,"0"0"-54,0 0-42,0 0-17,-16 2 43,-4 5 7,-8 0-19,-5 0-2,-6-2-10,4-1 15,-1-1-28,0-2-14,8-1-12,8 0-1,4 0-2,3 0 2,11 0-3,2 0 3,0 0-10,0 0-45,18 0-84,10 0-284</inkml:trace>
  <inkml:trace contextRef="#ctx0" brushRef="#br0" timeOffset="9">1852 228 155,'3'-3'36,"-3"-2"-12,0 1-1,0-1 2,0 0 5,0-1 4,0 1 8,0 1-1,0-1-9,0 2 8,0-2 7,0 3 5,0-2-9,0 1-13,0 0-7,0 0-7,0-1-10,0-1-3,0 1 0,0 1 0,0 0-1,0 0 4,0 2 6,0 1 2,0 0-8,0 0-2,0 0-3,0 0 0,0 0 1,0 0-2,0 0 1,0 0 3,0 4 4,0 15-1,0 6 4,2 12-7,4 8 9,1 9 3,-2 2-7,3 2 8,-3-4 2,-2-3-4,-1-10 7,-2-6-7,0-9-3,0-9 1,0-6-1,0-5-2,0-5-9,0-1 0,0 0-4,0 0 4,0 0-2,0 0 4,0 0-3,0 0-1,0 0 0,0 0 3,0 0-2,0 0 2,0 0-5,0 0-15,0-3-27,0-1-44,0 2-42,-2 1-61,-4 1-27,6-1-22</inkml:trace>
  <inkml:trace contextRef="#ctx0" brushRef="#br0" timeOffset="10">1870 314 714,'0'30'103,"8"8"-32,-1 4-56,-1 6-7,-6-2-4,0-6 2,0-5-5,0-8-1,5-5-19,0-6-46,5-4-60,5-4-92,1-2-141</inkml:trace>
  <inkml:trace contextRef="#ctx0" brushRef="#br0" timeOffset="11">2054 198 660,'13'2'18,"-8"17"-17,3 2-62,-1 2-114,6 3-102</inkml:trace>
  <inkml:trace contextRef="#ctx0" brushRef="#br0" timeOffset="12">2049 454 711,'5'14'136,"0"10"-109,0 9-25,3 4-1,-6-3 3,4-6-4,-6-7-44,7-9-112,-4-12-103</inkml:trace>
  <inkml:trace contextRef="#ctx0" brushRef="#br0" timeOffset="13">2389 520 511,'0'-6'51,"-8"1"-38,-10 0 18,-5 1 13,3 4 2,-3 0 16,2 0 5,3 16-33,6 6 22,6 3 2,4 2-8,2-2-1,0 0-3,8-5-4,7-3-17,3-5-17,0-4-2,2-8-2,-5 0-5,1-6-3,-1-14-27,-2-6 14,-8-4-8,0 3 15,-2 3 2,-3 9 7,0 4 0,0 6 1,0 5 1,0 0-1,2 0 3,-2 5 2,3 12 4,2 5 2,2 2-3,1 2-2,0-3-4,-3-3 1,2-5-2,-4-5-4,2-6-48,-2-4-71,4 0-71,4 0-117</inkml:trace>
  <inkml:trace contextRef="#ctx0" brushRef="#br0" timeOffset="14">2542 571 267,'2'-1'62,"3"1"12,-5-1-15,0 1-16,0 0-13,3 0 1,-3 0 20,2 0 13,4 2-9,-1 16-11,2 1-31,1 4-6,5 2 1,-3-5 12,0-4 13,-2-4-15,-3-5-2,-2-3 12,-1-4-9,-2 0-19,0 0-6,0-7-1,0-10 8,0-3 0,3-5 0,-1 0 0,3 0-1,3 6 0,5 3 1,-3 4 13,3 6 20,-1 6 1,6 0-18,0 0-2,3 11-10,-6 8-6,5 2 2,1-1 1,-6 0-1,0-4-7,-2-6-39,-3-1-85,-2-6-165</inkml:trace>
  <inkml:trace contextRef="#ctx0" brushRef="#br0" timeOffset="15">3650 71 405,'8'-3'105,"-6"0"21,1 1-42,-1 1-26,-2 0-4,0 1-13,0 0 0,0 0 15,0 0-3,0 0-9,0 0-14,0 2-20,0 14-11,-15 12-3,2 7 21,-10 11 2,5 9 4,-2 2-8,5 1-4,2-1-4,3-3 6,4-3 4,6-6 8,0-4 0,0-7 0,0-5 0,0-7-5,8-4-3,5-4-1,-3-2-6,3-1-6,2 2 0,3 0 0,3-1-5,-6 1-1,-2-3 4,-1-2-3,-7-5-6,-2-2-33,-3-1-50,0 0-32,0 0-47,0 0-59,0-6-27</inkml:trace>
  <inkml:trace contextRef="#ctx0" brushRef="#br0" timeOffset="16">3933 554 686,'0'-4'108,"0"0"-101,-5 1-18,-13-2 9,-5 2 19,0 3 18,-2 0 18,2 0 15,0 6-5,8 11-4,-1 6-17,9-1-11,4 1-4,3-2-1,0-1 2,3-3-1,12-3-11,3-4-7,5-1-3,-3-4-3,3-4-4,0-1-33,-2 0-33,-1-1-42,-2-12-81,-3 0-112,1 0-188</inkml:trace>
  <inkml:trace contextRef="#ctx0" brushRef="#br0" timeOffset="17">3933 554 523,'136'39'126,"-126"-48"-32,3 2-33,2-2 3,-2 3-9,5 2 5,-3 4 0,0 0-13,1 0-17,-4 7-12,4 12-10,-6 6-5,0 0-1,-5 1 3,-2-2 0,-3-5 3,0-5-6,-8-9-6,-15-5-1,-5 0 3,-3-7 3,3-13-13,5-4-40,3 0-27,12 4-30,8 1-43,0 4-27,8-1-43</inkml:trace>
  <inkml:trace contextRef="#ctx0" brushRef="#br0" timeOffset="18">3933 554 523</inkml:trace>
  <inkml:trace contextRef="#ctx0" brushRef="#br0" timeOffset="19">4357 178 625,'0'0'107,"0"0"-59,0 0-25,0 21 10,13 11-9,2 15-22,1 11 22,4 5 10,-5 0 10,-4-3-7,-4-11-5,-4-10-12,-3-10-15,0-11-6,0-8 0,0-8-2,0-2-2,0 0 0,0-15 8,0-8 0,0-2-1,0-5-3,0 0-8,0 7 3,0 1 8,5 8-2,3 5 1,-1 5 5,1 4-3,2 0 4,5 0 3,-4 18-5,4 6-6,0 6 0,-2 1-2,0-2 6,-8-4-5,0-4 1,-2-6-39,-3-7-87,0-6-100,0-2-97</inkml:trace>
  <inkml:trace contextRef="#ctx0" brushRef="#br0" timeOffset="20">4740 558 577,'18'0'107,"0"-9"6,-3-4-86,-2-1-26,-3-3 1,1 2-3,-6 2 3,0 2 2,-5 4 3,0 1 0,0 1-8,-3 4-5,-12 1 2,-6 0 1,4 0 3,-4 9 1,1 12 1,10 3 1,2 7 20,8 2 43,0 2-8,0-1 11,2-5-15,14-4-24,-9-9-4,1-5-8,-3-7-12,0-4-3,0 0-6,6 0-24,1-3-62,4-9-70,7-1-84,2 0-66</inkml:trace>
  <inkml:trace contextRef="#ctx0" brushRef="#br0" timeOffset="21">4975 659 563,'8'13'95,"-3"-5"-6,0-2-39,-2-4-11,-3-2-32,0 0-15,0-4 1,-3-11 16,-5-6 23,1 0-6,2-3 9,2 3-11,3 1 0,0 3 35,3 2-6,12 3 0,3 3-14,5 3-12,0 3-22,-3 1-5,3 1-1,-7 1-14,1 0-24,-1 0-59,-3 0-84,-1 2-146</inkml:trace>
  <inkml:trace contextRef="#ctx0" brushRef="#br0" timeOffset="22">5233 612 624,'13'0'128,"-3"0"-32,0 0-78,1-11-16,1 0-1,-1-1 7,-1 2 4,-3 4 3,-2-1-8,-2 3-4,-3 3-4,0 0-6,0 1-3,-3 0 6,-7 0 3,-5 0-1,0 0 3,2 13 1,5 2 0,3 4 2,5 0 32,0 3 30,0-2 10,13-1-27,2 1-23,1-3-16,1-6-8,-1-1-1,-4-4-6,-1-5-59,1-1-74,1 0-95,3 0-127</inkml:trace>
  <inkml:trace contextRef="#ctx0" brushRef="#br0" timeOffset="23">5491 605 245,'0'16'124,"0"3"-34,0 1 3,0-3-25,0-4-10,0-5-20,0-4-15,0-4-17,0 0 1,0 0 9,0-7 12,0-13 26,0-8 9,0-5-48,0-3-10,3 3-4,4 4 1,3 7 1,1 9 9,-1 9 18,0 4-5,3 0-13,-3 12-9,3 11-5,0 3 0,-3 2 3,0 0 6,-2-4 11,-1-5-3,-4-6 0,2-5-12,-5-4-3,0-4-3,0 0-15,0 0-58,0-2-56,0-12-84,0-1-13</inkml:trace>
  <inkml:trace contextRef="#ctx0" brushRef="#br0" timeOffset="24">5703 539 711,'15'-4'140,"6"-4"-23,4 3-31,3-1-18,6 2-16,1 2-24,-2 1-20,-2 1-5,-8 0-6,-8 0-13,-4 0-65,-9 0-72,-2-2-152,0-5-325</inkml:trace>
  <inkml:trace contextRef="#ctx0" brushRef="#br0" timeOffset="25">5838 479 797,'5'37'116,"-2"3"-48,-3 4-49,0-5-10,0-6-3,0-6-4,0-10 1,0-6-19,0-7-53,13-4-66,-1 0-127,9 0-249</inkml:trace>
  <inkml:trace contextRef="#ctx0" brushRef="#br0" timeOffset="26">6027 178 548,'18'0'129,"0"0"-18,2 21-65,-2 10-12,3 15-19,2 15 11,-3 12 8,3 8 13,-10 2-14,-5-3-4,-8-8-14,0-14-15,-13-14-4,-15-16-60,0-13-146,2-11-176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24.82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2316 2941 358,'3'0'52,"-1"0"-14,-2 0-43,0 0-15,0 0 17,0 0 11,0 0 38,0 0 30,0 0 41,2 0-6,-2 0-18,0 0-31,0 0-18,0 0-16,0 0-8,0 0-12,0 0-1,0 0 2,0 0 2,0 0-3,0 0 2,0 0 4,0 0-2,0 0-2,0 0-2,0 0-2,-4 0 8,-9 0-4,1-3-1,-3-2-2,3 2-1,2-1-2,0 2 3,0 0-3,6 0-2,1 2 0,-2 0 1,3-1-1,-3 0 0,-5 1 7,0-2-3,-2-3 1,-5 1 0,-1-3 0,6 1-1,0 1 4,2-2 1,0 3 7,5 1-1,0 1-4,1-1-3,-1 2-5,0 0-2,0-3-2,-3 1 0,-4-3-1,2 1 1,-4-3-2,-1-1 0,0-1 2,0-1 3,3 1 4,-3 2 2,8-1-4,-5 1-6,4 3 2,3 2-2,-2-2 0,0 0-1,-3-3 2,0-1-1,-5 0 0,3-3 2,-3 2-2,3-2 0,-3 2 0,5 0 1,0 2 0,1-1 3,1 1-2,-2-2 2,1 0-2,-1-1-1,-5-3 0,3 2 3,2-2-1,-2 3-2,2 1 1,0 1 2,0 0-4,3 2 1,-3 0 2,0-2 2,0-1 3,-2-4 6,-3 0-4,1 0 0,-4-4 0,-1 2-3,4 3-2,0 0-5,3 3 2,5 1-1,-1 2 1,1-2-1,-5 1-1,-1-4 1,-2-2-1,-4-2 0,-1-1 1,-4 1 0,-1-2 4,3 1-6,5 4 4,2 2 0,3 3 0,4 2-1,3 0 1,0 2 4,3-2 1,-5 0-1,2-1-4,-3-4 0,-6-2-2,1 0 1,-4 0-3,0-1 2,-5-1-2,0 0 0,0-1 3,4-1 0,1 3 0,0-3-1,2 3-2,5 1 1,3 3 1,-3-1-2,3 2 2,-1-4 1,-1-1-1,-4-3 3,-6-2-2,4-1-1,-5-2-1,1 0 1,4 1-1,0 4 0,5 3 3,1-1-2,1 3 1,1 1-3,2-1 5,-3 0-3,1-3 2,-3 1-4,0-4 1,-2 0 0,0-3 2,-3-3-4,0 0 3,-2 0 1,5 4-2,0 0-1,2 4 1,2 5 1,1-2 1,2 3-2,3 0 1,-3-2 0,-3-2-1,1-2-1,2-3 4,-10-3-6,6-1 3,-1-3 1,-3 0-3,1-2 3,2 0 3,0 1-6,1 0 2,1 1-1,1 2 1,-3 2 0,3 4 1,-1-1-2,1 1 0,0 6-1,-1-2 4,3 2-4,-2-2-1,0 0 6,-3-1-5,2-2 4,-1 0-1,1 1 1,3 0-5,-2 3 5,4 0-2,-1 0-1,-4 1 0,3-4 1,-2 1-1,-5-3 0,4 1 1,-4-2-1,2 3 3,0 2-3,3 2 1,2 3 1,0 0-2,0 2 0,-2-1 0,-1-2 2,1-1-1,-3 0 0,0-4 1,-2 0-2,0-3 2,0-1 0,-1-2-2,-2-4 2,1-1-2,-1 0 2,0-4 0,-4-1-1,4-2-1,-2 1 1,2-1 2,-2 2-4,2 2 3,3 1-2,2 5 2,2 0-1,1 5 2,2 0-2,-2 2 1,2 2-2,2 1 0,-1 1-1,1-1-4,1 0 2,-1-2 3,-4 1-2,-1 1 3,1-4-2,2 2-1,-2 2 1,4 2 4,-2 2-1,5 3 2,0 3 2,0 3 0,0 0-3,-2 0 1,2 0-2,0 0 0,0 0 0,0 0 1,0 0 0,0 0-2,0 0-8,0 0-33,0 0-51,0 0-53,-3 0 0,1 0-1,2 0 36,0 0 57,0 0 17,2 5-66,16 2-337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11T16:56:11.3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0 666,'8'0'174,"0"0"-28,7 0-32,3 0-13,-3 0-20,3 0-31,-3 0-35,-5 0-13,1 0-5,-6 0-70,0 0-113,3 0-195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11T16:56:11.3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88 700,'0'0'129,"0"0"-12,6 0-59,6 7-45,4 7-11,3 1-2,2 0 3,4 2 13,-1-5 25,2 0-7,2-4 11,5-1-10,-5-1-17,6-5-14,0 2 1,4-3-5,1 0 3,1 0-1,4 0-5,-4-8 2,9-6-5,-5 0-4,8 1 10,-2 3-1,5 3-2,1 5 1,2 2 1,1 0 0,3 0 1,-4 9-2,1 1 2,-1 0 1,4-4-2,3 0 3,3-4-1,9-2 0,1 0-1,5 0 0,9-6 1,-1-6-3,4-1 4,-3-1 2,4 1 5,-3 0 1,-6 1-4,3 4-4,-14-1 1,1 3 0,-5 2-4,-5-1 2,5 0 0,2 0 1,3 3-2,3 1 1,-3 1-4,10 0 7,-7 0 4,-2 0-1,-7 1-2,-3 1 0,-7-2-4,1 0 1,-6 0 1,-1 0 1,-3 0-4,8-4 1,-2 1 1,3-1 0,-1 2-2,1 0 0,5 0-1,-2 1 3,1 0-2,3 0-1,6-1-2,-3 2 2,3 0 1,3 0-1,4 0 3,-7 0 0,6 0 2,-9 8 0,3-1-4,-3-2 0,1-2 1,-5 1-2,7-4 3,1 0 0,-1 0-1,6 0 0,1 0-1,2 0 1,-6-5 0,-2 3 0,-8-1 2,-5 1 4,-4-3-5,-5 2-4,3-1 2,-4-7-3,7 1 4,3 1-4,6-1-1,-1 3 2,7 5 2,-3 2 1,3 0-5,-5 9 3,1 5 1,-4 1 1,-5-1-1,-5-3 0,3-2-2,-4-2 2,-2-2-3,-1 3 2,1-2-1,-3 5 2,-8 1-3,2 2-2,-1-2 2,-9-1 2,0-1 1,0-3 1,-6-3 1,5-4 0,5 0-6,2 0-1,6 0 3,7-2 3,3-6 0,5 3 0,-3 0-2,4 4-2,0 1 3,3 0 0,-6 0-1,-7 0-2,4 3 6,-4 0-3,4 0 0,-1-1-1,-1-1 3,1-1-2,7 0 1,-4 0-1,1 0 1,-3 0 0,0 0 1,-7 0-2,3 0 3,4 0-4,5 0 1,5-6-1,4 4-5,11 1 10,-7 1-2,0 0-2,-7 0-20,-1 7 6,-20-2 2,-13-5-227,-13 0-117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11T16:56:11.3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0-1 648,'0'0'202,"0"0"-35,0 0-60,0 0-25,0 0 11,16 0 3,6 0-31,7 0-43,1 0 1,1 0-12,-3 0-5,-8 0-7,-2 0 2,-5 0-49,-5 0-83,2 0-79,-5 0-188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11T16:56:11.35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4 481,'0'7'53,"0"2"-24,-3-2-21,-2 1 2,5 0 12,-2 2 22,-1-2 17,1 3 6,2 3 15,-3 1-5,3 3-12,0 2-16,0-2-21,0-1-11,0-5-5,0-4-6,0-4-4,0-3-2,0-1-1,0 0-2,0 0 0,0 0 0,0-1 1,0-9 3,0-5 3,0-3-1,0-3 1,3-2-3,4 1-1,6-1 0,-5 0 0,7 7-1,-7 3 2,4 4-1,1 4 2,0 5 3,0 0-6,2 0-7,0 15 1,1 6 2,-4 2 3,1 2 2,-3-2 1,-7-1-3,0-2-1,-3-3-2,0-3 0,0 1-27,0-1-56,5 1-39,5 0-76,0-2-74</inkml:trace>
  <inkml:trace contextRef="#ctx0" brushRef="#br0" timeOffset="1">324 125 692,'0'-3'166,"3"-1"-77,7-1-64,0-2-26,3 2 5,2 0 2,1 0 23,2 3 35,2 0 0,-5 2-15,6 0-10,-3 0-14,2 9-11,-2 8-11,0 5-2,0 1 1,-6 1 2,-4 3-3,-8-5-1,0-3 1,0-6-6,-10-5-3,-13-4 1,-3-4 3,-4 0-2,2-11-21,0-10-11,5-2-27,7-2-29,9 4 9,4-2-12,3 3-5,0-2 11,18 2-49,7 3-48</inkml:trace>
  <inkml:trace contextRef="#ctx0" brushRef="#br0" timeOffset="2">697 56 631,'8'3'93,"-8"0"-33,5 3-48,-3 1-2,4 4 4,1 3 8,-2 2 20,0 0 3,1-3-13,-1-1-9,-5-5-12,0-3-8,0-4-3,0 0-1,0 0 5,0 0-1,0-4 0,0-9 2,2-3 2,3-2-6,0 1 0,3 2 2,0 2 2,-1 3 2,4 4 18,-1 5 14,0 1-8,3 0-6,2 0-5,-2 20-14,5 8-8,-3 1-2,0 3 3,-7-2 7,0-6-3,-3-8-4,-5-7-5,0-6-13,0-3-82,0 0-41,0-2-51,0-15-15,0-3-89</inkml:trace>
  <inkml:trace contextRef="#ctx0" brushRef="#br0" timeOffset="3">1060 100 396,'0'0'73,"-3"0"-5,3 0-23,0 0 24,0 0 63,0 0 24,0 0-1,0 0-11,0 0-3,13 0-11,7 0-42,3 0-74,5 0-13,3 0-2,0 0-11,-6 0-43,-2 0-75,-2 0-65,-1 0-81,-5 0-221</inkml:trace>
  <inkml:trace contextRef="#ctx0" brushRef="#br0" timeOffset="4">1558-100 455,'0'-1'106,"-3"1"-20,3 0-33,-2 0-26,2 0 0,0 0 14,0 0 12,0 0 0,-3 0-6,3 0-9,0 0-7,0 14-10,0 10-6,0 9-5,0 8-8,0 9 2,0 2 2,3-1 2,-3 0 2,5-4 3,-3-8-3,-2-6 7,0-7-6,0-8-1,0-6-6,0-6-3,0-2 0,0-2 1,0-1 4,0-1-1,0 0 0,0 0 1,0 0-1,0 0-3,0 0-1,0 0 0,0 0-1,0 0-1,0 0 1,0 0-2,0 0-5,0 0-23,0 0-31,0-6-57,0 1-84,0-2-126</inkml:trace>
  <inkml:trace contextRef="#ctx0" brushRef="#br0" timeOffset="5">1805 148 839,'0'0'116,"0"0"-65,0 0-42,0 0-17,0 0 2,-5 0 0,0 0 4,-8 0-3,1 0-5,-9 0 16,-4 0-2,-3 1 5,2-1-2,3 0-4,3 0-6,7 0-51,8 0-66,5 0-56,0-3 8,7 3-214</inkml:trace>
  <inkml:trace contextRef="#ctx0" brushRef="#br0" timeOffset="6">1800-66 696,'0'0'129,"0"-1"-66,0 0-50,0 1-16,0-3-2,-2 2 3,2-1 6,0 0 9,0-3 8,0 4 1,0-2 3,0 0-4,0 3-4,0-1-3,0-1-5,0 2-2,0-4-4,0 0-3,0-2-1,0-1-4,0 0 2,0-1-17,0 3 3,0 2 6,0 0 1,0-1 9,0 3 1,0 1 3,0 0 1,0 0 9,0 0 4,2 7 3,3 16-6,0 8-4,6 12-13,1 10 4,-1 7 2,-1 0 1,-2-1 6,-3-9 6,0-8-2,-3-7-6,-2-8 0,0-8-4,0-6 1,0-4-1,0-2-4,0-3-2,0 0-2,0-1 3,0-1 1,0-2-3,0 0-19,0 0-26,0 0-44,0 0-66,0-1-63,0-9 26,0-2-190</inkml:trace>
  <inkml:trace contextRef="#ctx0" brushRef="#br0" timeOffset="7">1938-241 449,'0'0'109,"0"0"-30,0 0-43,0 0-24,0 0-4,0 0-1,0 0 1,0 0-7,0 0-1,0 0-2,0 0 1,0 0-1,0 0 0,0 0 4,0 0 0,0 0 3,0 0 3,0 0 2,0 0 0,0 0 1,0 0-5,0 0-2,0 0-2,0 0-5,0 0-51,0 0-60,0 0-82,0 0-110</inkml:trace>
  <inkml:trace contextRef="#ctx0" brushRef="#br0" timeOffset="8">1989 246 643,'0'0'94,"0"0"-49,0 0-36,0 0 7,0 0 53,0 0 29,13-1-42,7-2-50,-2-1-2,0-2-3,-5 0-1,0 2 0,-6-3-4,-4-1-2,-3 1-14,0 1-23,0 1 3,0 2 10,0 2 10,0 1 7,-10 0 6,-1 1-1,-1 15 5,-4 4 8,1 4 14,2 0 1,3 0-12,5-4 0,5-5 19,0-1 42,0-2 5,0-3-13,13 1-32,7 0-20,1-2-7,4-3-20,1 0-43,2-4-37,0-1-56,-5 0-140,-5 0-124</inkml:trace>
  <inkml:trace contextRef="#ctx0" brushRef="#br0" timeOffset="9">2252 226 498,'3'0'71,"-1"0"-31,1 7-34,2 5-2,0 3 24,0 1 38,0-2 0,-2-4-37,-1-4-4,-2-3-10,0-3-16,0 0-4,0 0-5,0 0-5,0-2 2,0-9 12,0-1 8,0-2 0,0 1 0,0 1 3,0 1 4,6 3 30,4 1 34,0 1-2,3 1-21,2 0-15,3 2-31,-3-1-8,1 3-2,-4-1-27,1 2-46,-3 0-67,3 0-75,0 0-106</inkml:trace>
  <inkml:trace contextRef="#ctx0" brushRef="#br0" timeOffset="10">2541 225 488,'0'6'91,"0"6"-24,0 7-30,0 1-23,0 1 26,2-2-4,1-6-1,-3-3-9,0-7-15,0-3-11,0 0-1,0 0-2,0 0-3,0-8-7,0-8 6,0-5 13,-3 0-1,1-3 2,2 4-5,0 1 2,0 3 3,0 6 2,7 2 11,6 3-3,3 5-9,-4 0-4,4 0 9,-1 0-7,-2 10-3,-1 5-4,1 0-3,-5 0 0,-3-1 3,-2-6-3,-3-1 0,0-6-3,0-1 1,0 0-5,0 0 4,0 0-1,0 0 0,2-8-2,1-9 4,2-2 13,0-3-2,5 1-3,0 3 0,1 2 1,-1 8 5,0 4 1,0 4 9,-2 0 1,-1 0-6,6 14-13,-5 4-2,5 6-2,-3 0 2,-2-1 1,-1-2 6,-4-6-6,-1-4-5,-2-5-3,0-5-72,0-1-51,0 0-32,0 0-44</inkml:trace>
  <inkml:trace contextRef="#ctx0" brushRef="#br0" timeOffset="11">2957 96 595,'0'0'82,"3"6"-4,-1 14-20,-2 4-17,3 5 23,-1 1-24,-2-2-26,3-4-10,-3-6-4,0-5-22,0-7-93,2-6-137,1 0-130</inkml:trace>
  <inkml:trace contextRef="#ctx0" brushRef="#br0" timeOffset="12">2985-66 714,'0'0'74,"0"7"-72,0 6-44,0 4-65,8 3-37,2 0-106</inkml:trace>
  <inkml:trace contextRef="#ctx0" brushRef="#br0" timeOffset="13">3123 132 825,'0'0'129,"0"0"-42,0 0-39,0 0 1,0-1 0,3 0 8,9-1 14,6 0-44,0 2-25,5 0-1,0 0-2,0 0-6,-3 0-53,1 0-50,-3 0-93,-3 0-123,-7 0-177</inkml:trace>
  <inkml:trace contextRef="#ctx0" brushRef="#br0" timeOffset="14">3228-25 500,'0'20'109,"0"8"-53,0 11-27,0 6 29,0 3-9,0-4-7,0-4-17,0-5-11,0-9-12,0-6-2,0-5-18,0-3-100,0-6-91,2-3-75</inkml:trace>
  <inkml:trace contextRef="#ctx0" brushRef="#br0" timeOffset="15">3442-61 578,'0'0'28,"0"13"-33,3 5-58,-1 2-77,8 3-84</inkml:trace>
  <inkml:trace contextRef="#ctx0" brushRef="#br0" timeOffset="16">3452 203 604,'0'23'92,"0"2"-33,0 1-29,0-3-18,-5-6-9,3-5-4,2-8-55,-3-4-94,3 0-71,0-14-90</inkml:trace>
  <inkml:trace contextRef="#ctx0" brushRef="#br0" timeOffset="17">3692 281 605,'0'-6'28,"0"-4"-37,0 0 3,-10-1 2,-3 2 1,3 4 13,0 1 9,2 4 3,1 0 1,-4 0 4,-1 9 24,-1 10 19,3 1-34,-1 2-17,6-2-3,3-3 11,2-2 14,0-3 3,0-2-20,7-5-15,9-1-6,2-4-2,2 0-9,-2 0-27,2 0 6,-2-7-9,-5-6 15,-5-1 11,-3 0-2,-5 4-2,0 3 9,0 1 5,0 2 1,0 4-1,0 0 4,0 0 0,0 0 3,0 0 13,0 0 5,0 0 9,0 0-9,0 9-13,2 2-9,3 1-1,1 3-1,-4-2-7,3-2-13,0 0-32,6-4-47,1 0-81,4-2-96</inkml:trace>
  <inkml:trace contextRef="#ctx0" brushRef="#br0" timeOffset="18">3902 360 509,'2'4'59,"-2"-2"-5,0-2-50,0 0-15,0 0-1,0-2 18,0-13 22,3-4 36,5-5 14,-1-1-23,3 1-21,3 5-13,3 5 7,-6 9 32,3 5-9,-3 0-16,2 5-23,1 16-16,0 5-4,-3 3 2,3 1 2,0-2-1,-6-7-55,1-8-98,0-3-104,2-9-306</inkml:trace>
  <inkml:trace contextRef="#ctx0" brushRef="#br0" timeOffset="19">5133 336 646,'15'-9'63,"0"-2"-10,1 1-44,-1 0 0,-2 3 39,2 3-2,-2 2 9,-1 2-8,1 0-7,-5 6-32,2 16-13,-5 6-9,0 6 0,-5 3 2,0-3 2,0-2 2,0-8 8,-7-7-8,-9-11-7,-4-6 3,-3-2 3,0-20 1,0-5-8,5-4-30,5 2-7,8 5-30,5 7 4,0 5 0,8 7-3,12 5-86</inkml:trace>
  <inkml:trace contextRef="#ctx0" brushRef="#br0" timeOffset="20">5582 317 801,'0'0'57,"0"0"-57,0 0-16,-10 0 1,-3 0 16,-2 4 1,-3 5 0,5 0 0,-2-1 0,7 0-1,3-3-2,2-1-5,3 2 1,0-1 5,0 3 9,3 1-6,10 1-1,-1-1 0,-1 2 5,1-2 27,-4 0 28,0 1-10,-3 3-29,-5 1-21,0 2-12,0-1 3,0 1-1,-13-6-32,-2-5-39,-6-5-35,6 0-38,2-8-44,6-9-110</inkml:trace>
  <inkml:trace contextRef="#ctx0" brushRef="#br0" timeOffset="21">5835 425 615,'0'0'46,"0"0"-42,0 0-19,0 0 8,0 0 14,0 0 43,0 0 32,0 0-16,0 0-37,0 0-23,0 0-7,0 0-7,0 0-5,-8 0 11,0-2 2,-4 0 2,-1-1-2,5 2 1,1 1-3,4 0 2,-2 0-2,5 0 4,-5 0-5,5 0 3,-8 0 2,3 4 0,3 0-3,-1 3 3,0 2 0,3-1 4,0 4 19,0 1 7,0 1-11,0-1-4,0-2-10,0-4-5,0-2-3,0-3-3,0-2-3,0 0 3,0 0 4,0 0 2,0 0 0,0 0 0,0 4 3,0-1 4,0 3 6,6 0-3,-4 2 15,3 0 8,3 2-7,-6 1-5,4 2-8,-1 4-11,-3-1-4,1 1 0,-1-3 0,-2-2 0,0-4-5,0-4-6,-5-3-4,-10-1 9,-3 0 5,0 0 4,0 0-2,5-1-1,3-3-11,5 4-8,3 0 4,2 0 13,0 0-10,0 0-51,2 0-127,16 3-484</inkml:trace>
  <inkml:trace contextRef="#ctx0" brushRef="#br0" timeOffset="22">5804 371 577,'0'-1'115,"0"1"-39,0 0-45,0 0-24,0 0-6,0 0-4,0 0-8,-2 0 11,-9 1 6,-1 7 4,1 3 8,1 1-1,3-4-8,1 3-3,4-1 3,2-1 0,0 1 8,0 2 3,2 1-3,11 1-4,-3 3-2,3-3 6,0-1 18,-3-1 2,-2-5 21,-6-2-9,3-2-34,-5-1-22,0 0-18,0-2-78,-7 1-19,-6-1-3,0 0-54,3 0-70</inkml:trace>
  <inkml:trace contextRef="#ctx0" brushRef="#br0" timeOffset="23">6039 464 686,'13'-3'78,"-5"-2"-39,-6-1-37,1-3-13,-3 2-10,0-4-14,0 4 18,0 0 8,0 3 2,-5 2-1,-8 2 2,-3 0 0,1 0 3,-5 8 2,4 6 4,1 1 0,5 0 1,2 2-1,8-1 29,0 2 60,0 1-12,5-1-31,11-1-27,-1-1-16,0-5-2,6-4-47,2-5-107,2-2-167</inkml:trace>
  <inkml:trace contextRef="#ctx0" brushRef="#br0" timeOffset="24">6317 418 612,'0'-1'46,"0"1"-52,0 0-12,0 0 9,-12 0 2,-1 5 3,3 7 13,2-1 3,-5 1-6,11 3 4,2-3 14,0-1 42,0 2 15,0 2-33,2 4-23,8-2 2,-4 2-5,-1 1-17,-5-1-5,0 0-9,0-4-1,-13-6-23,-2-4-90,-1-5-115,3 0-117</inkml:trace>
  <inkml:trace contextRef="#ctx0" brushRef="#br0" timeOffset="25">6481-74 846,'18'27'82,"-3"13"-36,0 10-32,-2 14-3,2 11 14,1 7 14,-3-1 2,-8-3-5,-5-7-22,0-10-14,-3-13-7,-28-12-16,-4-16-113,-4-12-104,-4-8-147</inkml:trace>
  <inkml:trace contextRef="#ctx0" brushRef="#br0" timeOffset="26">4742-209 589,'0'0'31,"0"0"-34,-15 0-9,-1 4 18,-7 14 29,0 12 48,-5 8 12,3 10-31,-1 8 6,6 7-14,-1 2-5,11 1-11,2-2 11,8-4-6,0-5 5,0-9-18,3-7-18,12-6 10,-2-8 5,-3-8-21,3-2-7,-5-4 1,2-6-6,0-4-33,-5-1-16,8 0-55,-3 0-123,6-4-133</inkml:trace>
  <inkml:trace contextRef="#ctx0" brushRef="#br0" timeOffset="27">4916-49 727,'0'0'113,"0"0"-61,0 5-46,0 20-9,-6 14 10,4 9 26,-3 12 17,0 4-16,0-3-17,-1 0-5,6-10-7,0-7-1,0-10-2,0-5-59,0-8-102,6-10-166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7-11T16:56:11.3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0-4 371,'0'0'93,"0"0"-5,0 0-28,0-1-10,0 1-15,0 0 4,0 0 8,0 0 6,0 0-3,0 0 1,0 0-5,0 0-2,0 0-7,0 0-7,0 0-6,0 8-5,0 12-9,0 9-6,0 10 2,0 9-2,0 4 4,0 1 10,0 1 11,0-3-8,0-6-10,0-6-3,0-8-3,0-9-3,0-6-2,0-8-2,0-3 1,0-4-2,0-1 3,0 0-6,0 0-31,0 0-41,0 0-66,0 0-105,0-5-167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5T01:47:14.4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-7 858 490,'0'-8'106,"0"1"15,0-1-23,0-2-29,3-2-14,5 0 1,0-2-6,5 0-5,-3-2-19,3-1-6,3-1-1,2-2-1,0-2-8,6-2-3,4-1 8,6-3 6,5 1-5,3-2 4,2 0-3,-2 1 2,0 0-1,-6 4-8,-2-2-9,-3-2 1,-2 2 2,-1 2-5,1 0 1,0 2 1,-1 3 0,6 0 2,-3 4 4,1 1 4,-1 2-7,0 0-1,-5 2-3,0-1 3,-2 1-1,-1-1-1,-2 2 0,0-3 0,5 2-1,-3 0 2,3-1 0,0 3-3,1 0 7,-4 0 3,3 0 0,-3 2-7,6-1-1,-5 1-1,4-2 1,-2 2-2,8 1 2,-3 1-2,3 1 2,3 2 8,-1 1 5,6 0-8,-1 0 2,-1 0-1,-1 1 1,-6 5 2,-4-2-2,-3-4-2,-8 1-1,1-1 1,-6 0-1,-6 0-2,1 0 0,0 0 1,-3 0 3,-2 0 1,2 0 3,-2 0-3,2 0-4,0 0-3,3 0 0,8 0-1,4 0 2,9 0-1,0-1 7,7 1 3,3-4 8,0 1 1,0 0-16,-5 1-2,-5 0 0,-8 0-3,-6 1 0,-7-1 0,-3 0-4,-5 0-5,3-1-27,-3-2-20,0 4-22,0-3-25,-8 4-42,-15-1-55,-1 1-122</inkml:trace>
  <inkml:trace contextRef="#ctx0" brushRef="#br0" timeOffset="1">-449 732 964,'7'0'127,"-4"-1"-52,0-11-62,-3-1-16,2-6 4,9-5 5,2-6-1,8-3 13,2 1 5,6-4 11,2 3 12,-2 4-16,-3 1-15,-3 3-3,0 2 5,-2-1-4,0 1-10,3 0 6,4 1 8,1-1-11,5 0 1,0-1-1,-3 3-3,3-1-3,-6 0 0,-2-1-2,-2 2 0,-1-2-1,1-1 3,4 1 3,-2 3-2,6 0 1,2-1 0,-3 3 4,0 4-1,-5 0 0,0 0-2,-2 2-2,-4-2-1,1 1 0,3-2 0,-1 0 0,6 1 1,2-1-1,3 1 0,2 0 1,1 2 0,7 2-2,-5-2 3,0 4 1,-2-2 0,-3 1-1,2 2-1,1-1-1,-4-1 2,4 1-2,2 0 0,3 1-1,-3 0 2,0-2-1,-5 4 1,2-1 1,1 0-3,-6 1 1,3 1-3,2 2-2,1 2-5,2 0 6,-3 0 5,3 0-1,-2 0 1,-6 0 2,-5 0 0,-5 0 0,-3 0 0,-5 0-1,0 0 0,-3 0-2,3 0 1,3 0-1,2 0 1,1 0-1,1 0-1,1 0 5,0 0 1,-3 0 2,1 0 12,-6-1-1,2 0-3,-2-2-2,5 1-6,6 1-4,7 1-5,3 0 2,10 0 1,1 0 1,1 0-2,-6 0 6,-7 2 12,-9 0-5,-11 1 0,-5-3-5,-3 0-6,-5 0-6,0 0-1,0 1-15,0-1-31,0 0-41,0 0-93,0 0-171,0 0-372</inkml:trace>
  <inkml:trace contextRef="#ctx0" brushRef="#br0" timeOffset="2">1653 1033 535,'0'0'97,"0"0"-4,0 0-28,0 0-46,0 0-1,0 0 37,0-7 14,0-2 1,5-3-13,3-5 3,2-3-10,3-3-11,0-3-10,3-3-9,-1 1-10,4-2 6,-1 3-7,3-1-1,-1 1 4,4 2-7,2-2 2,-3 1-2,3 0-1,-2-1 0,5 2-1,-6 0 0,3 1-1,0 0-2,3 0 1,-1 0-1,4 2 0,4-2 0,1 0-1,4-2 2,1 4-1,5-2 0,0 3 2,-6 0 0,4 2-3,-1 0 0,0 0 1,0 1-1,1-1 3,-1 2-3,0 1 1,1 0 0,-1-1-2,-3 2 3,-1 3-1,-4-1 0,0 0 1,-7 1 1,0 1-1,-1 1 0,4-1-1,2 1 0,7 1-1,6-1 1,5-1 6,3 2 7,2-4-4,-5 3 3,0 0-4,-10-1-7,-6 0 2,-12 4 2,-6 1-3,-2 1-1,-8 1 0,-1 1 0,6 1 1,-2-2 2,-1 1 4,1-2 2,2 3-4,-3 0-5,1 0-3,-6 2 2,-5 0-2,5 0 1,-2 0-3,-3-1 3,0-1-2,0 1-5,2-1-21,-2 1-30,0 1-50,-5 0-102,-21 0-170,-8 0-235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5T01:47:14.47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160 1050 737,'0'-4'110,"0"2"-46,0-2-50,0 1-10,0-4 4,0 1 14,0-3 18,3 0 32,2 0-5,3-4 6,0 1-26,2-2-27,0-3-13,1-2-4,2-2-1,5 1-3,-2-3 3,5 2 6,2 0 20,3 1 12,-3 0-17,4-2-14,-1 1 8,2 0 0,-2 0-10,3-1-2,2 0 2,6-1 0,-1 1 1,1 1-1,9 1 3,1-2 10,5 4-10,1-2-1,4 3-3,3-2 2,-3 1 1,0 0 2,3 4-3,-2 0-8,-4 2 1,-2 4 3,0 1 5,-2 5-5,-1 0 0,3 2-3,-2 0 3,2 0-6,-5 0 6,-5 4-2,-9 3 9,-9-4 8,-8-1-5,-9-2-3,-4 0-10,-3 0-6,0 0-3,0 0-1,0 0 1,0 0-4,3 0-16,-3 0-18,0 0-39,0 0-47,-16 0-64,-13 0-66,1-5-161</inkml:trace>
  <inkml:trace contextRef="#ctx0" brushRef="#br0" timeOffset="1">1077 1063 656,'0'0'122,"0"0"-2,5-1-49,0-8-43,-2 0-13,5-6 11,-3-1 22,3-6 5,2-3-5,1-5 4,4 0-14,1-9-8,2-2 7,-2 0-18,2-4-1,0-1-7,0-4-8,-2 4 6,2-1 1,1 0 0,-1-1 0,3 2-7,-3 1-2,3-2 2,2 2-1,-2 2 0,2-1-1,-2-1 4,0 2-1,0 2 4,-5 2-11,-1 4 2,-2 3 2,0 6-2,0 2 3,0 3-2,-2 2 4,4 0-3,1-1 1,2-4-2,0 1 0,-2-3-1,7 1 2,-4 1-1,-1 2-1,0 2 2,0 0 0,1-2 0,1 2-1,4-1 1,-3 1 0,2 0 0,3-3 0,3 2-2,0-2 1,7 3 1,0-1-4,9 1 0,2 2-2,2 3 3,1 1 1,-4 0 0,1 3 2,-8 0 2,-5 1 0,0 0-2,-5 1 1,-3-1-1,0 2 0,5 0-1,3 1 1,0-2-3,2 3-1,3 1 0,0 0 2,-2 1 2,-3 0 5,-6 0 1,-4 0 1,-9 2-1,-1-1-2,-7-1-1,-1 2-2,-4-1-3,3 3-1,-5-2 2,3 1-1,0-1-8,-1 1-16,-2 1-20,0 0-41,0 0-53,0 0-82,0 0-205</inkml:trace>
  <inkml:trace contextRef="#ctx0" brushRef="#br0" timeOffset="2">1403 925 561,'2'0'106,"3"0"4,-2-2-60,-3-8-21,3-1-27,-1-3 4,6-4 33,0-3 15,2-2 11,1 2-19,2-6 2,0 1-7,2-2-16,-2-3-8,3-1-3,0-2-4,2 1-1,3-2-5,2 1 3,3 1 8,3 3 6,2 2-7,-2 1 0,-1 2 2,-2 5-4,-5 0-6,-3 3-3,-2 0-4,0 1-1,2 1 2,-2-2 0,4 0-2,4-1 2,2 2-2,3 0-1,-1 1 5,3-1 0,-5 1 0,1-2 3,-7 3-2,4-2-6,-6-1 2,3-1 1,2 1 2,6-2 1,0-3 1,2 2 2,5-1 2,-2-1-1,-3-1-7,3 2 3,-2-1-2,-6 0-1,0 3-2,0 2 3,-5 0 1,-1 3-1,1 0 0,3 1 2,2-2-1,-3 2-1,6 0-2,2-3 1,0 3 2,1-2-3,1 3-2,4 1 3,-1 2-1,-2-1 1,3 2 2,-1 0 3,-2-2 9,-5 1 0,-6-1-6,1 4 0,-6-1-4,-5 2-3,-5 1 0,-1 3-1,-4-2 1,0 2-3,-3 1 0,0 0-21,0 0-33,0 0-36,0 0-55,0 0-72,0 0-102,0 0-53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5T01:47:14.4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1148 693,'6'-12'92,"1"-3"32,9-3-58,-3-4-26,5-1 6,6-1-2,2-1-18,5 1 3,0 0 7,-2 1-5,0 2-2,-1-1-3,1-1 2,0 0-4,4-2-8,4 1 0,-1-3-1,9-1-4,1 2 1,7 0-6,1-2 0,1 0-3,0 1 0,-3-1 0,-3 1-2,1-1 0,-1 3 0,-5 1 1,3 1 6,0 1-4,3 3 1,4 1 1,1 1-5,0 1-1,2 0-2,0 2 2,-2-1 2,-5 1-2,-4-2-1,-1 0 0,-6 0 3,-3 2 1,-2-3-3,-3 0 0,3-1-3,0 2 1,-3-4 4,6-2-1,-1 4 0,3 0 0,-2 1 0,5 1 2,-3 2 2,-3 2-1,1 0-1,-6 5-4,-8-2 1,-10 4 1,-2 1-1,-9 2-14,-2 2-77,-2 0-75,-27 3-73,-10 13-23,-3 1-239</inkml:trace>
  <inkml:trace contextRef="#ctx0" brushRef="#br0" timeOffset="1">175 1451 632,'0'0'105,"0"0"-30,0 0 4,0-8-41,0-1 6,0-8 26,2-1 1,12-4 2,4-4-8,5-1-5,8-6-27,1-2-2,9-2 0,1-1-12,5-3-2,8 0-7,-3 2 4,8 1-8,2 2 2,6 3-3,-3 1 0,0 3 1,-2 0-3,-1 3-1,-2 1-2,-3 1 1,1 2-2,-4 2 2,4 2-1,-1 3-1,0-1-2,6 7-2,-3-2 2,0 5 1,-1 0 0,-1-1 0,-6 4 4,-5-3 1,-6 1 1,-4 0-3,-3 0 1,-3-1 1,0-2-2,6 1 1,2 0-3,0 0 1,5 1-1,-2-1 2,-1 2 1,-4-3 0,-1 2 0,-10-1 1,-5 0-2,-3-1 2,1 1 2,-6 1 2,-3-1 2,1 4 0,-1-1-3,-5 1-7,-2 2-1,-3 0-20,0 1-61,-8 0-66,-26 0-64,-15 12-16,-11 6-107</inkml:trace>
  <inkml:trace contextRef="#ctx0" brushRef="#br0" timeOffset="2">-341 1181 682,'0'-13'27,"0"2"66,0-3-52,0 1-4,0-1 34,3-4-3,2 1-9,3-5 1,2 0-8,-2-3-2,5-1-12,-3-2-13,1 0-5,2-3-10,-3-1-4,6-3 11,2 1 1,6-2 9,2 1-2,5 1 0,3 1-8,0 3-10,0 4 7,-3 0-8,0 5-4,-2-2 0,-3 2 0,2-1-2,1 0 0,2-3 0,3-1 2,8-2 2,2-1 5,0 0-1,3 1-2,0-1 1,3 3-4,-4-1 1,4 2-3,-6-1-1,6 0 0,-3 0 0,0-2-1,-3 2 1,-3-5 1,1 2-3,-3-1 1,0 2-1,0-1 3,-2 4-1,-1 0 0,1 2-1,-3 2 1,-1 2 0,4 2-2,-1 2 1,3 0-4,1 2 2,-4 0 2,0 1 1,-2-2 4,-2 3 0,-4 0-3,-2 1 0,0 2 0,-5 0-1,0 0-2,-3 2 2,0 3-1,-2-2 1,5-1-2,0 0 2,2 0-3,1-1 4,-1-1 4,-2 1-2,-3 2 5,-2-1 0,-3 0-2,-5 5-7,-1-2 0,-1-1 0,-1 2-2,0-2-3,3 1 2,0-1-2,-3 3 2,0 1-3,0 0-18,-2 0-23,0 0-30,-1 5-46,6 4-121,5-1-274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3:47:10.23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 2868 554,'0'0'116,"0"-1"-27,0 1-62,0-1-19,0 0 1,0 1 4,0 0 22,0 0 26,0 0 5,0 0 1,0 0-7,0 0 3,0 0-2,0 0-2,5 0-14,0 0-21,2 0-2,3 0-6,2 3-6,2 2-6,3 0 0,5-1 1,0 5-1,5-3 22,5-1-8,-1 0-8,1 0 3,4 0-7,6 1 6,-3-1 5,-5 1 1,2 1-9,1-2 10,-6 1-6,4-2-9,-6 3 0,2-3 1,1 1 0,0 0 1,4 2-2,-2 0 2,5 0-2,3 2-6,-3-1 6,2 2-5,3-1 3,-3 1-1,3-2 10,-3 2-8,-4-2 6,-1 0-4,-2-3-4,-4 0 9,-4 0 1,1-3-7,0 1 0,2 0-2,0-1 1,8 1-2,-1 1 0,3-2-2,5 2 0,-5-2 0,5 0 0,0 0 1,-3 0 1,1 0-3,-4 1 3,1-1-1,-2 2 1,-5-2 3,-1 0-1,-4-2 0,0 1-2,0-1-2,-1 0 0,1 0 1,0 0 1,0 0-3,2 0 3,0 0-2,5 0 2,-5 0-2,3 0 2,0 0-1,-6 0 1,4 0 0,-1 0 1,0 0-3,-5 0 0,8 0 0,0-1 0,2-1 2,-3 0-2,4 1-1,-1 0 3,-3-1-1,-4 2 1,0 0-2,-5-2 3,0 2-2,-3-1-1,1-1-1,-1 0-1,3 1-1,0-1 1,0 0 1,2 1 2,0 1-2,1 0 1,-3 0 0,0 0-2,-5 0 1,2 0-1,-4 0-2,-3 0-5,2 0 0,-1-1 0,-1 0 0,2-2 8,-1 1 1,-4 1 1,1-3-2,0 3 0,-5-1 1,2 2-2,0 0 1,1-2-18,-1 2-4,3 0 3,-1-1 2,1 0 9,0 1 3,2-1 5,-5 1 0,3-1 3,-3 1-2,1 0-1,-3 0 2,-1 0 0,4 0 0,-1 0-1,3 0-4,-3 0 3,5 0 0,-5 0 1,-2 0 0,0 0 0,0 0 0,-5 0-2,0 0 1,3 0-1,1 0-3,1 0-1,0 0-10,5 0 0,-3 0 6,0 0 2,1 0 3,-1 0 1,-4 0 1,-1 0 0,0 0 1,-2 0-5,0 0-3,0 0-1,0 0 3,0 0 2,0 0 1,0 0 4,0 0 2,0 0 0,0 0 1,0 0 0,0 0 1,0 0 1,0 0 0,0 0 0,0 0-1,0 0 2,3-2-3,-3 2-1,2 0-1,-2-1 3,0-2-2,0-1-1,3-3 0,-1-4-1,-2-4 1,0-4 2,0-2-2,0-3 1,3-1 1,-3 2-1,0 0-1,2 3 2,-2 2-1,0 3-1,2 4 2,-2 2 0,0 3 0,0 5 0,5 1 0,-5 0-2,0 0-3,0 0 0,0 7 1,0 15-5,0 10 3,0 13 6,-5 12 1,-2 8 3,2 5-5,0 0 3,1-4-3,1-7 5,1-11-1,2-7 1,0-13-3,0-12 0,0-6-5,0-8-1,0-2-33,0-5-74,0-16-105,0-8-98,7-5-342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3:47:10.2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5757-750 593,'0'2'167,"0"-2"-64,0 0-58,0 0-34,0 0 0,0 0 13,0 0 19,0 0 25,0 0 9,0 0 0,0 0-11,0 0-11,0 0-11,0 0-9,0 0-13,10 0-9,2 0-12,7 0-4,6 0 2,4 0 0,5 0 0,0 0-8,-2 0-2,2-2-11,-5-7-18,-2-6 22,-3-1-1,-4-5-5,-3-4 7,-5 0 2,0-3 1,-2 3-4,-8 1-2,1 3-6,-3 2 3,0 1-3,0 2-9,-3 3 1,-9 1-6,0 5 5,-3 3 17,1 4 8,-3 0 5,0 8 9,-3 13 7,3 5 7,0 4 1,0 4 3,5 1-5,2-2 2,5 0 5,3-3 16,2-2 5,0-4-5,0-2-2,12-2 3,2-2 3,6-4-23,2 0-9,2-5-3,5-3-12,1-5-1,4-1-31,-3 0-43,3 0-18,1-3-34,-4-4-88,3 2-268</inkml:trace>
  <inkml:trace contextRef="#ctx0" brushRef="#br0" timeOffset="1">6390-1173 913,'5'-2'167,"4"1"-77,1 1-36,2 0-11,1-2-23,1 1-7,1 1-9,-3-3-5,5 2-7,0 1-49,-2-1-68,4 0-127,1 1-281</inkml:trace>
  <inkml:trace contextRef="#ctx0" brushRef="#br0" timeOffset="2">6701-1125 747,'0'0'146,"0"0"-66,8 0-81,-3-5 2,4-7-1,4-4-3,-1-2-1,0 1 4,0-2 3,0 2-4,-2 0-1,2 1 0,-5 0-7,-4 0-2,2 1 0,-3 2-4,-2-1 7,0 4 6,0 2 0,0 4 3,0 4-1,0 0 3,0 0-1,0 0-13,0 5 8,0 9-4,0 1-2,0 2 19,0 0 0,0 0 0,0-4-6,5 1-2,0-2 2,5 1 1,2 1-32,10 0-70,2-2-145</inkml:trace>
  <inkml:trace contextRef="#ctx0" brushRef="#br0" timeOffset="3">6901-1564 939,'0'0'55,"0"-2"-52,0 2-32,0 0-93,0 0-87,0 0-10,0 7-153</inkml:trace>
  <inkml:trace contextRef="#ctx0" brushRef="#br0" timeOffset="4">7030-1319 556,'0'0'100,"-2"0"-34,2 0-18,-3 7-15,1 12-6,-1 2 24,3 2-15,-2-1 0,2-2 8,0-6-1,0-5-10,0-3-12,0-4-8,2 1-9,6-3-1,6 0-5,-2 0-20,8 0-32,-3-6-13,0-4 24,-2 3 25,-6 1 23,-4 3 2,0 3 2,0 0-8,-3 0-13,6 3 21,-4 4-5,1-1-1,0-1 5,0-3 23,0-2 6,0 0-10,2 0-6,3 0-20,2 0 11,3-5 8,-3-1-5,2-1-4,-4 2 3,0-2-6,-8-5-8,1 0-5,-3-4-4,0-1 1,0-1-11,0-1-24,-3 3 9,-2 4-26,1 1-22,4 4-53,0 5-71,0 2-43</inkml:trace>
  <inkml:trace contextRef="#ctx0" brushRef="#br0" timeOffset="5">7721-1304 955,'0'-3'85,"-9"-5"-82,-25-6-36,-8-3 33,-14-3 5,-2-2-1,-1 0 2,3 2-1,13 5-2,8 4-1,9 4 0,6 2 1,10 3-74,10 2-72,0 0-103</inkml:trace>
  <inkml:trace contextRef="#ctx0" brushRef="#br0" timeOffset="6">7390-1191 709,'8'0'124,"-4"0"-38,-4 0-62,5 0-31,-2 0 7,2 0 4,0 0 8,2-6-6,3-2-2,-3-6-1,5-3-3,-2-5-4,2-5 1,-2-3 3,-1-1-4,-1-4 3,-1 2-2,-2 1-3,2 3 4,-2 3-8,2 2-8,1 3-1,-6 5 2,1 4 1,-3 3 13,0 6 2,0 0 3,0 3 0,0 0 2,0 0 1,2 0-11,-2 0 17,0 11 10,0 7-14,0 5 6,0 7 5,0 4-6,0 3-1,-2 2 2,-1-1 8,3-2 13,0-6 4,0-3-3,0-5 1,0-5 0,5-4-2,5-1 2,-1-1-4,6 1-5,2 0-11,-2 2-4,4-2-9,-4 1-3,-1-2 2,-1 0-2,-4-4-4,-1-4-29,-1 1-40,-2-3-52,4-1-73,-1 0-252</inkml:trace>
  <inkml:trace contextRef="#ctx0" brushRef="#br1" timeOffset="7">10328-1249 918,'0'0'174,"0"0"-52,15 0-55,-3 0-21,5 0-33,0 0-8,3 0-4,2 0-8,-3 0-1,1 0-59,4 0-55,3 0-101,2 0-204</inkml:trace>
  <inkml:trace contextRef="#ctx0" brushRef="#br1" timeOffset="8">10630-1139 837,'0'0'103,"7"0"-61,1-3-33,-1-9-15,5-5 0,-2-4-2,5-2 8,-1-2 4,3-1-4,-2 0 4,-3 4-5,-2 2 3,-3 2-3,-2 1-2,-3 5 0,1 2-12,-3 2-6,0 5 15,0 2 4,0 1 4,0 0 1,0 0 1,0 3-15,2 14 39,3 1-8,-2 2 4,4 3-16,-2-2 0,-3-6-3,3-7 0,0-2-4,-3-6-11,6 0-56,-6-2-65,5-18-179,3-8-98</inkml:trace>
  <inkml:trace contextRef="#ctx0" brushRef="#br1" timeOffset="9">10857-1601 460,'0'0'111,"0"0"-85,0 0-36,0 4-106,7 9-167</inkml:trace>
  <inkml:trace contextRef="#ctx0" brushRef="#br1" timeOffset="10">10952-1345 666,'0'0'86,"0"0"-44,0 0-41,-5 3-2,5 10 7,-3 4 50,1-2 3,2 2-6,-3-4-16,3-2-10,0-3 2,0 0-1,3 0-10,9-3-11,3-1-7,-1-2-7,6-2-11,-3 0-21,-3 0-14,-2-8 15,-2 1 7,-3 1 23,-4 3 5,-1 3-2,1 0 3,-3 0 0,7 0-10,0 1 12,6 9 15,1-1-8,1 2-3,2-2 10,2-5 18,-4-3-2,4-1-19,-4 0-2,-3-18 2,-2-8-3,-5-7-9,-3-2 1,-2 2 0,0 7-1,0 8-1,0 6-37,-7 7-38,4 4-63,1 1-100,2 0-56</inkml:trace>
  <inkml:trace contextRef="#ctx0" brushRef="#br1" timeOffset="11">11346-1202 578,'0'0'137,"0"0"-70,0 0-38,5 0-22,2-6 9,0-5-11,8-4-1,0-7 3,-1-4-6,1-6 0,-1-3-1,-1-2-1,-4 2 1,-1 4 0,-1 7 1,-2 6 2,0 7-1,-3 5 2,0 4 0,-2 2-1,0 0-5,0 0-1,0 0 0,0 0 2,0 0 2,0 0 3,0 0 12,0 0 6,0 0 5,0 0 3,0 0-9,0 12 1,0 7-4,0 2 14,0 9-3,0 0-5,0 4 7,0-3 6,0 1 9,0-4-19,3-2 1,2-3 4,4-1 3,-1-4-8,2-2-6,2-2-10,0-1 0,0-2 6,3-3-1,-1 0-10,3-2-11,0-1-2,-2-2-26,2 1-48,0-2-85,2-1-122,1 1-335</inkml:trace>
  <inkml:trace contextRef="#ctx0" brushRef="#br1" timeOffset="12">11662-1298 1091,'0'0'139,"0"0"-67,-24 0-90,-8 0-19,-9-2 45,-8-1-2,-4-1-4,2-3-3,4-1-5,6 1-51,9-2-43,3 2-36,10 6-48,6 0-111</inkml:trace>
  <inkml:trace contextRef="#ctx0" brushRef="#br1" timeOffset="13">9832-788 886,'0'0'116,"2"-1"-46,8-5-45,2-5-9,8-3-7,-1-3-1,3-6 3,2-1 5,3-3 4,-7 0-9,1 2-9,-3 0-1,-6 6-2,-3 0 1,-6 2-4,-3 3-10,0 1-19,0 2 2,-3 0 2,-6 5 1,-6 5-4,0 1 5,1 0-6,-1 9 30,1 15 3,1 5 4,1 6 8,10 4 17,2 2 8,0-3 20,0-1 1,7 0-1,8-7 2,2-2-16,2-5-19,3-5-13,0-3-5,5-6-7,0-5-31,7-4-64,2 0-85,6-9-117,-1-14-258</inkml:trace>
  <inkml:trace contextRef="#ctx0" brushRef="#br2" timeOffset="14">10253 372 668,'0'0'119,"0"0"-50,0 0-29,0 0 2,0 0 27,0 0 12,0 0 2,0 0-10,7-5-17,8-2-28,4 0-21,1-1-4,2 2 1,2 6-6,-2 0 2,-5 0-8,0 22-4,-7 8 3,-5 6-19,-5 6 13,0 0 9,-22-3-4,-10-4-7,-2-10 5,-7-8-14,2-10 12,2-7 3,5 0 9,6-18-2,6-10 2,6-6 15,6-7-3,8-1 10,0-1 0,3 1-13,16 2-6,8 6 4,5 8-2,4 9 4,-2 6 0,5 11-12,-7 0 9,-3 9-12,-9 18 2,-8 8 3,-5 4-2,-7 6 2,0 3-8,-19-4-6,-11-7 1,-4-4-9,-2-8-2,-6-10-10,8-11 7,3-4-3,4-3 21,7-24-3,11-8 21,4-9-3,5-4 5,0-5 2,7 1-8,17 5-1,6 9-6,-1 9 0,5 13 10,-5 13-1,0 3-21,-2 9 12,-10 20 5,-2 8-5,-10 6 5,-5 5 0,0 1-3,-22-5 1,-8-5-7,-4-11-13,0-10-5,0-11 5,3-7-5,6-2 23,3-23 3,3-10 10,7-5 10,4-6 19,8-3-20,0-3-1,5 5-7,20 3-5,1 10-2,6 10 5,5 13 16,-3 11 11,0 0-33,-3 25-1,-4 11-5,-5 6 6,-10 5-2,-12 0 0,0-2 1,0-5-3,-22-8-3,-7-9-1,0-11-7,-5-11-1,2-1-3,3-12 13,5-19 4,4-7 8,13-5 0,7-2 4,0-1 0,5 2 3,19 7-3,8 7-5,7 9 2,0 11 6,2 10 3,-5 0-11,1 21 1,-8 12-7,-4 5-1,-11 5 3,-9 0-2,-5 2-6,0-5 0,-19-7 1,-11-7-3,-6-7-12,-1-9-12,-2-10 16,3 0 5,2-14 12,9-12-6,8-5 9,10-3 3,7 0-1,0 0 7,7 0-4,15 4 5,5 6-10,5 10-2,-1 9-1,1 5 2,-3 6-17,-7 22 12,-5 9 3,-10 4-5,-7 1 2,0 0 2,-9-6-7,-18-6-3,-5-8-2,-4-8-5,-1-10 1,3-4 0,3 0 13,9-17 0,5-4-2,7-4 14,7-4 2,3 2 14,0 0 4,20 6-11,7 3-11,2 8 0,0 10 17,-2 0-19,0 7-10,-10 14 6,-8 3 1,-9 1-7,0 0-1,-17-8-14,-12-6-28,-5-9 3,0-2 20,0-5 14,5-18-7,7 0 7,10-1 7,9 1 11,3 6 2,0 6 7,15 8 26,7 3-12,5 1-33,-3 21-9,-5 6 15,-4 3-5,-10 0-5,-5-8-39,-5-9-67,-12-12-106,0-2-73</inkml:trace>
  <inkml:trace contextRef="#ctx0" brushRef="#br1" timeOffset="15">10426-150 675,'0'-2'127,"0"2"-76,0-1-35,-3 1 3,3 0 9,0 0 0,0 0 11,-2 0 2,-5 0-19,-8 15-21,-2 3 5,-10 5 18,0-1-16,-2 1-3,5-6-4,4-4-2,8-6-1,5-4 4,4-1 1,3-2 6,0 0 7,0 0 23,0 0-4,10-2-12,10-15-1,6-3-22,8-8-1,5-2-4,3-2 4,-1 3-3,-2 3 2,-7 6 4,-3 6-1,-7 6 0,-7 3 4,-6 5-9,1 0 3,0 0-10,2 17 5,2 6 8,4 4-3,-4 3 7,6-1-2,-8-6-3,-2-7-1,-3-8-35,-2-8-134,-3-2-241</inkml:trace>
  <inkml:trace contextRef="#ctx0" brushRef="#br1" timeOffset="16">10433-83 474,'2'-3'62,"-2"1"-35,0-1 8,0 0 33,0 1 36,0 0 15,0 0-18,0 2-31,0 0-33,0-1-24,0 1-10,0 0-3,0 0-2,0 0 2,0 0-3,0 0 3,0 0 2,0 0-1,0 0 3,0 0 4,0 0-1,0 0-2,0 0-1,0 0 0,0 0 0,0 0-5,0 1-8,0 18 0,0 8-7,0 14 12,0 11 32,-4 15-26,-4 11 6,3 7-8,1 6 7,-1-2 1,0-1 5,0-4-7,-2-7 3,-1-10-6,1-9-2,-3-9 1,-2-10-3,7-12 5,0-8 3,3-8 9,2-5 3,0-6-3,0 0-6,0 0 0,0 0-4,0 0-3,0 0-7,0-1-8,0-15-9,0-6-52,0-6-115,7-1-101,5 1-267</inkml:trace>
  <inkml:trace contextRef="#ctx0" brushRef="#br1" timeOffset="17">10557-325 516,'0'0'97,"0"0"-20,0 0-58,0 0-22,0 0 11,0 0 1,0 0 5,0 0 8,0 0 8,0 0-7,0 0-9,0 0-3,0 0 0,0 0 13,0 0-1,0 0-9,0 0-6,-2-1-9,2 0 0,-3 0-1,3-2 3,0 1 0,0 1 0,-2 0 2,2 1-1,0 0 4,0 0 5,0 0 16,0 0 7,0-1-1,0 1 3,0 0 6,0 0-6,0 0-1,0 0-5,0 0-5,0 0-7,0 0 4,2 0 0,8-2-12,-3-1 0,8 1 3,0-1-1,-1 0 0,1 2-6,-3 0 5,3 0-2,-3 1 1,-3 0-6,-1 0-2,1 0 1,-1 0 2,-1 0 0,-2 0 2,0 0-1,2 0 2,-2 0 1,2 0 0,3 0-3,-3 0-2,3 0 0,-5 0-2,2 0 0,-2 0 3,0 0 0,0 0 1,-5 0-1,5 0-3,-3 0 3,3 0-4,-5 0 1,7 0 1,-4 1-2,2 0 0,2 3 1,0-1-3,1-1 1,-4 1-1,1-2 1,-2 1 4,-1-2-3,1 2-2,-3-1 5,2 0-6,0 2 6,1-2-3,-1 1-1,3 1 2,0-1 2,0 1 0,0 1 0,0 0 0,2-1 0,-2 2-2,2-1-2,-2-1 3,0 0 0,0 0 4,-3 1 0,3-3 1,0 4 2,2-2-2,-2 2-1,2 0-5,1 1 1,-1-1-3,0 1-1,-2 0 2,2 0-1,1-1 2,-1 1-4,-2-3 6,0 1-4,-3 1 1,6-3 0,-6 2 0,3-1-1,-3 2-1,1-3 1,-1 3-1,3-2 0,-3 0 2,3 1-4,-2-1 6,-1 1-3,3-2-1,-3 1 1,1 0 1,-1 0 0,1 0 0,-1 2-1,3-1 2,-2 1-2,1-2 1,-4 3-1,5-2 0,-5-1 1,5 0-1,-2-1 1,-3 2-1,4-4 2,-4 4-2,3-1 1,-3-1-1,5 3 1,-3-3-4,1 1 4,-1 0 0,0 0 0,-2 0-1,5 2 1,-5-1 0,3 1-3,2 0 4,-5-1-2,5 2 1,-3-3-1,0 1 1,-2-1-1,3-1 0,-3 2 1,2-3-4,1 1 6,-1 1-4,-2-1 4,3 2-2,-1-1-2,0 2 2,1-1-4,-1 1 6,1 0-5,2 0 3,-5 0 2,4 0-3,-1-2-2,-3 1 5,2 1-5,1-2 1,-1 3 3,1 0-2,-1 1 0,0 1-3,1 0 3,-1 0 2,3 1-1,-2-2-1,-1 1 1,1-1 1,-1 1-3,-2-2 5,0-2-2,5 0 1,-5 2-4,2 0 6,3 0-3,-5 0-1,3 1 0,1 2-1,-4-2 1,3 0-3,2 0 6,-3 0-3,1 1-3,-3-3 7,4 1-4,-4 2-2,3-4 3,-3 1-2,5 0-1,-3 1 1,-2 0 0,3-2-3,-1 3 6,1 0-2,-3 1-4,2 2 5,0 1-3,3-2 2,-2 2-1,-1-1 1,1-1-4,-1 1 6,-2-1-2,2 0 0,-2 4-2,5-1 2,-2 0-2,-1 1 1,-2-4-2,5 4 3,-3-5 0,-2 1-1,0 1-4,0 0 7,5-1-1,-5 0-3,3-1 4,-3 0-2,2-3-2,-2 0 1,3 2 1,-1-3-1,-2 0 1,0 1 1,5 1-1,-5 1 0,2-1 0,3 2-1,-5 0 5,8 0-5,-6 1 5,3-1-2,0 1-1,0 1-2,-1-1 6,1-1-8,-2 0 7,2 0-6,-1-1 4,-1-1-1,2 1-3,-3-2 6,1 0-3,-1 0-1,1 2 0,-1 1 1,3 0-4,0 3 7,2 0-5,-2 1 1,2-1 0,0 0 0,-2-2 0,3-1-3,-6-1 6,3 1-3,0-2 1,0 0 1,0 1 0,2 4-2,3 3-1,2 0 1,-3 3 0,4-3-2,-6 1 2,3-3-1,-5-5 1,-1 0-2,-4-4 1,3 1 1,-3-3 0,2 0 1,1 1 0,-1 1 0,3 1 2,0 2-2,2 2 0,1 0-2,-4 1 1,4-3 0,-3-1 0,-1 1-2,-1-5 3,-1 3 0,-2-2-1,3 0 1,-1 1 1,3 2 2,0 1 1,5 1-3,-1 0 5,4 2-3,-6-1-3,3-2-5,-1 1 7,-1-3-2,-1 0 1,3 1 2,2 1-4,5 1 5,2 3-2,-2 0-4,5-1 0,-7 1-1,0-4 1,-8-2 1,-2-1-1,-3-3 0,1 0-3,-1 0 0,0 0 3,3 0 1,7 0 3,-2 0 0,2 0-1,1 0 0,-4 0 0,-1 0-2,-4 0-4,1 0 3,-2 0-3,-1 0-1,5 0 2,3-1 1,0-7 0,5 0 2,-1 0 1,1-1 1,-1 2-3,-1 2 2,-1-1 0,0-1-2,0 0 0,-5-1-4,8-3 2,-5 0-2,4-1 1,1-1 2,-3-1 0,0 0 2,3 1-1,-3-3-1,0-1 0,3 0 0,-3-3-4,5 0 0,-5 0-9,3 2 4,-3-3 4,3 2-2,-3-1 2,-3-1 6,4-1-5,-4 0 2,1 0 2,2 0 0,-4 1 0,4 0 0,-5 0-3,3 0 1,-5 1-6,2 0 0,0-1 1,-2 1-4,0-1 6,2-3 5,-2 1-1,2 1 2,1 0 4,-1 2-6,0 2 4,-2 2-2,0-2-1,2 1-1,1-2 2,-1 1 0,3-2-4,-3 2 6,0-2-3,3 2 2,0 1-1,0-1 1,2 1-3,-3 0 4,6-1-7,-3-1 3,-2 0-6,2 0-4,0 0 7,1 3 5,-1 2-2,-3 2 2,1 1 0,0 1 1,0 1 0,-1-1-3,-1-3 5,1 2-4,1-1-1,-3-1-1,3 2 0,-3-2 0,3 2 3,-2 1-2,-4-4 2,9 2 1,-6-2-3,0 0 1,3 0 0,0 0-1,-3-3 5,0 3-5,1 1 0,-1-4 1,0 0-1,3 0-5,0-2-4,-3 3 7,5 0 3,-5 2 5,6 1-3,-6 2 4,3 4 2,-3-2-5,0 4-1,1-2-1,-1 2 0,-2 1-2,-3-1 2,5 0-2,-2-2 1,3 2 1,-1-1 1,5-1 0,-2-1 0,0 3 5,-3-2-3,3 1 2,-1 1-4,-1 0 1,-1-1-4,3 1 3,-1 2-5,4-4 6,-4 1-2,6-1-3,0 1 4,2 2 1,0-1-4,0 3 2,2-1 3,3 1-1,-2 2 0,1 0-5,-4 0 3,3 0-1,-5 0 5,-3 0-1,2 0-1,-2 0 0,1 0 6,4 0-5,0 0 3,2 0-3,3 0-4,0 0-1,2 3 1,-4 1 1,-1 0-1,-2-2 5,-4 1-2,-4-1 1,-1-2 0,-6 1 0,0-1-1,1 1 0,2 0 0,0 0-1,-1 2 0,4-1-2,1 2 0,-1-2 2,-1 0-3,0 2 6,-2-1-3,-2-3 3,4 2 0,-5 0-3,1 1 2,-1-2-1,1-1-1,2 1 2,-3 0-1,0 1 0,1 0-4,-1-1 5,-2-1-2,3 1-1,-3 0-1,0-1-2,0 0 2,0 0 2,0 0-7,0 0 6,0 0-4,0 0 6,0 0-1,0 0-1,0 0-1,0 0-1,0 0-5,0 0 1,0 0-3,0 0-23,0 0-25,0 0-30,0 1-39,0 6-39,-3 1 0,3 2-117,0 2-286</inkml:trace>
  <inkml:trace contextRef="#ctx0" brushRef="#br0" timeOffset="18">10399-508 343,'0'0'51,"0"0"-46,0-2-8,0-1-4,0 2 14,0 0-1,0 1-1,0 0 4,0 0 19,0 0 8,0 0 28,0 0 23,0 0-2,0 0-24,0 0-17,0 0-15,0 0-10,0 0-6,0 0 1,0 0 2,0 0 4,0 0 2,0 0 4,0 0 6,0 0 5,0 0-4,0 0 3,0 0-9,0 0-2,0 0-4,0 0-2,0 0-2,0 0 0,0 0 2,0 0 4,5 0 2,-3 0-2,6 0-14,-4 0-4,4 0-1,-1 0-3,-2 0 1,0 0-1,-5 0 2,5 0 5,-3 0 4,5 0 2,-2 0 1,3 0-1,-1 0-3,3 0-3,-1 0 0,-1 0-1,1 0-2,-1 0 0,-1 0 1,0 0-2,1 0-1,-1 0 1,-2 0 1,2 0-2,0 0-1,1 0-1,-1 0 1,0 0-1,-2 0 0,2 0 0,-2 0-1,0 0 1,0 0 2,0 0-1,2 0 0,0 0 0,1 0-1,2 0 1,-1 0-3,1 0-1,0 0 1,-3 2 0,5 0 2,-7-1-2,2 0 2,-2-1 1,-2 1-2,2-1 0,-3 0 1,-2 0 1,2 0-3,1 0 3,-1 0-2,1 1 1,2 0 0,-1 0 0,1 0 0,3 0-3,-3-1 3,-1 1 0,-1 0-1,-1-1 1,1 2 1,-1-2 0,1 1-2,-1-1 4,3 1-2,0-1 1,0 1 0,2-1-1,0 1-2,-2 1 1,2-1-2,1 1 3,-1-1-3,-2 1 1,2-1 0,-2 0-2,2 0 1,-2 1 0,0-2-1,0 0 5,-3 2-3,3-1 1,-2 0-1,4 2 1,-2-1-1,2 2-1,0-2-3,1 3-1,1-1 1,-1 2 3,-1 1-1,0 1 1,1-1-1,-1 0 1,0 0 0,-2 1 0,2-1 0,-2 0 2,0-4-1,0 2 1,-5-3-1,5 1 0,-5-1 0,2 0 0,3 0 0,-5 2 0,3-1 1,2 1-2,-3 1 0,3-1 1,-3 1-1,1 0-1,-1-3 1,1 3 2,-1-2 0,-2 0-2,2 1 2,1-3-1,-1 1 0,1 2 1,-3-3-2,2 2 2,1-2-1,-3 1 1,0-1-3,0 0 2,2 1 0,-2-1 0,2 1-1,-2-1 3,0 2-2,3-2 0,-1 0 0,1 2 1,-3-3 0,0 2-1,2 0 0,1 1 0,-3-1 0,2 2 0,-2-1 0,5 3 0,-3-2 2,3 2-5,0 1 3,-2-1 0,1 1 1,-1-1-3,4 2 1,-4-1 2,-1-3-2,0 1 1,3-1 0,-5-2 1,0 1-1,0-2 0,0 0 1,3 0-1,-3 0 0,0 2-1,0-2 2,5 0-1,-5 0-1,0 1 1,0 0-1,2-1 3,-2 0-2,0-1 0,0 1 0,0 0 0,0-1 0,0 0 0,0 0 1,0 1-1,0-1 0,0 1 0,0-1 0,0 0 1,0 0-2,0 0 2,0 0-2,3 1 1,-1 0 0,-2 2 0,0-3 0,0 0-1,0 1 2,0 0-1,0 0 1,2-1-2,-2 3 1,3-1 2,-3-2-3,2 1 1,-2 1 0,0-1 0,0 0 0,0-1 0,0 0 0,0 0 0,0 0-1,0 0 2,0 0-1,0 0-1,0 1 2,0 0-1,0-1 0,0 1-1,0 1 2,3 0-2,-1 1 1,-2-3 0,0 2 1,0-1-1,3 0 0,-3 1 0,2 0 0,-2 1 1,2 0-1,-2 0 1,5 1-1,-2 2 0,2-2 0,-3 2 0,3-4-1,-5 2 2,2-3-2,-2 0 1,3-1-2,-3 0 4,0 1-2,0-1 1,0 1-1,0-1 1,0 2-1,0-2 0,0 0 0,0 0 0,0 0 1,0 0-2,0 0 1,0 0 0,0 0 0,0 0 2,0 0-3,0 0 2,0 0-1,0 0 1,0 0-1,0 1 0,0-1 0,0 0 0,0 1-1,2-1 1,-2 0 1,0 0-1,0 0 2,0 0-2,0 0-1,0 0 3,0 0-2,3 0 1,-3 1 0,2 1-1,-2 1 1,2 1-2,-2-1 2,3 2-1,-1-1 0,-2-1 0,3 1 1,-1-2-1,1 3-1,-3-4 1,5 2 0,-3 1-1,-2-2 1,2 0 0,1 0 0,-3-1 0,0 2 0,0-2 1,0 0 0,2 2-1,1-3 1,-1 2-2,-2-1 3,3 2-3,1-1 1,-4 2-1,3-3 0,-3 1 2,2 2-1,1-3 0,-3 3 0,0 0-1,2-2 2,1 1-2,-1 0 2,0 0-1,1 0 0,-1-2 0,-2 1 1,0-1 0,3 2 0,-1-1-1,1 0 2,-1 1-1,1-1-1,-1 2 0,0-2 1,1 0-2,-3 0 2,2 1-1,1 0 0,2 3 0,-3-3 1,3 2-1,0 2 1,2-1 0,-2 3 0,0-2-1,2 1 0,0 0 0,1-1 1,-3 0-2,-3-2 2,3-3 0,-5 1-1,0 0 1,2-2-2,1 2 1,-3-1 0,2 0 1,3 3-1,-3-2 1,1 1 0,-1 0 1,3 2-1,-2-2 0,-1 1-1,0 0 0,3 0 1,-2 0-1,-1-1 0,1-1-1,-1 0 0,-2-1 2,3 1-1,-1 1 1,0-1-1,1 1-1,-1 3 1,6 1 1,-4-1-2,-1 1 2,4 1-2,-2 0 1,-3-2-1,3-1 0,-5 0 0,3 0-1,2-1 1,-5-2 0,0 2 2,2 0-1,1 1 0,-1 0 1,-2 3-1,2-1 0,1 1 0,-1 0 0,3-1 0,-5 1 0,5-1-1,-3 1 1,-2-1 0,3 3 0,-1-3-1,1 3 1,-3-1-1,0 0 1,2 0 1,1-2-1,-3 0 0,4 2 1,-1 2-2,-1-1 2,3 1-1,-2 2 1,-1 0-2,0-1 2,-2-2-2,5 3 1,-5-5 1,3 3-2,2-1 1,-5 0 1,5 2-2,-3-1 1,-2 0 1,7 2 0,-7 2-1,5 0 0,0 0 1,-3 0-1,6-3-1,-8-1 1,2-3 0,-2-3 0,3 0 1,-3-3 0,0 1-2,2 2 2,0-2 0,1 5 1,2 0-2,-3-1 1,6 1-1,-6-1 1,3-1 1,-3-1-1,1-3-1,-1 1 3,1 1-1,-1 1 2,5 0 0,1 5-1,4 0 2,-2 1-7,-1 1 4,6-1-2,-8 0 0,0-5 0,-2-1 0,0-1 1,-2-4 0,-3-1-3,2 1 2,-2 0 1,2-1-1,1 2 4,2 1 0,-3 0-1,6 1 0,-1-1-3,0 0 1,-2 2 1,0-5 0,2 4-1,-4-3 2,-1 0-1,0 0 1,3 0-2,-5 1 1,8-1-2,-6 1 2,3 0-1,-3-1 0,3-1 0,-2 1 0,-1-1 0,-2 0-1,0 0-1,0 0-1,0 0 1,0 0-1,0 0 2,3 0-1,-3 0 2,0 0-2,0 0-2,0 1-25,0 0-42,0 2-62,0-3-134,0 0-400</inkml:trace>
  <inkml:trace contextRef="#ctx0" brushRef="#br2" timeOffset="19">14917-598 586,'0'0'149,"0"0"-43,0 0-39,0 0-24,0 0 5,0 0 11,2 0 5,-2 0 0,0 0 0,0 0-8,3 0-13,2 0-8,-1 0-3,6 0-13,2 0-16,0 0-4,3 0 2,-3 0 2,3 0 2,-3 0-3,3 0-1,2 9-2,-3 0 0,1 2 2,4 1-6,1 1 9,-3 3-6,0 2 5,2-1-1,-4 3-5,0 0 7,-3 1-5,-3 1-2,-1 4-7,2 3 11,-3 3-1,-2-1 0,2-1 2,0-6 0,-4-2-1,-1-4 2,-2-1 0,0 3-3,0 2-2,0 1 5,0 1-3,0 2-2,-5-1 4,-4-1-3,-1-2 2,-2-4 0,-1 0-2,1-3-2,-5-1 1,3-2 1,-1 4 1,-2 1 0,2-4 2,1 0 3,-1 1-1,1-4-4,-1-1 4,3-3-5,-3-1-3,1-1-2,-1-2 2,3-1 0,-5-1 2,0 0 4,2 0-3,-2 0 7,3 0-3,-1 0-3,3 0 2,2 0 1,0 0-1,3 0 1,2 0-1,3 0-2,-3 0 4,5 0 2,0 0 1,0 0-3,0 0-1,0 0 0,-3 0-1,-2 0-2,-2 0-2,0 0 6,-5 0-4,2 0-3,0 0 2,5 0 0,3 0 0,2 0 3,0 0 0,0 0 3,0 0 6,0 0-23,22 0-84,12-7-228,10-4-549</inkml:trace>
  <inkml:trace contextRef="#ctx0" brushRef="#br2" timeOffset="20">14897-547 598,'0'0'112,"0"0"-45,0 0-40,0 0-28,0 0 0,0-6-1,0 3 7,3 3 27,2 0 17,-3 0 5,3 0-18,-3 0-10,1 0-6,-3 0-4,0 0 2,2 2-1,-2-2-2,0 2 0,0 3-5,0 4-8,0 9-1,0 9 8,-10 10-1,1 11 2,-3 10 7,2 8 5,-2 2 1,-1-2 2,4-2-4,-1-7 0,3-10 3,-1-10-5,4-10 2,-1-11-11,2-10 3,3-4-1,0-2-7,-2 0 3,-1 0-2,3 0-4,-2 0 5,2 0-7,0 0 1,0 0 1,0 0-3,0 0-4,0 0-2,0 0-48,0-2-62,0-20-123,2-6-269</inkml:trace>
  <inkml:trace contextRef="#ctx0" brushRef="#br2" timeOffset="21">15073 60 723,'0'0'45,"-15"19"-49,-17 6 46,-7 4-26,-2 1-6,2 4-10,5-4-208,7-5-245</inkml:trace>
  <inkml:trace contextRef="#ctx0" brushRef="#br2" timeOffset="22">15109 15 477,'-22'23'146,"0"2"-18,-9 3-77,-3 2-38,9-3-37,8-4-162,10-5-152</inkml:trace>
  <inkml:trace contextRef="#ctx0" brushRef="#br2" timeOffset="23">15160-181 555,'-19'25'159,"-1"6"-8,-9 4-93,-3 2-50,6 1-4,4-3-87,10-6-123,12-5-111</inkml:trace>
  <inkml:trace contextRef="#ctx0" brushRef="#br2" timeOffset="24">15119-485 900,'0'18'77,"-5"3"-55,-15 2-18,-9 3-9,-2 3 6,4 0 5,5-6-6,7-5-13,10-4-59,5-4-59,0-3-96,32-5-284</inkml:trace>
  <inkml:trace contextRef="#ctx0" brushRef="#br2" timeOffset="25">15160-313 489,'-7'11'62,"-13"12"71,1 6-28,-10 5-67,-3 0-27,8-4-8,9-2-80,10-5-114,5-10-51</inkml:trace>
  <inkml:trace contextRef="#ctx0" brushRef="#br2" timeOffset="26">15328-166 903,'0'1'98,"0"1"-50,0-2-45,0 0-10,0 0-14,0 0-7,0 0 19,0 0 4,0 0-6,3 0 20,1 0 25,4 0-2,4-7 2,0-5-29,8-5 3,-1-2 12,3 2 2,0 1-3,5 2-9,-3 4 0,5 3-2,0 6 2,-2 1 1,-5 0-8,-2 7-10,-1 10 11,-4 1-4,-3 2-1,0 0-1,-5-5 6,1-2 2,-1-2-3,0-5 1,5-1 2,-4-2 2,6-1-6,3-2-8,5 0 8,3 0-5,4 0-10,-2-6-5,4-3 17,-2-1 1,-4 4 3,-6 1 2,1 5-4,-3 0 2,-5 0 2,0 0-10,-2 8-7,2 14 8,0 2 8,3 1-5,-6-2 4,1-4 3,-2-5-5,-6-9 10,3-4 1,0-1-6,2 0-4,12 0-4,3 0 1,5-5-13,5-4-1,-3 0 15,3 2 3,-6 2-2,-6 5 4,-1 0-1,-2 0 0,0 1-5,1 10-3,-1-1 6,2 1 4,8-3-3,2-1-1,3 0-3,2-1-13,-3-1-12,-6-1-57,-8 1-147,-12 0-379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29.23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1899 455,'0'0'81,"0"0"-14,0 0-41,0 0-11,0 0 9,0 0 20,0 0 17,0 0 8,0 0-11,0 0-10,0 0-6,0 0-6,0 0-6,0 0-2,0 0-8,0 0-8,0 0-1,0 2-3,0 2 7,5 2-4,-3-1 1,6-2-1,-8-3-4,2 2 5,1-1 6,-1-1 6,0 1 6,3-1-5,3 1-15,2 1 1,-1 0-4,4-1-2,-3 1 1,-3 1-6,0-1 1,1-1 1,-3 0-1,-1-1 0,4 0 3,-1 0 9,3 1-1,0 0-2,2-1-2,-2 0-5,0 1 0,-3-1 1,-2 0-1,2 0-2,-2 0-2,-2 0 1,4 0 2,-2 0 2,-2 0 4,4-1 5,-2 0 5,5 0 1,-3 0-8,0-1-5,1-1-2,-1 0 0,1-1-2,-1 0 0,0 0-3,-2-2 1,3 4 1,-1-3 7,0 1-2,-2 1 0,3-2 0,-1 1 1,0-2-1,-2 4-3,0-3-1,0 0-1,0 1-3,-3 0 1,1 0 0,-1 0 2,3 0 3,0-1 0,0 3 2,0-3-1,0 2 0,2 0-1,-2 1-1,-2-2-3,4 1-1,-2-1 1,-5 1 1,7-1 0,-4-1-1,2-1 0,2 0 1,-2-1-1,2-1-1,1 2 2,-1 0 0,0 0 3,1 1 2,-1 1 3,1 1-3,-3-1-1,-1 1-3,4 1 3,-3-2-3,2 1-1,0-1 2,1 1-2,2-1 3,-1 0 1,4-1 2,-6 0-3,5 1 3,-2 0-4,0-1-1,0 0-2,2 0 2,-2 2-2,2-2 2,-2 1 1,2-2 0,1 2-1,4-2-2,-2 0 5,-1 1-4,6-1-2,-5 0 2,2 1 3,0-1-2,0 0 4,3 0-1,0-1-1,-1 2 4,-1-1-9,1 0 8,-4 3-6,0-2 3,-3 1-1,0 1-4,1-1 2,-1 0-2,0 1 4,-2-2-6,2-1 3,1 1 5,-4 0-5,6 0 6,-3-2-3,6 2 5,-4 0-1,1-1-6,2 1 5,-2 1-6,2-3 3,-2 0-5,2 1 5,-2 0 0,2-1-1,-2 0 1,2 0-1,0 0-2,-2-1 1,0 0-3,-1 0 2,-1 2 3,-3 1-6,4-2 6,-1 1-2,-1 0 0,3-2-3,-1 0 3,6 0 1,0 0-4,-1-2 5,-1 3-2,1 0-2,-2 0 2,1-1 0,-4 2-4,1 0 7,5-1-7,-3 0 5,0 0-3,5 0 2,-5 0 1,-2 2 0,0-1 2,-3 1-3,3-1-2,-3 0 1,3 0-2,-3-1 1,3-1 1,0 2 0,0 0 1,2 0 0,-3-1 2,4 3-2,-4 0 0,1 0 0,-3-1-2,3 1 2,-5 1-3,0-3 3,0 1-1,2 1-1,0-2 1,1 2 1,1-1-1,6 0 1,-5-1 1,2 2-1,-2-1 0,-3 1 1,0 0 0,-2 0 0,-5 1-1,2 0-1,1-1 0,-1 2 0,3-3 1,0 1 0,2-1 1,3 1 0,-5-1 1,-1 0 0,4 0-1,-3 1-1,-1-2-2,1 1 0,-2-1 0,1-1-2,1-2 2,0 1 1,2 0-4,3-1 5,-5 1 0,5-3 2,-3 3-3,5-1 0,-2 0 4,-3 0-4,0 2-3,-2 0 3,3 1 2,-6 0-5,0 0 4,3 1 0,-3-1-3,3 2 5,-2-2-5,2 2 6,-3-2-6,3-1 2,0 1 3,-1-2-3,4-1 0,-4 1-1,4-3-1,-1 0 0,3 3 2,-3-3-2,-2 3 4,2 1-1,-4 0 0,1 1 0,1 1-4,-2-2 6,4 1-3,-5 0 0,3-1 0,0 1-2,2 0 5,-2 0-2,0 1 0,-3-1-1,8 1-2,-8-1 4,6-1-1,-1 3-2,-2-2 2,2 2-2,-5-1 3,3 2-5,0-3 3,0 2 2,0-2-5,2 0 2,3-2 4,2 3-4,0 0 1,0 0 1,-2-1 0,0 3 1,-3-1-1,3 0-1,-5-1 0,2 0-1,0 1 1,3-2-3,0-1 2,2 0 1,-2-1 0,2 2 3,0-1-4,3 1 1,-3 0 2,0-1-2,0 2 2,3-2-4,-3 0 1,0 0 1,1 0-1,-1 0-1,0-1 1,0 1 3,0 1-4,3-1 3,2-1-1,0-2 4,-2 4-6,5-2 4,-3 1-2,-3 0 1,1-1-2,-5 2 4,-1-1-9,4 0 6,-4 0-3,1 0 6,-3-1-6,3 1 6,0-2-3,2 0 0,0 0-2,3-1 1,-3 1 3,-2-1-3,2 1 0,-2 1 1,-5 2 0,2 2-2,-2-2 1,0 2 0,-1-2 1,1 2-3,-2 0 5,4-2-2,-2 1-1,2 1 3,0-2-1,1 3 0,-1-2 0,0 3 0,-2-1-1,5 1-1,-8-2 4,3 1-3,0 0 0,-3-1 0,5 0 0,3-1 0,2-1 1,3 0-1,0 0-1,4-1 1,-4 2 0,2-2 2,-5 2-1,3 1-1,-5-1-2,-3 1 1,3 1 2,-8-3-2,3 4 1,2-3-3,-2 0 5,2 0-1,-2 1-1,2 1 0,3-3 1,-5 3-2,5-1 0,-5 1 1,2 0-1,-2-1 1,-3 0-1,0 1 1,1 1 0,-1-2 0,0 0 0,6 0 0,-3 0 0,2-1 0,-2 0 2,0 2-1,-3 0-1,0 0 0,-2-1 0,5 1 0,0-3-2,5 2 2,-3-2-1,3-1 2,-3 1-2,3 1 2,-6 3 1,1-3-1,-2 2-1,-1 2 1,-2-1 0,2-1 0,-2 0-2,0 2 1,0 1 0,0-2 0,-3-1 0,3 3 0,-5 0-3,3-2 4,-3 2-4,2-1-13,-2 1-28,0 0-32,0 0-40,0 0-57,0 0-92,-7 8-141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3:47:10.25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6 794,'0'-2'118,"0"0"-31,0 1-68,0 0-19,0 1 12,0-1 2,0 1 18,0-2 27,0 2 12,0 0-3,0 0-8,0 0-15,0 0-17,0 0-11,0 0-9,0 0-4,0 6-5,3 10-3,-1 4 1,3 9 4,-3 3 3,1 4-3,2-1 0,-5-4 0,0-2 1,0-6-1,0-5-1,0-7 1,0-5-1,0-1 0,0-5 1,0 0 2,0 0-2,0 0 2,0 0-2,0 0 1,0 0-2,0 0 0,0 0 0,0 0 0,0 0-1,0 0-4,0 0-30,0 0-23,0 0-26,0 6-28,2 5-57,10 1-48,3 0-286</inkml:trace>
  <inkml:trace contextRef="#ctx0" brushRef="#br0" timeOffset="1">212 139 552,'0'0'88,"0"0"-28,0 4-43,0 11-15,0 2 5,0 4 11,0-1 38,0 2-2,-3-1-8,1-1-13,2-1-11,0-1 0,0-1-6,0-3-3,0-1 2,0-2-5,0-3-4,0-3-1,0-3-3,0-2-4,0 0-3,0 0-3,0 0-14,0-8 22,0-7 23,0-3 16,0-5-14,0-5-5,0 2-9,0-4-5,12 2-9,-2 2 11,2 5-9,0 3 5,-2 6 6,0 3 11,-1 4-5,1 5 3,0 0-18,2 2-1,3 17-1,-1 5 7,1 7-5,-3 2 5,-2 0 3,-3-3-5,-2-8-1,0-6-4,-5-6 2,0-5-5,2-5-13,-2 0-64,0 0-78,0-11-98,13-6-44</inkml:trace>
  <inkml:trace contextRef="#ctx0" brushRef="#br0" timeOffset="2">44-216 847,'0'0'144,"0"0"-52,0 0-54,0 0-19,0 0 1,0 0 4,0 0 1,0 4-11,0 1-16,0-1 0,0 4-2,0-3-53,0-2-68,0-3-99,7 0-196</inkml:trace>
  <inkml:trace contextRef="#ctx0" brushRef="#br0" timeOffset="3">935 153 697,'0'-1'129,"0"1"-69,0 0-56,0 0-8,0 0 2,0 0 9,-3 0 14,3 13 26,0 19-2,0 14 5,0 15-16,0 15-17,0 2-2,0-1 2,3-5-6,4-14 0,-7-12 2,0-16-4,3-9-4,-3-12-4,0-6-4,0-3-7,0-3-8,0-22-6,0-11 27,0-15 1,-5-11 2,-3-11-4,4-3-3,4-2 4,0 2 0,0 8-10,14 9 5,3 15 2,5 10-1,0 13 7,2 9 1,-2 10-3,3 2-11,-3 0 9,-3 14-3,-2 9-7,-2 5 8,-3 4-6,-7 0 5,-5-3 3,0-4-1,-8-5-9,-14-9-11,-4-10-28,-4-1-50,1-10-27,5-14-44,9-2-73</inkml:trace>
  <inkml:trace contextRef="#ctx0" brushRef="#br0" timeOffset="4">1256-309 586,'0'-3'96,"0"3"-42,0 0-42,0 0 0,0 0 19,5 6-13,2 17 44,1 11-10,4 15-37,0 14 2,-2 13 3,-1 3-8,-4 1 1,-2-7-10,-3-12 2,0-15-2,0-15-3,0-14 0,0-8-3,0-7-6,0-2-11,0-6 1,0-16 11,0-9 21,0-9 0,0-6-9,9 1-2,9 1 4,-4 7-8,3 9 2,0 10 4,3 10 6,-3 8-5,0 0-16,-3 14 1,6 15 6,-6 5 13,1 6-7,0 1 2,-3-2 1,-5-8-2,-4-8 0,-1-7-5,-2-9-14,0-7-80,0 0-89,0 0-35,0-16-6</inkml:trace>
  <inkml:trace contextRef="#ctx0" brushRef="#br0" timeOffset="5">1843 118 651,'2'-6'108,"-2"-2"-21,0-2-87,-7 0-1,-13-1 2,-1 2 10,-4 5-9,1 4-1,0 0 16,2 13-1,2 11 10,8 4-12,5 2 15,7-1 0,0-5-14,0-5-9,2-3 1,10-7-4,8-4-2,-6-5-25,6 0-25,-3-8-28,0-14 39,-5-2 6,0 1 12,-4 4 17,-1 4 8,-5 5 1,1 7 18,-1 3 19,3 0-7,2 8-20,3 12 24,0 8-34,4 2-3,1 3 2,-3-4 2,0-6 2,-2-5-6,-3-10-5,1-7-33,-1-1-78,3 0-125</inkml:trace>
  <inkml:trace contextRef="#ctx0" brushRef="#br0" timeOffset="6">2120 76 713,'5'-2'129,"-5"1"-61,0 0-84,-7 1 2,-15 0 4,-2 0 11,-3 4 2,3 9-3,6 0 5,1-2-1,8 0-1,9-2 2,0 3 2,0 1 32,0 4 19,19 4-28,6 7-8,-1 2 6,3 1 29,-8-4-42,-2 0 8,-7-4-16,-10-6-9,0-7-11,0-4-24,-17-6-36,-3 0-32,1-10-55,2-9-46,7-3-128</inkml:trace>
  <inkml:trace contextRef="#ctx0" brushRef="#br0" timeOffset="7">2254 245 596,'27'0'74,"-3"-5"2,-9-4-51,-3-3-4,-2-3-9,-8 0-11,-2-3 0,0 1 0,0 0-1,-12 4-1,-3 4 2,3 2-1,0 7-3,-2 0-8,-1 3 15,3 19 5,2 6 29,3 5 29,4 4-3,3-1-5,0-2 12,8-2-17,6-5-20,1-5-16,-1-7-11,6-3-8,-6-10-3,8-2-78,5 0-122,10-1-253</inkml:trace>
  <inkml:trace contextRef="#ctx0" brushRef="#br0" timeOffset="8">2617-42 943,'0'0'107,"0"0"-70,0 0-47,-5 0-16,5 5-76,0 11-59,0 4-27,0 6-126</inkml:trace>
  <inkml:trace contextRef="#ctx0" brushRef="#br0" timeOffset="9">2617 214 950,'10'5'103,"-1"-2"-52,-4 1-47,-5-3-62,0-1-137,0 0-255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3:47:10.2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519-590 57,'-5'-3'70,"5"1"-36,-5-1-1,5 3 3,0 0 2,0-1 24,0 1-2,0-1-26,0 1-23,0 0-7,0 0-4,0 0 3,0 0 14,0 0 16,0 0 25,0 0 21,0 0 0,0 0-14,0 0-15,0 0 2,0 0-7,0 0 0,0 0 4,0 0-4,0-1-6,0 0-6,0 1-4,0 0 0,0 0-5,0 0-3,0 0-2,0 0-3,0 0-5,0 0-3,0 0 5,0 0 3,0 0 3,0 0 0,0 0-2,0 0-1,0 0-1,0 0 0,0 0-3,0 0 2,0 0-4,0 0-2,0 0 5,0 0-1,0 0 4,5 0-5,-5 0-2,5 0-2,-3 0 0,1-1-7,-1 1 5,1-1-3,2 1-2,-3-1 8,3 1-1,0-1 1,2 0 1,0 0 1,-2-1-1,3 2-2,-1 0-2,0-1-6,3 0 3,0 1-2,-1-1 0,1 0 0,2-1 1,3 1 0,-5-1 1,2 2 3,0-1-4,3-2 0,-3 2-1,0 1 3,0 0-1,3 0-3,-3 0 2,2 0-1,1 0-2,-5 0 2,4 0 0,-4 0-1,2 0 0,0 0 1,-2 0 1,2 0-1,1 0-1,-1 0 2,-3 0-3,-1 0-2,-1 0 7,0 0-4,-2 1 0,0 0 1,0 2 0,-3-3 1,6 0-1,-1 2 0,3 2-1,-1 1 1,6 0-3,2 3-1,-2 0 3,4 0 0,-2 0-1,-5-1 3,1-1-1,-1 0 0,-5-3 0,3 2-1,-5-1 1,4-1 0,-1 3 0,-1 0-1,3 2 1,2 1 0,0 2-1,3 1 1,-3 0-1,2 1 1,-1-2-3,-1 1 3,-2 0 2,2-2-2,-5-2 1,-2-1-2,2 0 2,3-1-2,-3 0 1,3 0-1,-3 1 2,5 2 0,3 1-1,-3 1 0,5 0 0,0 3 0,-2-3-2,-3 1 1,-5-4-3,1 0 5,-3-2-1,-1-3-1,-1 1 0,-1-1 0,1 2 3,2 2-4,-1-1 1,1 1 1,0 2-2,2-2 2,-2 3 0,0-1 0,0 1-1,2 0 1,-2-1-1,-2-1 3,4-1-4,-7-1 2,5 2 2,0-1-4,-3 0 1,1 3 1,1-2 0,-1 2 0,-1-3 0,3 1 0,-2 1 0,-1-1 0,3 0 1,-3 2-1,3-1-1,0 2 2,-2-2-1,-1 0-1,0 1 3,1-1-3,-1 0 0,1 0 0,-1 1 2,1-1-2,-1 2 2,0-1-1,1-1 0,2 2 1,-3-1-1,1-1 1,1 2-1,-4-1-1,3-1 1,-1 1-1,-2-1-1,3 2 1,-1 1 2,1-1-1,-3 4 2,5-1-4,-3-1 3,0-1 0,-2 0 0,3-4-1,-1-2 1,-2-1-1,3 1-1,2 1 2,-5 3 1,4 0-4,-1-1 3,2 5 2,-3-2-4,1-3 3,-1-1-4,0 0 2,1-4 0,-3 1 0,0-2 1,2 2-1,-2 1 0,5 2 3,0 4-3,0-2-1,2 3 1,-2-2 4,0-2-5,0 0 0,-3-2 1,3-2 0,-2-2 1,-3 0 1,2 1-5,0 0 4,1 1-1,2 1 3,-5 1-3,7 0-2,-5 1 2,3-1 0,-2-3 2,2 1-4,-5-2 5,0-1-5,2-1-2,-2 1 6,0 1-2,3-1-2,-3 2 5,4 2-4,-1 0 3,2 1-2,0 0 0,-1 2 0,1 1-1,3 0 1,-4-3 1,-1 0 0,2-1 0,-3-2 3,3 2-6,-2-1 4,1-1 2,4 4-3,-1 0 0,5 1 1,-2 0-2,0-1 2,2 1-5,-2-3 4,-1-1 0,-4-2-3,2-1 6,-2-1-4,5 1 2,0 2 0,2-1-2,-2 0 3,2 1-3,0-2 2,0-1 1,-4 0-7,-4-1-1,1 0-3,3 0-2,-4 0 14,6 0 0,0 0-6,2 0 5,-2 0-1,4-1 2,-1 0 0,-1 0 0,-3 1-2,1-1-2,-5 0-1,0 0 1,0-3 2,0 3-2,2-1 0,5-3-1,0 1 0,1 1 2,-1-1 2,0-1-5,0 2 5,0-1-5,-2 0 2,0 1 2,-3-3-6,3 2 3,-1-1-3,1-1 5,0-2-3,0 1 3,2-2-4,-2-3 5,-1 1-6,3-2 0,-2-2 5,0 0-7,0 1 7,-3-1 0,3 3-1,-1-1-1,-1 2 3,1-2-2,-1-2 2,-1 1-4,0 0-1,3-1 3,0 0 0,-3-1-3,3 3 5,0-2 0,2 0-3,-2 1 1,-3-1 1,3 2 2,-1 4-2,-4-3-1,3 1 0,-1 0-1,0 2 1,0-5-2,1 4 0,-3-2 1,-1 2 4,4-1-3,-1 2 2,-2-1-2,2 1 0,1-1-1,-4-1 2,1 2 0,3-2-1,-1 0-1,0 0 2,-4-1-3,4 2 5,0-3-4,1 0 2,-4 0-3,4 1 2,-1-2 0,3 0 2,-1-1-4,-1 0 3,2 2 2,-3-1-2,0 0-1,0 2-2,1-1-1,-1 0 4,-2 0-2,2 1 1,0 0 1,1 2 0,-6 1 0,3 0-1,2 1 1,-2-1-1,3 0 1,-4 0-5,4 0 8,-1 1-4,-2-1 0,2 1 0,-2-1 0,2 1 1,-2 1 0,3 0-3,-4 2 1,1-2 4,0 1-3,0 1-2,-3-1 2,6 0 3,-3 0-2,2-1 1,0-1-4,-2 0 3,2 0 0,1-1-4,-3 1 1,2 0 1,3 0 2,-3 0 0,0 1 2,1-2-5,4 2 3,-7 0 3,4 0-5,-1 0 2,1-1-1,1 0 0,0 1 1,-3 0 0,5 0-1,-2 1 2,-5-1-1,2 0-1,0 4 0,-2-3-1,0 2 0,0-2 0,2 1 1,1-2 0,1 1 1,-1 0 2,-1 0-1,-2 2 3,0-1-2,-3 1-5,6-1 3,-6 2 0,3-2-4,2 0 2,-2-1 0,2 1 1,1-1 0,1-1 1,1 0 3,-3 2-5,-2-1 1,3 0 1,-1 0-1,-2 2 3,2-1-3,0 0 1,1-1-1,1 2 4,-1-1-5,-1-2 3,-2 4-5,2-2 0,-2 1 3,0 0 3,2-1-4,-2 3 5,-3-2-2,3 1-1,0 1-3,-2-1 3,2 1 0,-1-2-4,1 1 2,0-2 2,2 3-1,1-2 1,-1 2 3,-2 1-5,0-2 2,-3 3 1,3-1 0,-2-1-1,-1 1 2,3-2-5,0 0 0,0 0 4,-1 1-3,4-1 1,-1 2 0,-2-1 2,2 1 1,-2-2-4,2 2 1,-2 0-1,3-3 2,-1 1-2,0 1 1,5-1 0,-4-1-1,-1 2 1,0-2 0,1 2 1,-4-1-2,1 1 1,3 2 0,-4-2-1,1 1 0,3-2 0,-1 2-1,0 0 1,1-2 0,-4 2 0,1-1 2,3 2-1,-4 0 0,4-1 0,-6-1 0,3 2-1,2-1 2,1 1-4,1-1 2,-1 1-1,4-1 0,0 1 2,-2-2 0,2 2 0,-2 0 4,-1-1-6,-4 1 4,3 0-3,-4 0 2,1 0-1,0 0-1,0 0-1,-3 0 1,6 0-5,-3 0 4,-3 0 2,3 0 1,-3 0 2,3 0-2,-5 0-1,5 0 3,-2 0-5,1 0 1,-1 0-2,-1 0-1,3 0 0,-2 0 2,-1 0 0,-2 0 2,2 0 2,-2 0 0,0 0 0,0 0-2,0 0 0,0 0 0,0 0-6,0 0-25,0 3-49,0 5-76,0 0-109,0 0-128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3:47:10.27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205-523 954,'0'0'128,"0"-2"-59,-2 2-59,-1 0-17,-4 0-5,-5 0 3,-3 7 2,-7 8 21,-2 3 22,-5 1-8,2 3-5,2-4-5,6-5-13,4-3-3,3-3-1,7-4 2,3-2-1,2-1 5,0 0 3,0 0 7,0 0 7,0 0 3,5-1 2,14-12 2,8-4-18,2-3-15,8-1 1,-1 4 1,-2 0 2,-2 6-1,-3 3-4,-7 4-5,-5 2 9,-5 2 0,-4 0 1,-6 0-2,3 0-4,2 6 1,3 15 2,2 4 3,3 6-3,2 3 4,-3-2-1,-1-7 0,-4-8-30,6-10-130,-3-7-188</inkml:trace>
  <inkml:trace contextRef="#ctx0" brushRef="#br0" timeOffset="1">227-450 508,'0'0'99,"0"0"-26,0 0-31,0 0-14,0-2 8,0 1 7,0 1 26,0 0-5,0 0 4,0 0-10,0 0-10,0 0-8,0 0-12,0 0-4,0 0-7,0 0-5,0 0 0,0 0 1,0 0-3,0 0-5,0 0 0,0 0-1,0 0-1,0 0 1,0 16 0,0 6-1,0 12 7,0 9-1,0 6-5,0 4-6,0 2 5,0 0-3,0-2 1,0-3 3,0-2 0,0-1-2,-3-4 2,-1-3-3,4-1 2,-3-2 1,1 0-2,2-1 3,0-4 1,0-1 0,0-4 0,0-3-1,-3-4-5,1-1 0,-1 0 0,1-3 0,-3-2 1,3 1 3,-1-2 4,1-4 1,-1-3-1,3-1 1,-2-1 2,2-1 0,0 2 2,0 4-4,-3 3 2,3 3 3,-2 3-4,0-1-5,2-3-1,0-3 2,-3-4 0,3-3 0,-2-3-5,2-1 2,-3 0-2,3 1 2,0-1-1,0 0 0,0 3-2,0 1-3,0-2-3,0 1 7,0-1 0,0-1-2,0-1-2,0 0-6,0 0-30,0 0-35,0-8-55,0-10-83,3-7-78,11-9-500</inkml:trace>
  <inkml:trace contextRef="#ctx0" brushRef="#br1" timeOffset="2">290-426 592,'0'-2'137,"0"2"-72,0 0-40,0-1-11,0 1-2,0 0 15,0 0 9,0 0-1,0-1-1,0 1-21,0 0-8,-2 0-2,2 0-2,-3 0 0,3 0 1,-2 0-1,-1 0 1,-4 0-1,0 1 3,-3 9 13,-2 2-1,-3-3-5,3 1-6,-2-1-3,1 0-4,-1-3 3,2 3 1,-1 1 7,-1 0-2,2-1 4,-3 2 3,5-2-3,-2-1-11,2-4 2,6 0-3,-4 0-2,1-1 4,0 0-1,-1-1 1,3 2 0,-2 0 0,5-1 1,-3 1 2,2-1-2,1-1 6,-3 1-3,3-2 0,2-1-4,-3 1 2,3-1 0,0 0 0,-2 3-1,-1 0 3,1-1-5,-3 0 3,3 0-2,-1-1-1,1-1 1,2 0-3,0 0 6,0 0-3,0 0 4,0 0 1,0 0 2,0 0 0,0 0-5,0 0-1,0 0-2,0 0-2,0 0 0,0 0-1,0 0 2,0 0-3,0 0 1,0 0 1,0 0 1,0 0 3,0 0 1,0 0 1,0 0 6,0 0 19,0 0 16,0 0 6,7-6-11,5-1-20,0-4 3,5-1-8,-2-1-5,5-1-4,-3 1-4,2-2 0,0 0 0,-1 0 1,1 2-1,-2-1-3,0 2 4,-2 1 0,-3 2-1,0 3-2,-5-1 0,1 3-1,-3-1-1,-1 1 0,-1 1 0,-3 2 1,2 1 0,1 0 0,-1 0 1,-2 0 1,0 0 0,0 0-1,0 0 2,0 0-1,0 0-2,0 0 0,0 0 0,0 0-1,0 0 1,0 0 0,0 0 0,0 0 0,0 0 0,3 0 0,-3 0 2,4 0 1,-4 0-1,3 0-11,2 0 5,0 6-5,2 8 7,0 2 0,3 5-1,2 3 5,-2 2 4,4-1-2,1 3-1,0-2 3,-1-3-9,-2-1 4,-2-6 4,-3-5-4,-2-5-1,-5-3 1,0-3-2,0 0-8,0 0-5,0 0-5,0 0 6,0-5 9,0-6 3,0-1 4,-7-6 1,-5-2-1,0-3-4,0-1 0,-3 2-2,3 2-4,-3 0 3,8 1 2,-5 2 0,-3-1-1,3 0 2,2 0 0,0 4-10,1 2-2,4 2 3,-2 3 8,7 6 3,-3-1 2,1 2 0,2 0-1,0 0 0,0 0-3,0 0-2,0 0-3,0 0-5,0 0-1,0 0 5,0 0-1,-5 0 0,0 0 4,-2 0 9,-3 2-5,-5 2 3,3 4-1,-5-1-1,2 2 0,1 3 2,-1-1-2,1 0 2,1-1 1,1-1 0,3-2-2,1-1-1,-1-2 3,1-1-8,3 1 5,0 0 0,1 0 2,-1 3-2,-3-2 2,4 0 1,1 1 0,-4-2 0,4-1 0,1-2 0,0 2-3,-1-1 2,-2 0-7,0 0 3,-2 0 2,2 1-3,3-1 3,-3 0 1,5 0 0,0-2 0,0 0 2,0 1 5,0-1 0,0 0 12,0 2 10,0-2-7,0 3-9,0-3-10,0 0-1,0 0-1,0 0-1,0 0 1,0 0 1,0 0 1,0 0 3,0 0 1,0 0 6,10 0 9,4-7-21,1-2-9,7-2 6,0 1 2,-3-2 1,3 1-3,0-1 3,-3-1-2,3 0-1,-2-1 1,-1 0-1,-2 2-2,0-1-2,0 3-1,-2 2 6,-3 0 1,0 3 0,0 1-2,1 1-4,-1 0 2,0 3 2,-2-1-1,-5 1 0,2 0 0,-5 0 1,3 0-2,-5 0-2,0 0 0,0 0 1,5 0-1,0 0-1,2 7 8,3 9-6,0 4 5,4 6-1,1 2 2,-3 1-3,-2-4 1,0-2 1,-3-7-3,-5-4 4,3-2-5,-2-3-7,1 1-20,1 1-23,3 0-36,1 0-69,4-1-127,1-1-301</inkml:trace>
  <inkml:trace contextRef="#ctx0" brushRef="#br2" timeOffset="3">3 163 384,'0'0'91,"-3"0"-25,3 0 11,-2 0-32,2 0 8,0 0 27,0 0 15,0 0-6,0 0-7,0 0-18,0 0-14,0 0-9,0 0-12,0 0-5,0-8 1,15-1 7,-3-2-25,2-3-4,8 0-5,-2 2 5,2 2-5,0 2 2,0 3-4,-3 1-3,-2 4-2,-2 0-6,-3 0-1,0 6-19,-5 14 12,1 8-4,-6 5-11,-2 4 20,0 2 7,0-2-3,-12-6-3,-10-6 0,0-11-4,-2-3 4,-3-9-5,5-2 13,-2 0 5,4-13-4,1-6 8,4-5 3,8-3 4,4-5 4,3-4 10,0-1 1,10-2-9,14 2-4,6 4 2,4 9-7,0 7 6,5 7 21,-3 10-34,-2 0 4,0 18-14,-4 15 18,-6 11-3,-9 6-8,-8 5 9,-7-1-7,0-3-3,-12-7-8,-15-10-3,-5-8-4,-2-10 6,-2-10 3,4-6 6,0-5 3,6-21-2,4-10 3,7-6 16,5-6-5,10-4 6,0-2 2,8 4-3,16 6-4,3 9-2,7 11 2,5 13 1,0 11-10,-3 1 4,1 28-9,-3 10 14,-12 9-6,-10 3-3,-10 3 2,-2-3-1,-17-6-7,-12-6 4,-10-11-9,-2-8 3,4-13-8,1-7 7,7-1 9,2-22-4,10-10 5,7-4 11,8-6-1,2-1 1,0 2 8,19 1-10,3 7-5,5 9 1,0 8 3,-3 10 4,-2 7-2,-3 0 0,-2 20-15,-7 7 4,-10 8-6,0 2 3,0 0-12,-17-6-5,-12-2-7,-5-8 7,2-8-4,0-10 8,3-3 10,2-1-4,10-22-4,8-5 21,9-6 5,0-2-6,0 0 5,22 5-1,2 7-3,5 7 2,0 10 0,1 7 1,-6 0 3,-7 13-18,-5 14 9,-5 4-10,-7 4 5,0 0-2,-19 1-11,-8-9-7,-2-6-9,-3-9-5,6-9 13,-1-3 1,7-4 8,8-19 2,5-4 23,7-3 1,0 0 4,5-2 12,14 5-1,8 5-9,-3 7-12,3 7 1,-3 7 1,-2 1 14,-7 8-32,-5 18 12,-8 7-5,-2 5-3,0 5 4,-12-3-1,-12-4-4,-1-8-3,-2-6-6,6-10 7,1-8-5,5-4 1,6-1 4,4-19 3,5-5 31,0-4 25,0-3-23,14 3-11,11 6-7,-1 6-2,0 9 2,3 7 3,-7 1-4,-1 1 9,-11 16-10,-4 3-11,-4 2-4,0 3-10,-17 0-20,-9-3-29,-6-1-8,0-8-50,3-5-35,7-8-127</inkml:trace>
  <inkml:trace contextRef="#ctx0" brushRef="#br1" timeOffset="4">249-313 481,'0'0'72,"0"0"-48,0-2-24,0-1 5,0 2-3,0 0 19,-3 1 31,3 0 3,0 0-6,0 0-5,0 0-15,0 0-19,0-1-2,0-4-5,0 2-2,0-3 12,0 0 5,0-2-3,0 1 1,0-1-11,0 2 0,0 1 3,0 0 0,0-1-1,0-1-2,0-1 2,0-4-5,0 2-1,3-1 6,-1 2 0,1 3 5,-3 1 4,0 3 7,5 1 1,-5 1-5,0 0-4,0 0-6,0-1-7,0 1-5,0 0 4,0 0-2,0 0 4,0 0-5,0 0 6,0 0-5,0 0 0,0 0-5,0 0-1,0 0 5,0 1 1,0 6 2,0-1-10,0 2 5,0 4 5,0-1 6,0 2 1,0-2-8,0 1 4,0 0-1,0-2-6,0 6 4,0 1-5,0 1 5,0-1 7,0 2-8,-5-3 3,5 0-5,-3-4 7,1-1-6,2-2 6,0-2-5,-3 2 2,3 0-1,0 2 4,0-2 0,0 5-2,0-3 3,0 1-10,0-3 4,0 0-1,0-1 6,-2-3-7,2 1 4,0 0 1,0 0 2,0 2 3,0-1 1,0 2-3,0 0 0,0 1-9,0-1 3,0-1 3,0 0 0,0-1-3,-3 0 1,1 0-1,2 2 0,0-1 0,0 2 1,-2-1 1,2 1 1,0 1-1,0-2 1,0 2 2,0 0 1,0 0 2,0-1-2,0 0-1,0-1-5,0-1 1,0-2-2,0-1 1,0-1-1,0 1 0,0 1 3,0 1-4,0-1 3,0 3 1,0-3 1,0 0 0,0-3-1,0 3-1,0-4 0,0 1-1,0 0 1,0-1-1,0 3 0,0-1 0,-3 0 4,3 2-5,-2 0 5,2-1-5,0 0 2,0 0 2,0 0-3,0 1 4,-3-1-1,3 1-2,0 0-1,-2-2-2,-1 2 2,3-2-1,-2 1 1,0 1 3,2 2-4,0 2 2,-3 1 1,3 1 2,-2 1 2,-1 1-4,3-2-2,0-2 0,-2-3 0,2-1 2,0-2-4,0-2 2,0-1 2,0 1 2,0 1 0,-3 2 5,3 1-2,0 1-4,0-1 1,-2 0-3,2-1 1,0-2 2,0-2-3,0 0-1,0-1 4,0 2 2,0 0 4,0 2 0,0 1-3,0 0 0,0 0-1,0 0-2,0-1 0,0-2-2,0-2 0,0 3 2,0-3-2,0 1-4,0 1 6,0 1-1,0 3-1,0-3 4,0 3-2,0-2-3,0-1 0,0-2 0,0-1-1,0 0 0,0 0 3,0 0 1,0 1 2,0 1 3,0 0-1,0 2 2,0-2-9,0 1 1,0-1-2,0 1 1,0-2 0,0-1 1,0 0-2,0 0 1,0 0 2,0 2 1,0 2 0,0 2-4,0-1 5,0 2-6,0 0 1,0-1 1,0-4 0,0-1-3,0 1 1,0-2-1,0 0 0,0 0 2,0 2 4,0 0-5,0 1 2,0 2-3,0-1 3,0 3 0,0-4 1,0-1-2,0 1 0,0-3 2,0 0-2,0 0-2,0 0 3,0 0-1,0 0 2,0 0-2,0 1 0,0-1-1,0 2-4,0 2 3,0-3 3,0 1 0,0-2 1,0 0-3,0 1 0,0-1 1,0 1 0,2 2 3,-2 1-6,0 1 0,3 1 1,-3-2 3,0 0-1,0 0 0,0-3-1,0-1-1,0 0-2,0 0 0,0 0 0,0 0 0,0 0 5,0 0 0,0 0 1,0 0-4,0 0 1,0 0-7,2 0-29,-2 0-31,5-8-50,0-5-52,2-3-226</inkml:trace>
  <inkml:trace contextRef="#ctx0" brushRef="#br2" timeOffset="5">-21 2600 552,'0'0'84,"0"-1"-44,0 1-49,0 0 17,0 0 8,0 0 32,0 0 15,0 0 0,0 0-14,0 0-16,0 0-20,0 0-7,0 0-1,0 0 0,0 0 2,0 0 7,0 0-6,0 0 8,0 0-1,0 12-9,0 11-5,0 7 9,0 11-1,-3 8 4,1 1-2,-1 0 9,-2-6 5,3-8-9,-3-7 4,0-8-4,3-5-4,-3-8-5,2-3-4,3-2 1,0-1 0,0 2 2,0 2 5,-2 3 4,0 0-2,-1 2-1,1-1-6,-1-2-1,3-3-2,-2-2-3,2-1-1,0-2 1,0 0-1,0 0-3,0 0-45,0 0-74,2-5-125,10-10-347</inkml:trace>
  <inkml:trace contextRef="#ctx0" brushRef="#br2" timeOffset="6">297 331 381,'-141'-70'211,"141"59"-6,0-1-49,3-1-37,11-3-40,3-1-13,3 1-20,2 2-23,0 0-4,4 6-11,-6 2-1,-1 6-8,-4 0-9,-3 0 9,-5 7-12,-2 17-11,-5 8 0,0 3 4,0 6 10,-22-3-3,-4-7 1,-6-9 12,-7-10-14,0-10-2,0-2 15,3-6-7,4-17 5,8-2 4,7-5 2,9-2 1,8-3 4,0-3 5,0 1 5,15-2 5,4 8-3,8 5-2,2 9-2,3 8 25,-5 6-13,-3 3-15,-2 0-8,-5 0-7,-5 17 0,-4 8-8,-4 7 4,-4 5-16,0 2-4,-7-1-4,-15-5 6,-5-8 11,1-10 2,-4-9-2,1-6-1,2 0-15,8-21 19,0-12 18,4-5-3,8-4 0,7-5 7,0 0-7,0 0 2,14 9-3,8 6 5,5 12 20,5 11 15,2 9-6,0 0-3,-3 22-14,-4 11-23,0 6 3,-13 6-2,-4 2-3,-10 1 1,0-4-3,-19-6-12,-13-11-41,-9-11 2,-6-15-26,1-1-23,10-15-112,7-13-86</inkml:trace>
  <inkml:trace contextRef="#ctx0" brushRef="#br2" timeOffset="7">297 331 381</inkml:trace>
  <inkml:trace contextRef="#ctx0" brushRef="#br2" timeOffset="8">297 331 256,'0'15'14,"0"-2"-11,0-5-5,0-1-19,-7-5-26,-3-2-28,-2 0 67,3 0 14,-1-3-22,0-3-59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3:47:10.2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14296 513 1064,'17'0'128,"0"0"-3,-10 0-75,-4 0-46,-3 0-17,0 0-1,0 0 6,0 0 7,0 0 8,0 0 20,0 0 20,0 0 6,0 0-13,0 2-20,0 1-14,-7 1-9,-13-1-1,-4 2 6,-8 0-2,-2-2-1,-5 1 1,3-4-1,-1 0 0,5 0-2,6 0-2,4 0-4,5 0 3,7-1 4,3 0-1,2-1 5,5 2 0,0 0 1,0 0-1,0 0-1,0 0-1,0 0-1,0 0-3,-5 2-4,2 10 2,-4 4 14,5 8-3,-3 7-2,2 12-3,1 9 0,2 3 6,0 5-4,0-4 5,0-3-9,0-11 9,0-12-1,0-11-2,0-5-4,0-10 1,0-4-4,0 0-2,0 0-22,0-3-64,0-9-62,0-2-106,0-4-218</inkml:trace>
  <inkml:trace contextRef="#ctx0" brushRef="#br0" timeOffset="1">13965 783 1138,'12'0'141,"0"0"-31,-2 0-82,5-9-27,2 2 0,2-1 6,3 2 24,2 0 38,-2 4 0,-2 2-11,-1-1-26,-4 1-18,-3 0-12,-2 0-10,-5 0-73,2 0-71,-2 0-65,2 0-89,5 2-183</inkml:trace>
  <inkml:trace contextRef="#ctx0" brushRef="#br0" timeOffset="2">14320 827 812,'13'24'132,"-1"11"-40,2 2-51,-9-1-20,0-4-17,-5-6-1,0-5-18,0-9-72,0-11-156,0-1-301</inkml:trace>
  <inkml:trace contextRef="#ctx0" brushRef="#br0" timeOffset="3">14352 649 1107,'12'6'43,"-7"5"-67,0 0-203,7 6-359</inkml:trace>
  <inkml:trace contextRef="#ctx0" brushRef="#br0" timeOffset="4">14505 857 949,'22'7'127,"0"-1"-47,-5-4-43,3-1-18,-6-1-13,3 0-10,-2 0 3,-3 0 0,-5-3-2,-2-3-3,-5-2-1,0-1-17,0 1-17,-9 2 19,-13 1 8,0 5 6,-3 0 8,-1 3-4,4 20 11,5 7 17,5 3 4,9 1 21,3-1 17,0-3-4,17-10-12,5-2-34,7-6-12,0-5-6,6-4-77,3-3-87,4 0-102,-1-12-278</inkml:trace>
  <inkml:trace contextRef="#ctx0" brushRef="#br0" timeOffset="5">14824 565 803,'0'21'129,"0"12"-73,0 7-49,0 8-4,0 7 10,0 9 11,0-4 2,0-3-6,3-9-13,2-5-4,-1-6-49,6-6-149,5-2-226</inkml:trace>
  <inkml:trace contextRef="#ctx0" brushRef="#br0" timeOffset="6">15141 1035 868,'2'-3'57,"-2"-4"-51,0-1-19,-7 1 11,-8 1 5,-7 5 4,3 1 16,-3 0 24,-2 7 4,4 8-14,6 2-2,1 0-18,6-1-13,7-1 12,0-3 3,0 0 1,22-2-8,5-7-22,4-3-35,3-3-31,3-24-8,-3-8-2,-5-11 27,-7-11-15,-5-7-17,-7-10 22,-8 0 4,-2 3 38,0 11 24,-2 11 7,-5 18 2,2 18 10,0 13 9,2 0 27,1 11 29,2 21 14,-5 15 11,5 10-61,0 13 8,0 4-5,3 4 8,9-7 2,2-11-16,3-12-24,-2-8-12,0-10-18,-1-15-160,3-9-416</inkml:trace>
  <inkml:trace contextRef="#ctx0" brushRef="#br0" timeOffset="7">16107 886 850,'0'0'134,"0"0"-68,0 0-62,0 0-14,0 0 6,0 0 15,0 0 37,0 0 26,0 0-3,0 3-20,0 6-15,0 5-13,0 6 4,0 8-9,0 3 2,0 1-4,0-1-3,0-5-8,3-7-1,-3-9-4,2-6 1,0-2-3,1-2-12,-3 0-39,0 0-33,2 0-53,1 0-103,9-5-304</inkml:trace>
  <inkml:trace contextRef="#ctx0" brushRef="#br0" timeOffset="8">16363 840 1033,'7'0'123,"-7"0"-79,0 0-57,0 0-5,-7 0 8,-8 6 10,-4 5 2,-1 1-1,6 0 7,1-1 0,4-4-1,1-1-6,6-5 0,2-1 1,0 0 6,0 2 0,0 6 4,7 2 8,3 5-13,5 3 0,-3 2 5,0-3 9,-2-3 31,-3-2-20,-2-4-10,-5-2-18,0 0-13,0-1-9,-12-2-39,-15-2-84,2-1-100,4 0-293</inkml:trace>
  <inkml:trace contextRef="#ctx0" brushRef="#br0" timeOffset="9">16197 684 850,'5'0'142,"2"0"-51,-7 0-59,0 0-27,0 0 10,0 2 12,0 1 15,0 2-8,0-5-14,0 0-6,0 0-11,0 0-8,0 0-5,0 0-7,0 0 11,0-2 0,3-1-1,-1 2 9,-2 1 6,3 0 5,-3 0 6,0 0 2,2 0-15,1 0-10,4 0-128,7 6-464</inkml:trace>
  <inkml:trace contextRef="#ctx0" brushRef="#br0" timeOffset="10">17064 595 895,'0'-1'168,"7"-1"-49,-2 0-57,2-4-21,3 1 9,5-3-15,9-1 13,0-1 5,5 1-22,3 4-9,-3 2-1,-4 3-16,-3 0-6,-3 0-1,-7 19-7,-5 10-9,-2 10-10,-5 8-3,0 9-3,-17 4 8,-14-1-5,-6-5 4,-7-5 9,1-9-5,-1-6-8,5-7 13,7-6 9,8-4 7,9-6 2,3-3 0,10-3 8,2-4 22,0-1 26,0 0 2,0 0 9,4 0 7,16 0-4,4 0-46,10 0-2,0 0 15,5 3-1,3 1-15,-8-1-13,0 0-5,-5-1-3,-7-2-8,0 0-46,-3 0-64,-2 0-73,0 0-66,3-3-214</inkml:trace>
  <inkml:trace contextRef="#ctx0" brushRef="#br0" timeOffset="11">17714 799 817,'0'0'179,"-5"6"-100,-15 14-59,-4 5-4,-5 8 65,-8 13-31,1 0-28,-1 0-13,8-8-7,0-7-16,2-14-97,12-7-130,11-7-320</inkml:trace>
  <inkml:trace contextRef="#ctx0" brushRef="#br0" timeOffset="12">17492 802 914,'0'0'141,"0"0"-55,0 0-42,0 0-1,0 0 7,0 0 2,10 0 2,0 3-17,4 13-8,6 7-13,6 8-9,1 8 7,2 6-9,3 1 9,-5-1-6,-3-8 1,-7-7-7,-2-10-2,-5-7-7,-8-6-83,-2-3-72,0-4-78,5 0-158</inkml:trace>
  <inkml:trace contextRef="#ctx0" brushRef="#br0" timeOffset="13">18461 414 879,'0'0'72,"2"0"-66,-2 8-17,5 13-1,-5 11 21,0 13 5,0 14 34,0 8 11,0 6-16,0-1-8,0-4 6,0-8-11,0-11-16,0-9 3,0-15-8,0-6 0,0-12-1,0-7-7,0 0 0,0 0-7,3-11-12,-1-9 13,1-5 6,1-5 2,1-6-3,3-2 4,1 2-4,4 1 2,1 8 3,-2 5-1,8 8 2,-6 8 2,6 6 0,-1 0-7,1 10-5,-6 14 7,-1 5-1,-6 5 7,-5-1 11,-2-2-9,0-4-5,-17-7-9,-5-4 0,0-8-5,3-3 0,4-5-30,3 0-50,2 0-54,10 0-73,0 0-116</inkml:trace>
  <inkml:trace contextRef="#ctx0" brushRef="#br0" timeOffset="14">18802 623 1143,'14'3'110,"-6"10"-90,-8-1-53,0 3-148,0 5-114,0 5-237</inkml:trace>
  <inkml:trace contextRef="#ctx0" brushRef="#br0" timeOffset="15">18831 874 843,'12'33'83,"0"3"-41,-7 0-27,-5-5-14,0-2-1,0-9-35,-2-8-119,-3-9-165</inkml:trace>
  <inkml:trace contextRef="#ctx0" brushRef="#br0" timeOffset="16">19150 967 876,'0'-8'145,"0"0"-96,0 5-47,0-6-1,-17 2 0,-3 5 3,-2 2 1,5 0 3,-2 14 2,7 5 1,0 0-4,7-2-1,0-6 5,5-6 0,0-5-20,0 0-29,2-1-50,13-15-112,2-1-28,2 1 118,-2 2 54,-2 8 63,-5 6 63,-1 0-1,-4 11 10,-2 12-20,-3 8-1,0 7 30,0 5 12,-10 5 12,-2 2-15,-3-2-20,1-10-24,1-8-17,4-10-24,1-8-9,4-10-4,-1-2-11,0 0-32,-2-8-84,-3-15-9,5-2-85,5-2-244</inkml:trace>
  <inkml:trace contextRef="#ctx0" brushRef="#br0" timeOffset="17">19396 915 1025,'0'0'34,"0"0"-31,-20 0 0,-4 0 3,-3 5 11,3 6 1,7 5-11,2 2 5,10-2-3,5-1 4,0-1 0,5-4-5,15-4-17,1-5-45,6-1-32,0 0-1,-3-2 21,-2-8 38,-7-2 11,-3 6 13,-5 4 13,1 2 48,-3 0 3,-3 15-19,3 21-26,-5 8 19,0 8 17,0 5 2,0-2-19,-7-6-10,-11-13-5,4-10-20,-1-12-3,1-12-8,-3-2-9,2-8-38,-4-21-39,9-7-105,7-6-385</inkml:trace>
  <inkml:trace contextRef="#ctx0" brushRef="#br0" timeOffset="18">19605 916 843,'29'-4'47,"-7"-1"-17,-7-3-32,-10-3-8,-5 0-9,0-1 9,0 3 5,-3 0 3,-11 4 3,-3 4 9,-1 1 7,-3 0 13,4 4-1,2 10-7,0 4-4,8 2 5,5 1 18,2-2 22,0 0-3,0 0-33,14 3-13,1-3-7,4-2-8,-2-2-8,0-1-72,5-7-90,3-4-223</inkml:trace>
  <inkml:trace contextRef="#ctx0" brushRef="#br0" timeOffset="19">19861 957 818,'0'2'95,"0"-2"-89,0 0-18,0-8 9,0-9 10,4-2 29,9-2 59,6 0 22,10 2-10,5 1-36,8 4-4,2 3-31,-3 4-16,-5 2-17,-14 4-52,-7 0-112,-10 0-156</inkml:trace>
  <inkml:trace contextRef="#ctx0" brushRef="#br0" timeOffset="20">13911 2546 725,'0'0'148,"0"0"-17,0 0-41,0 0 0,0 0 19,5 0 5,5 0-4,10 0-12,9 0-38,7 0-7,11 7-24,1 0 0,3 1-3,-2 1-8,-3 1-13,-4-2-2,-3-1-18,-10 0-65,-5-2-95,-2-4-124,-10-1-234</inkml:trace>
  <inkml:trace contextRef="#ctx0" brushRef="#br0" timeOffset="21">14184 2277 1079,'0'34'77,"3"14"-34,-3 7-35,0 9-3,0 5 1,0-1 2,2-7 14,3-11 7,0-12-19,-3-15-10,3-9-20,0-12-117,2-2-184</inkml:trace>
  <inkml:trace contextRef="#ctx0" brushRef="#br0" timeOffset="22">14401 2219 957,'0'0'135,"0"7"-34,2 20-83,3 16-24,2 17 8,1 14 1,1 12 2,-4 1 9,0-6 29,-2-12-7,-3-17-16,0-19-13,0-16-5,0-11-1,2-6-6,0-1-10,3-24-1,5-7 8,0-1 7,2-6-7,3 2-3,2 7 0,-3 8 5,-2 9 12,3 7 5,-3 6 5,3 0 0,-3 7-12,5 18-5,5 6-2,-5 7 3,0-2 5,-2-2-4,-6-9-1,-4-9-7,0-9-67,-3-7-101,6 0-153,6-13-392</inkml:trace>
  <inkml:trace contextRef="#ctx0" brushRef="#br0" timeOffset="23">14914 2648 964,'0'0'67,"0"0"-62,-14-3-14,-8 1 14,-5 2 11,0 0 20,5 1 11,8 18-21,6 5-1,6 0 9,2 0-9,0-1-10,0-8-2,15-5-4,4-8-33,5-2-23,1 0-26,-1-6 45,0-13 12,-6-2 3,-9-3 10,-1 3-2,-6 5 1,0 4 3,-2 6 0,0 3 2,0 3 8,3 0 26,-1 6 8,6 13-9,-4 3-17,6 2-10,0-1-5,0 1-2,2-9-47,-5-5-84,3-9-120,2-1-245</inkml:trace>
  <inkml:trace contextRef="#ctx0" brushRef="#br0" timeOffset="24">15077 2806 642,'0'1'80,"3"1"-25,-3-2-36,0 0 14,7 0 45,0-7 14,1-8-22,4-4-28,0-3-29,3-1-9,-3 0-4,3 5 2,-8 4-4,-2 5 5,2 4 3,0 5 32,5 0 16,-4 11-28,4 14-33,3 2 7,-1 1 5,-4-1-1,0-7-1,-6-5-2,-4-11-19,0-4-113,0 0-203,8 0-374</inkml:trace>
  <inkml:trace contextRef="#ctx0" brushRef="#br0" timeOffset="25">16037 2704 996,'-5'0'54,"-8"-1"-45,-13-3-10,-6 2 10,-4 2 3,-1 0 1,10 0-3,5 2-6,13 4 0,1-3 0,8-2 10,0-1 29,0 0 22,10 0-11,7 0-26,0 7-25,7 5-4,3 2 1,0 5-1,-3 2 16,-4 0 14,-8 1-3,-10-2-8,-2-3-21,-2-1-8,-22-4-14,-10-5-50,4-7-12,-4 0-20,5-3-51,14-13-60,15-2-107</inkml:trace>
  <inkml:trace contextRef="#ctx0" brushRef="#br0" timeOffset="26">16117 2423 939,'5'5'44,"0"10"-48,-3-1-173,5 4-194</inkml:trace>
  <inkml:trace contextRef="#ctx0" brushRef="#br0" timeOffset="27">16141 2747 897,'0'41'42,"3"0"-12,-3-3-24,0-11-3,0-12-51,0-15-170,0 0-276</inkml:trace>
  <inkml:trace contextRef="#ctx0" brushRef="#br0" timeOffset="28">16280 2866 791,'10'4'77,"-5"-4"-56,-3 0-40,0 0-9,1-12 52,4-6 44,0-4 4,3-1-48,2-5-12,5 1-5,-2 1 0,2 5-3,0 10 3,0 5 3,0 6-1,-2 0-10,-3 14 6,0 11-5,0 6-1,-4 0 6,-1 1 3,-2-7-3,0-5-1,-3-8-5,3-9-3,-3-3-38,1 0-100,7 0-175</inkml:trace>
  <inkml:trace contextRef="#ctx0" brushRef="#br0" timeOffset="29">16742 2748 817,'0'-1'81,"0"-4"-71,0 1-6,-7-4 20,-15 6-4,3 2-6,2 0 7,5 13-8,-1 5 4,8 1-4,5-2 0,0-3 4,0-5-4,0-5-11,13-4-49,4 0-55,0 0-12,2-3 5,3-8 35,-2 0 79,-3 6 50,2 5 28,-2 0-36,0 10-16,-2 22-23,-5 9 4,-3 12-7,-2 7 6,-5 8 31,0 0-3,0-7-3,0-9 14,-15-13-5,-4-16-35,-6-19-17,-2-4-17,-2-20 16,-7-16 12,2-8-5,0-5-75,0-2-44,7 5-76,7 2-69</inkml:trace>
  <inkml:trace contextRef="#ctx0" brushRef="#br0" timeOffset="30">16854 2321 761,'3'0'117,"2"1"-39,-5 12-42,0 12-7,2 15 23,3 14 14,2 13-8,1 7-19,6-4-22,-2-5-6,-2-11-9,0-12-16,-8-10-85,3-10-101,0-8-249</inkml:trace>
  <inkml:trace contextRef="#ctx0" brushRef="#br0" timeOffset="31">17076 2758 903,'36'0'91,"-2"0"-15,-2 0-36,-10 0-39,-5-14-5,-2-4-3,-8-2-21,-5 2-1,-2 0 8,0 3 6,-2 1 5,-15 6-1,-3 6 9,-4 2-3,2 0 0,3 22 3,4 7 11,8 1 11,7 0 61,0 5 36,27 1 0,9-1-53,3-3-8,5-5-56,0-5-8,-10-15-81,0-7-84,0-15-224</inkml:trace>
  <inkml:trace contextRef="#ctx0" brushRef="#br0" timeOffset="32">18054 2769 782,'5'-11'72,"-5"3"-25,0-1-16,-2 1 7,-15-2 2,-3 3-4,-6 5 2,-1 2-9,0 0 10,0 7 0,3 19-5,7 5-4,5 4-14,9 1-1,3-3 1,0-4-3,8-11 1,13-6-7,6-6-2,5-6-23,2 0-38,7-18 13,-7-12-3,-2-13 10,-5-12 12,-8-13-9,-9-9-5,-5-4 7,-5 0-1,0 6 18,0 12 3,0 17 11,0 19 0,0 11 15,0 12 18,0 4 37,0 0 1,0 14-22,0 18-22,0 15-15,0 16 0,0 14 8,2 9 2,11 0-4,-4-8 16,3-13-5,-2-16-2,0-16-21,-3-12-2,1-11-12,-1-9-56,3-1-71,2 0-135,5-13-159</inkml:trace>
  <inkml:trace contextRef="#ctx0" brushRef="#br0" timeOffset="33">18339 2775 637,'3'1'102,"2"10"-29,-5 3-17,2 10-13,3 5-4,2 5 3,-4 2-19,1 0-11,-4-8-12,0-15-64,0-13-252</inkml:trace>
  <inkml:trace contextRef="#ctx0" brushRef="#br0" timeOffset="34">18373 2457 862,'10'12'13,"-8"5"-67,1 2-237,4 6-72</inkml:trace>
  <inkml:trace contextRef="#ctx0" brushRef="#br0" timeOffset="35">18527 2903 835,'2'62'69,"8"16"15,-3 11-36,-4 5-15,-3-7 0,0-10 1,0-15 4,0-18-15,0-21 1,0-14-23,0-9-10,0-5-25,0-26-15,0-12 47,0-15 9,0-14-2,0-14-3,0-7 3,0-4 0,0 8-2,12 11 0,5 17-1,2 19 0,6 20 18,-1 20 9,0 2-12,3 4-9,-5 18-6,-5 3 0,-5 1-3,-12 3-1,0-2-1,-7 1 0,-15-5-9,-7-8-37,-3-3-42,-2-11-55,10-1-143,9 0-84</inkml:trace>
  <inkml:trace contextRef="#ctx0" brushRef="#br0" timeOffset="36">18860 2880 675,'17'-7'38,"3"1"48,-1-3-32,-7 0 6,3-1 9,2 5 0,0 1-17,-2 1 1,2 3-19,-3 0-13,1 0-12,-3 7 1,0 9 4,-5 3-2,-2 8-6,-2 1-7,-3 3 7,0 0-7,-8-5 4,-9-10-7,-9-12-9,-6-4-13,-2-19 1,-5-16-10,0-10-32,10-2-66,12 4-60,10 9-103</inkml:trace>
  <inkml:trace contextRef="#ctx0" brushRef="#br0" timeOffset="37">19162 2385 694,'0'15'146,"0"16"-75,5 14-48,-3 17-14,3 14 14,-2 9 5,4-2 1,-2-10-2,-3-16-8,3-18-14,0-19-2,-3-12-7,-2-8-53,0 0-155,0-10-227</inkml:trace>
  <inkml:trace contextRef="#ctx0" brushRef="#br0" timeOffset="38">19349 2775 853,'27'7'122,"2"-1"8,-4-5-50,-3-1-38,0 0-23,-3 0-5,1-7-13,-3-10-8,-3-6-3,-7 1-8,1-1-14,-8 2 11,0 6-5,0 3 1,-17 9 8,-8 3 0,-9 5 8,0 25 3,-2 9 3,7 5 0,9 1 4,13-1 4,7-6 34,0-9 69,24-4-21,-2-7-33,5-2-20,0-6-19,-3-3-12,-2-6-13,0-1-73,2 0-135,3 0-277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3:47:10.3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1241,'8'0'95,"-8"0"-71,0 0-148,0-3-303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3:47:10.27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604 4051 503,'0'0'67,"0"0"-12,0 0-49,0 0 9,0 1 28,0-1 29,0 0 15,0 0-3,0 1-13,0-1-10,0 0-9,0 0-8,0 0-13,0 0-15,0 0 0,3 0-8,1 0-3,1-7-3,0-4-2,0-3 0,-2-3 0,-3-2 0,2-4-3,-2-1 2,0-1-4,0 2 3,-12 0-1,0 0-12,-1 4-9,-1 3 15,2 3 1,-3 3 3,3 5 3,-3 3-6,-2 2-7,-2 0 16,2 0-1,-5 0 4,0 12-2,2 3 1,3 6 7,8 2 0,-1 2-2,7-1 9,3 1-9,0 0 2,0-3-1,0-1-3,13-3-1,-1 0-1,5-6 2,-3-2-3,6-4-1,-1-4-1,3-2-5,5 0-11,0-2-27,0-14 27,-1-4 1,1-7-7,0-5-6,-3-4-26,-2-5 0,0-2-8,-2 2-9,-1 1 27,-7 4 20,3 6 11,-8 4 10,0 5 5,-2 5-4,-5 6 1,3 2 1,-3 4 1,0 3-4,0 1 2,0 0 4,0 0-1,0 20 28,0 9-1,0 10 21,0 12-5,0 8 8,0 2-14,0-1 4,0-2-8,5-11-2,2-8-7,3-10-9,-3-9-11,-5-8-7,3-8 0,0-4-30,2-1-46,3-21-120,2-4-113,3-8-163</inkml:trace>
  <inkml:trace contextRef="#ctx0" brushRef="#br0" timeOffset="1">1008 3847 827,'17'0'181,"5"0"-55,0 0-78,5 0-36,-5 0-3,2 0-10,-4 0 0,-3 0 1,-5 0-51,-2 4-51,-6 4-74,-4 4-180</inkml:trace>
  <inkml:trace contextRef="#ctx0" brushRef="#br0" timeOffset="2">1072 4002 853,'2'3'201,"15"2"-60,0-3-60,0 1-45,0-3-28,3 0-15,-1 0-39,1 0-65,1 0-72,4-4-79,4-1-261</inkml:trace>
  <inkml:trace contextRef="#ctx0" brushRef="#br0" timeOffset="3">1678 4103 206,'-3'-3'138,"-2"2"-24,-4 1-44,-6 0-17,-4 3 33,-8 14 0,-5 5 27,-7 3-25,0 0-41,0-5-24,5-5-20,5-7-4,5-8-2,4 0-60,10 0-122,10-6-116</inkml:trace>
  <inkml:trace contextRef="#ctx0" brushRef="#br0" timeOffset="4">1463 3596 546,'0'-4'132,"0"4"-30,0 0-71,0 0-21,3 0 13,-1 0 35,8 13 8,2 12 23,5 14-53,5 13-21,7 17 14,8 10-4,-1 9 9,3-2 2,0-4 1,-5-10-7,-9-18 16,-6-15-27,-9-17-15,-5-9-3,-5-11-13,0-2-61,-3 0-47,-9-16-28,-5-7 41,3-6-33,-4-2-88,4-1 20,-1 3-25</inkml:trace>
  <inkml:trace contextRef="#ctx0" brushRef="#br0" timeOffset="5">1906 4301 563,'0'0'112,"0"0"-35,0 0-38,0 0-13,0 0-2,0 0 9,0 0 8,0 0 0,0 0-1,0 0-4,0 0-6,0 0-6,0 0-10,0 0 0,0 0-2,3 0-6,4 0 2,0 0 0,1 0-5,-1 0-2,3 0-2,0-4-4,-6-1-11,4-3-14,-3-2 1,-3 0 12,-2-4-8,0-1-11,0 0-3,-5-2 12,-7 3-2,-3 4-10,6 5 14,-4 5-6,-1 0-14,4 12 44,0 14 4,1 4 5,-1 5 7,5-1 3,3-3 17,2-6 16,0-6 2,0-4 12,0-4-8,0-4-10,9-2-19,8-2-18,0-2-5,0-1-3,5 0-12,0 0-4,0 0-13,0 0-21,-2-5-21,-1 0-67,-4 2-70,-1 0-120</inkml:trace>
  <inkml:trace contextRef="#ctx0" brushRef="#br0" timeOffset="6">2216 4326 621,'2'-4'134,"3"1"-47,-5-2-67,0 0-23,0-3 1,-3 0 2,-9-1 3,-2 3 3,-6 1-2,1 3 9,-3 2-1,0 0 9,2 0-14,3 8 3,8 7-1,1 1 4,6 1 22,2 0 0,0-4-14,2-1-7,13-1-7,2-5-5,5-6-8,0 0-11,2 0-34,-4-1 0,2-10 49,-10 3 2,0 0 1,-7 2 0,-3 4 1,-2 2 0,3 0-3,-1 0 4,0 0-7,-2 5-17,8 17 45,-3 11-12,2 6-7,5 13 3,0 3 9,0 5 14,-2-9-9,0-9 19,-8-7 14,-2-10-24,0-11-30,-22-10-12,-4-4 1,-4 0-4,-4 0 12,5-13 3,5 0-2,2 3 9,7 2-3,6 3-4,4 4 3,5-1 1,-3 2 6,3 0 0,0 0-5,0 0-2,0 0-3,0 0-3,0 0-20,0-1-39,0-2-71,0-2-83,0 5-88</inkml:trace>
  <inkml:trace contextRef="#ctx0" brushRef="#br0" timeOffset="11">1278 5315 1023,'30'1'100,"-6"-1"-90,-2 0-40,2-6-90,1-7-124,4 3-265</inkml:trace>
  <inkml:trace contextRef="#ctx0" brushRef="#br0" timeOffset="12">1680 5080 707,'22'-11'132,"5"3"-17,-3-1-78,0 0-11,1 4 24,-3 2-14,-3 3-18,1 0-14,-6 0 11,-6 3-2,-4 13-15,-4 5-5,0 9 2,-4 4 0,-18 4-9,-3 4 4,-4-2-18,-7-3-22,1-3-2,6-5 20,3-8 6,4-4 18,9-8 8,4-2 0,6-6 5,3 2 16,0-3 24,0 0 7,0 0 8,0 0 6,10 0 15,14 0-32,8 0-1,7 1 21,2 1-4,6 0-23,-6 2-2,-2 1-29,-3-1-2,-6 1-12,-8-2 0,-3 0-12,-7-3-78,-5 0-40,1 0-70,-1-2-89,-5-11-174</inkml:trace>
  <inkml:trace contextRef="#ctx0" brushRef="#br0" timeOffset="13">1994 5127 690,'0'-1'188,"0"-1"-41,0 1-53,10 0-33,4-1 0,8-1-4,8 1-6,4 0 9,9 2-3,6 0-8,0 0-6,4 0-28,1 0-14,-8 0 4,-2 0-4,-8 1-3,-9 1-2,-10-1-16,-7-1-29,-10 0-24,0 0-77,-7 0-96,-13 0-11,1 0-70</inkml:trace>
  <inkml:trace contextRef="#ctx0" brushRef="#br0" timeOffset="14">2096 5091 649,'0'32'97,"0"9"-28,0 4-20,0 5-21,0-1-7,0 0-4,0-6-5,0-6 2,0-9-4,0-9-8,0-11-4,5-7-36,0-1-120,5 0-186</inkml:trace>
  <inkml:trace contextRef="#ctx0" brushRef="#br0" timeOffset="15">2255 5186 677,'2'-1'129,"-2"1"-41,0 0-79,0 3-22,0 20 18,0 10 37,0 7 36,-7 8-31,2 0-21,-3-1-9,1-6-14,5-10-4,2-8-43,0-12-88,0-7-120,0-4-205</inkml:trace>
  <inkml:trace contextRef="#ctx0" brushRef="#br0" timeOffset="16">2615 4895 651,'19'3'132,"-2"24"-20,-2 11-65,-3 13-30,-5 14 3,-7 13 17,0 3-4,0 5 2,-4-4-16,-14-8-10,-6-10-11,-10-12-2,0-11-65,-5-9-74,5-8-161,0-6-219</inkml:trace>
  <inkml:trace contextRef="#ctx0" brushRef="#br0" timeOffset="17">1247 5295 312,'-3'0'15,"1"0"-26,-1 0 4,1 0 2,0 0 19,2 0 80,0 0 56,0 0 13,0 0-38,0 0-28,0 0-27,0 0-13,0 0-11,0 0-10,0 0-4,0 0-1,0 0-3,4 0-6,4 0 1,4 2-1,0 3-4,3-2-6,2 2-1,0 1-7,2-1 2,-2-2-1,3 2 2,-1-1 2,-4 0-2,-1-1 0,-1 2-1,-1-3-3,-5 2-4,-2-1 6,0-2-7,-3 1 1,-2-1 1,3-1-3,-3 1-3,0-1-32,0 1-31,0 0-41,0-1-67,7 4-83,0 1-157</inkml:trace>
  <inkml:trace contextRef="#ctx0" brushRef="#br0" timeOffset="18">1480 5138 444,'8'0'155,"-6"0"-13,3 0-67,-5 0-27,0 0-12,0 0 0,0 0 8,0 0 20,0 0-3,0 0-7,0 0-8,0 1-22,0 0-17,0 0-8,-7 0-2,-10 0 6,-3 1-5,-2 0 4,-4-1-1,1 1 0,3-2 1,-2 0-1,7 0-1,0 0 0,7 0-3,0 0 0,3 0 2,5 0 0,2 0 3,0 0 4,0 0 2,0 1-1,0-1-4,0 0 0,0 0-1,0 0-2,-3 0 0,3 0-2,0 0 1,0 0-1,0 0 2,0 0 0,0 0 5,0 0 0,0 0 9,0 0 9,0 0 4,0 0-5,0 0-9,0 0-9,0 1-4,0-1-4,0 0-22,0 0-61,0 0-83,0 0-209</inkml:trace>
  <inkml:trace contextRef="#ctx0" brushRef="#br0" timeOffset="7">229 4670 531,'8'-3'142,"-6"3"-35,-2-2-57,0 2-38,0-1-2,0 1 6,0 0 9,0 0 9,0 0-2,-7 2-13,-13 16 13,-7 8 31,-4 9-8,-3 6-26,0 1 5,0 3-5,4-2-10,6 0-1,5 0 6,2-3-3,7-2 2,2-1 7,4 0-12,4-4 1,0-2-10,0-4-4,4-2-2,11-5-1,2-4 2,3-1-3,-1-7-11,-2-3-33,3-4-16,-6-1-54,3 0-55,-2-15-48,-1-6-129</inkml:trace>
  <inkml:trace contextRef="#ctx0" brushRef="#br0" timeOffset="8">388 4787 687,'0'0'138,"0"0"-40,0 0-73,0 0-37,0 7-7,0 18 49,0 10 21,-5 10 21,-5 12-18,3 6-18,-3 1-4,0-3-9,3-7-13,0-10-6,-1-11-4,3-9-1,0-11-32,3-5-50,2-7-37,0-1-30,0 0-31,0-11-28,0-10 18</inkml:trace>
  <inkml:trace contextRef="#ctx0" brushRef="#br0" timeOffset="9">482 5061 508,'5'0'150,"-2"0"-46,-3 0-55,0 0-41,-5 5-26,-12 8 45,-10 0 28,3 4-11,-1-4 0,6-1-36,4-2 0,3-3-7,10-1 5,2 0 23,0 2 35,0 1 6,12 4-42,5-1-21,7 2 5,1 0 4,-3-2-13,-3 2 0,-2-7-5,-2 0-2,-6-5-20,1-2-49,-3 0-75,6 0-165,-1 0-285</inkml:trace>
  <inkml:trace contextRef="#ctx0" brushRef="#br0" timeOffset="10">887 5250 797,'0'-6'90,"0"-2"-68,0-4-28,0-1 6,-5 0-1,-10 0 7,0 4 2,-6 1 13,-1 4-1,-5 4 10,-2 0 8,-1 7-7,1 12-24,7 5 13,3 3-14,7-2-2,4-1 13,8-2-6,0-2 5,0-6-2,10 1-8,7-5-3,3-3-5,2-6-2,4-1-9,1 0-33,2-20 25,-2-10 6,0-7 0,-3-8-12,-4-2-8,-1-3-7,-7 2 10,3 3 2,-3 5 18,-5 10 5,3 6 2,-5 6 4,-5 7 2,0 7 1,0 4-2,0 0-3,0 0-7,0 11-12,-12 15 48,2 11 33,0 9-12,3 9-5,7 8-12,0-2 15,0 0 8,12-5-4,3-8-14,-3-10-10,0-8-20,0-11-5,-4-8 0,-4-9-32,4-2-75,2-2-99,2-16-240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1.98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-1-1 327 0,'0'0'78'0,"0"0"-15"16,0 0 6-16,0 0-13 16,0 0 5-16,0 0 4 15,0 0-7-15,0 0-12 16,0 0-1-16,0 9-1 16,0 7-25-16,5 7-8 15,2 3-1-15,-4-1 11 16,2 0-8-16,-3-3-2 15,2-2 1-15,-4-7-6 16,0-5-6-16,1 0-1 16,-1-4 2-16,0 0-6 15,0-1 1-15,0-2-1 16,0-1 7-16,0 0-3 16,0 0 2-16,0 0-2 15,0 0-9-15,0 0-11 16,0-1-22-16,0-9 25 15,0-3 22-15,0 1 0 16,0-5 1-16,0 0-6 16,0 3 6-16,0-1 2 15,0-1-4-15,0 3 1 16,0-2 20-16,3 4 3 16,5-2 4-16,5 2 13 0,2 2-7 15,3 2 0-15,3 3-14 16,-2-1 0-16,2 1 0 15,1 4 0-15,-3 0-16 16,-1 0-10-16,-3 0 2 16,-4 0-2-16,-1 0-35 15,-3 0-22-15,1 0-47 16,-1 0-52-16,2 0-119 16,-2 0-201-16</inkml:trace>
  <inkml:trace contextRef="#ctx0" brushRef="#br0" timeOffset="1">481-211 322 0,'4'-5'56'0,"2"-1"-45"16,-3 0-16-16,2 0-16 16,-2 1-5-16,1 0 23 15,-3 3 16-15,1 1 32 16,2 1-5-16,-4 0-10 15,0 0 9-15,0 0 13 16,0 0 2-16,0 0-22 16,0 0-21-16,0 0-9 15,0 0-10-15,0 9 4 16,0 7 35-16,-6 6 19 16,0 2-29-16,-3 5-18 15,2-1 0-15,0-3-4 16,5-3-20-16,-1-5-24 15,3-1-67-15,0-4-91 16</inkml:trace>
  <inkml:trace contextRef="#ctx0" brushRef="#br0" timeOffset="2">690 12 739 0,'0'0'126'0,"1"0"-39"16,12 0-41-16,5 0-10 15,4 0-14-15,3 0-5 16,0 0-8-16,0 0-10 16,-3 0-2-16,-7 0-17 15,-3 0-47-15,-4 0-86 16,-5 7-187-16</inkml:trace>
  <inkml:trace contextRef="#ctx0" brushRef="#br0" timeOffset="3">696 171 1001 0,'22'0'135'0,"4"0"-76"16,-5 0-53-16,5 0-8 15,-1 0-35-15,0 0-69 16,4-5-116-16,1 1-127 15</inkml:trace>
  <inkml:trace contextRef="#ctx0" brushRef="#br0" timeOffset="4">1213 3 484 0,'9'-7'69'0,"1"1"-14"16,0-5-43-16,-1 2 5 15,4-1 31-15,-2-2-11 16,3 3 5-16,-1-5-4 16,3 5-8-16,-1 1-10 15,-2 2-9-15,6-2-6 16,-4 4 3-16,-1 4 10 15,0 0 2-15,1 0-8 16,0 0-3-16,-1 0-8 16,0 12 0-16,-3 2 14 15,1 5-5-15,-2 6-2 16,1 3 2-16,-5 7 1 16,-2 3-9-16,-3 0 0 15,-1-2 2-15,0-5-4 16,-11-4-1-16,-11-10-2 15,-4-9-6-15,-2-6 0 16,-4-2-7-16,-2-4-13 16,2-11 11-16,3-8-4 15,2 1-22-15,7-1 7 16,3 0-33-16,6 0-25 16,5 4 18-16,2-1 3 15,4 6-16-15,0-1-16 16,0 2-95-16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1.99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222 45 601 0,'0'0'98'0,"0"0"-49"15,0-2-45-15,0 2-13 16,0-1 3-16,0 1 6 16,0 0 9-16,0 0 17 15,-5 0-4-15,-4 8 17 16,-8 9 12-16,1 2 2 15,-2 4-29-15,-3 1-20 16,1-1-3-16,0-2-1 0,2-3 4 16,-1-4-3-16,3-2-2 15,4-4 2-15,1-1-2 16,3-1 1-16,1-3-4 16,4-3 4-16,0 0-2 15,3 0-5-15,0 0 10 16,0 0-2-16,0-1 15 15,0-7 8-15,10 1-10 16,1-5-5-16,3 1-5 16,1 0-2-16,-1-1 1 15,1-2-2-15,0 1-3 16,0-1 0-16,-2-3 4 16,2 4-3-16,-1-4-6 15,-1 4 5-15,-1-2-2 16,3 2 1-16,-1 1-1 15,-2 3 3-15,1 1-2 16,-1 0 3-16,-1 3 0 16,0 0 2-16,-1 2 0 15,-3 2 5-15,0-1 6 16,-3 2-8-16,0 0-4 16,-1 0 0-16,4 0-5 15,0 5 6-15,1 6 5 16,2 7-2-16,5 5-2 15,0 5 18-15,2-1 0 16,2 2 2-16,-3-4-4 16,0-1-14-16,-7-6 1 15,0-6-7-15,-2-4-10 16,0-3-70-16,-1-3-113 0,3-1-184 16</inkml:trace>
  <inkml:trace contextRef="#ctx0" brushRef="#br0" timeOffset="1">233 33 320 0,'3'-3'83'0,"-3"3"-11"16,0-2-33-16,0 2-16 16,0 0 13-16,1 0 0 15,1 0 4-15,-2 0 11 16,0 0 1-16,0 0-7 15,0 0-6-15,0 0-11 16,0 0-6-16,0 0-11 16,0 0 1-16,0 0-1 15,0 0-2-15,0 0 1 16,0 0 3-16,0 0-3 16,0 0-3-16,0 0-1 15,0 0-1-15,0 0-2 16,0 0 7-16,0 0-4 15,0 0-2-15,0 0 5 16,2 7-2-16,-2 8 1 16,1 2-8-16,1 10 3 15,-1 8 3-15,2 3 0 16,-3 9 6-16,1 4-5 16,-1 4 8-16,0 1-1 15,0 1-3-15,0 0-2 16,0-5 1-16,0 0-5 15,0-5 2-15,0-1 0 16,-1 0 0-16,1-4 2 16,-4 0-4-16,1 0 2 15,1-2-2-15,-1-6-4 0,0 0 0 16,3-2-2-16,-4-6 2 16,1-1 1-16,-1-5 1 15,2 0-5-15,-1-3 4 16,-1 0 2-16,4 0-2 15,-2-2 0-15,2 2 3 16,-3-3 3-16,3-1-4 16,-3-4 4-16,2-2-3 15,1-2-2-15,0-1-2 16,0-4 0-16,0 4-2 16,-2 3 2-16,1 1-1 15,1 4 1-15,-3 1 0 16,2 2 4-16,1-2-6 15,0-2 9-15,0-2-2 16,-2-6-1-16,2-3-4 16,-1 0-7-16,1 0-13 15,0 0-49-15,0-16-64 16,0-5-20-16,0-10-86 16,3-8-349-16</inkml:trace>
  <inkml:trace contextRef="#ctx0" brushRef="#br0" timeOffset="2">213 702 579 0,'0'-1'129'0,"0"0"-46"16,0-4-49-16,0 1-21 16,0-1 3-16,3-4 2 15,7 3 11-15,-3-2 8 16,2 6-6-16,4-3 8 15,-2 3-7-15,3 2-19 16,-3 0-13-16,0 0 2 16,-1 9 7-16,-1 5-5 15,-3 4-1-15,-3 3-3 16,-3 0-3-16,0 2 0 16,0-5 9-16,-16-1-6 15,0-4-3-15,-2-8-7 16,-1-3-1-16,0-2-10 15,3 0-5-15,3-2 11 16,4-11 10-16,2 0 4 16,4 0 6-16,3-4 3 15,0 1 5-15,0-1 6 16,10-1 1-16,-1 5-1 16,7 2 4-16,-1 4 2 15,0 3-8-15,-1 4 6 16,0 0-5-16,-3 0-7 15,0 6-4-15,-6 6-7 16,1 3-6-16,-2 3 8 16,-4 2-7-16,0-2 4 15,-10-4 3-15,-6-5-11 16,-6-4-8-16,-3-5-12 16,1 0 6-16,1 0-9 15,1-10 10-15,3-3 9 0,10-3 12 16,-2 0-2-16,9-3-2 15,2 1 12 1,0 0-8-16,3 1 7 0,10-1 2 16,5 6-5-1,-2 2 5-15,4 7 24 0,-5 3-15 16,-2 0 1-16,3 0-2 16,-7 15-4-16,0 3-13 15,-6 4 0-15,-3 2-1 16,0 1 0-16,0-2 1 15,-15-3 3-15,-2-10-24 16,-1-5-27-16,0-5-3 16,-2 0-2-16,7-9 32 15,4-8 15-15,6-1 11 16,3-2-5-16,0 4 15 16,0-1 12-16,14 7 8 15,0 3-9-15,6 7 18 16,-2 0-12-16,-3 5-28 15,-1 11-6-15,-5 6-28 16,0 3-85-16,-5-2-120 16,-1-2-274-16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1.99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-420 129 1 0,'0'0'0'16,"0"0"0"-16,-2 0 16 16,1 0 2-16,1 0 16 15,0 0 1-15,0 0 8 16,-3 0 10-16,3 0 5 16,0 0-1-16,0 0-12 15,0 0-16-15,0 0-6 16,0 0-3-16,0 0 8 15,0 0 23-15,0 0 7 16,0 0 0-16,0 0-7 16,0 0-6-16,0 0-6 15,0 0-13-15,0 0-9 16,0 0 0-16,0 0 4 0,0 0-1 16,0 0-2-1,0 0-1-15,0-1-2 0,0-5 0 16,4-2 6-16,5 2-2 15,4-5-6-15,0 2 5 16,2 0-9-16,1 1 3 16,3 2 1-16,-4 2 0 15,-2 2-5-15,-1 2-5 16,2 0-6-16,-9 0-7 16,5 0 1-16,-6 6 5 15,-1 8 4-15,0 0-4 16,-3 6-3-16,0 4 1 15,0-3 2-15,0-1-1 16,-10-2-8-16,0-3 5 16,5-2 3-16,-2-7-5 15,1 1-12-15,3-3 15 16,-1 1 5-16,3-1 3 16,1 1 1-16,0-3 3 15,0 5-7-15,0-3 4 16,0 0 0-16,0 4 0 15,0 0 1-15,3 0 0 16,6 4 1-16,3 4-4 16,-3 0 0-16,5 7-1 15,0 1 1-15,-4 3 2 16,2-2 11-16,-9-1 8 16,1 0 2-16,-4-4-15 15,0-1-9-15,-6-6-2 16,-7-3 0-16,-1-2-2 15,0-7-18-15,-4-1-12 0,5 0-1 16,0-1-6-16,0-11 39 16,5-3 3-16,4-1 0 15,1-2 2-15,3 1 8 16,0 1 0-16,14-1 22 16,4 5 0-16,5 1 7 15,5 6-15-15,-3 2 2 16,-3 2-18-16,-1 1-1 15,-6 0-3-15,-7 0-2 16,-5 0-30-16,1 0-86 16,-4-5-171-16,0-1-198 15</inkml:trace>
  <inkml:trace contextRef="#ctx0" brushRef="#br0" timeOffset="1">-286-367 589 0,'3'0'101'0,"-3"0"-59"16,0 0-49-16,0 0-25 16,0 0-6-16,-9 0 29 15,-3 4 7-15,-2 8 35 16,-2 1 27-16,2 5-31 16,-1-1-9-16,1 3-12 15,1-5 2-15,3 0-3 16,4-3-3-16,-1-3-1 15,3-1 1-15,4-4-6 16,-3-3 2-16,3 2-1 16,0-3 2-16,0 0 2 15,0 0 4-15,0 0 6 16,1 0 22-16,12-12-23 16,2 0-5-16,3-1-9 15,5-2-4-15,-2-1-4 16,-1 1 8-16,-1 2 1 15,-7 1 1-15,1 4 0 16,-6 2-1-16,-2 3 3 0,-2 3 4 16,0 0 6-1,2 0 14-15,1 3-15 0,1 8 19 16,2 5-21-16,0 1-3 16,0 5 0-16,4-3 1 15,-6 1-7-15,1-7-7 16,0-2-84-16,1-3-196 15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1.99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2299 506 204 0,'0'0'20'0,"0"0"-8"16,0 4-3-16,0-3 3 15,0 2-5-15,0 2-5 16,0-3 10-16,0 2-1 16,0-4-4-16,0 0-5 15,0 1-2-15,0-1-6 16,0 1-41-16,0 1 6 15,0-1-4-15,0 0-12 16,0 2 41-16,0 0 28 16,0-2 80-16,0 2 9 15,0-3-16-15,0 1-24 16,0-1-22-16,0 0-16 16,0 0-8-16,0 0 2 15,0 0 10-15,0 0 2 16,0 0-9-16,0 0-3 15,0 0-6-15,-4 0-4 16,-2-1 1-16,0-3 3 16,0-4 5-16,-3 0 9 15,1 1-2-15,0-1-12 16,-3-1-4-16,0 1-2 16,1 0 15-16,-3 1 5 15,0 0-12-15,0 0-7 16,-2 1 1-16,0-2 9 15,-1-2 9-15,0 2-7 16,1 3-3-16,1-4-13 16,2 3-1-16,0 1 0 15,0 0-1-15,1-1 5 16,-1 0 5-16,-1-3 5 16,-2 0-8-16,-1-1-1 15,-1 0-2-15,3 1-1 0,-3 0-2 16,5 1-1-16,-1 1 0 15,2 2 2-15,0-1-2 16,3 3 1-16,0-1-2 16,1 0 2-16,-3 2-1 15,2-2 0-15,-5 1-1 16,1-4 2-16,-1 2 0 16,-3 0 0-16,-1-1 2 15,0 1-2-15,-2 0-2 16,1-2 0-16,1 0 2 15,-3 0 3-15,2-2-5 16,1 0 2-16,-2 1-2 16,1-3 2-16,-4 2 0 15,1-2 1-15,-2-2-2 16,1 4 2-16,-2 0 1 16,4 0-1-16,-2 3-3 15,2 0 4-15,-1 2-2 16,2 0-2-16,-2-4 2 15,1 3-1-15,-2-2 2 16,0-1-2-16,-1 1 0 16,-1-1 2-16,-2 1-1 15,-2 0 3-15,2 1-4 16,-2 1-2-16,2 2 3 16,2 0 2-16,1 0 1 15,-1 1-2-15,2 2-2 16,-1-5 0-16,-1 2 2 15,2 2-3-15,-3-5 1 16,3 5 0-16,0 0 1 16,2 1 0-16,1 0-2 0,0 0-1 15,0 0 2-15,1 0 4 16,-4 0-3-16,-1 0 0 16,3 0-1-16,-2 0 2 15,1 0-4-15,2 0 3 16,1 0-1-16,-2 0 1 15,-1 0 7-15,1 0 17 16,-2 0-16-16,0 0-7 16,-2 0-1-16,1 0 0 15,4 0-1-15,-3 0 1 16,4 0 0-16,2 0 1 16,-1 0-3-16,1 0 3 15,1 0 0-15,-1 0-1 16,0 0-1-16,-2 0 0 15,-2 0 1-15,4 0-2 16,1 0 1-16,-2 2 2 16,2 0-3-16,3 2 1 15,-1 0 0-15,4 1 1 16,-3 2-3-16,2-1 1 16,1 3 4-16,0 0 7 15,-5-1-2-15,5 4-4 16,-4 1-6-16,4-3-2 15,-4 3 7-15,4 1 0 16,-4 2-2-16,2-1 2 16,0 0-3-16,-1 2 12 15,2 2-7-15,0-4 7 16,5 4 3-16,-6 6 2 16,6 6-7-16,1 1 0 0,-1-3 2 15,1 1-12 1,-2-2 2-16,5-4-1 0,-5-7-1 15,6-4-2-15,-3 1 6 16,3-2-1-16,0-4-1 16,0-1 1-16,0 1-3 15,0 0 2-15,0-3-4 16,0 0 0-16,7 2 4 16,-2 0-11-16,5 2-15 15,-1 1-12-15,1 0 28 16,-1 2 2-16,4 0 1 15,-5 1-2-15,3-1 3 16,0 2 3-16,0 1 1 16,2-2 1-16,0 4-4 15,-1 0 5-15,0-1-6 16,-1 6 1-16,3 2 3 16,-3-1 1-16,1-4-23 15,1 1 32-15,-1-1-10 16,4-7 5-16,3-3-3 15,-3 1-2-15,6 2 0 16,2 1 2-16,1-1-2 16,1 0 6-16,0 0 1 15,-2-3-4-15,-1 0 3 16,-3-1-3-16,2-4-3 16,0 2 0-16,0-3-1 15,2 2 2-15,5 2 0 16,-1-2 1-16,2 0-1 0,0 1 1 15,-1-1 2-15,-2-1 4 16,0-1 8-16,-2-3-6 16,-1 0-11-16,-1 0 3 15,5 0-3 1,0 0 1-16,2 0-1 0,4-2 1 16,0 2 2-16,3 0 0 15,-2 0-1-15,-3 0 4 16,-2 0 14-16,-3 0-5 15,-2 0-5-15,-1 0-4 16,-1 0 8-16,1-5-8 16,1-3-4-16,2 4-1 15,2-4 2-15,2 4-2 16,2 3 2-16,-1-2 3 16,-2 3 13-16,1 0 3 15,-5 0-4-15,0-2-10 16,-2-3-4-16,-1-1-2 15,1 1-3-15,-2-3 3 16,3-1 0-16,-2 1-2 16,4 0 4-16,0 3-2 15,0-2 4-15,2 2-1 16,-1 2-2-16,0-2 0 16,-2 1 4-16,-5-1 4 15,-1-3-6-15,-2 1-2 16,-2-3-3-16,1 1 0 15,-3-2 1-15,-1 2 1 16,0 2 2-16,-2-1-1 16,0 3 1-16,0 2-2 15,-3 1-1-15,-2-1-3 16,1 3-2-16,-4-1-7 16,2 1-8-16,-1-2 7 0,2 2 5 15,-1 0 0-15,3 0-14 16,-1 0-38-16,2 4-71 15,0 3-117-15,4 2-232 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53.7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0 562,'0'0'104,"0"0"-19,0 0-51,0 0-11,0 0-2,5 0 1,7 0 8,3 0 2,2 0-1,5 11-2,-2 2 12,7 3 12,-5 3-12,2 2-17,-6 1-7,-1 3 4,-5 2-14,-7-2-6,-5 4-1,0-3-2,0 1-2,0-2 3,-5-1-7,-5-2-19,0-2-10,1-1-31,1-2-42,6-7-105,2-1-172</inkml:trace>
  <inkml:trace contextRef="#ctx0" brushRef="#br0" timeOffset="1658.3316">1612-201 537,'0'0'105,"0"0"-27,0 0-44,0 0-10,0 0-1,0 0 15,0 0 4,0 14 5,7 6-31,3 5 5,2 2-2,-2 0-7,0-1-6,-3-5 4,1-5 3,-4-5-9,-1-4-1,-1-3-2,-2-4-3,0 0-2,0 0-11,0 0-5,0 0 11,0 0 7,0-4 2,0-7 5,0-3 3,0-4-11,0-2-1,0-5-6,0 0 4,8-3 4,-1 4 4,0-1 2,3 6 0,3 3-3,-1 4 2,0 5-2,3 2-6,2 4-4,0 1 0,3 0 5,2 12-2,-2 11 2,-1 8 0,1 4 8,-3 1 9,0-1-3,-2 0 10,-7-7-4,-1-7-10,-2-4-3,0-8-1,-3-4-3,-2-4-9,0-1-47,0 0-60,0 0-105,3-11-84</inkml:trace>
  <inkml:trace contextRef="#ctx0" brushRef="#br0" timeOffset="2204.4408">2133-116 605,'0'-6'121,"0"0"-27,4-2-45,6-2-27,0 0 18,2-1-6,1 0-2,1 4 13,4 0-20,-4 0-11,1 5-9,2-1 6,-2 1 3,0 2 3,0 0-9,-1 0-6,1 3-5,0 13 0,-8 4-8,1 1 6,-4 1 2,-4 2 0,0-3-4,-12-3-6,-7-3 6,-6-6 0,0-2-16,1-7 8,2 0 3,4 0 0,4-14 1,1-6 13,1-4-3,2-6-5,3 1-24,-3 5-29,3 4-11,4 6-55,3 13 0,0 1-41</inkml:trace>
  <inkml:trace contextRef="#ctx0" brushRef="#br0" timeOffset="3688.7376">3147-215 780,'0'-3'95,"0"0"-50,0-2-49,0 2-8,-5-4 14,-4 2 24,-6 0 2,3 0 4,-6 5 6,-1 0-8,2 0 3,-3 0-3,5 7-8,3 8-8,2 0-3,5 4 5,5 4 0,0 1 17,0 2 5,15 3-7,7 0-22,3-4 4,4-3-6,3-4-3,-3-3 5,3-8-6,-2-7-13,-1 0-11,-4 0-26,-3 0-43,0-7-54,-2-2-96,-5 0-174</inkml:trace>
  <inkml:trace contextRef="#ctx0" brushRef="#br0" timeOffset="4256.8512">3435-257 535,'0'0'154,"0"0"-53,0 0-56,0 0-24,0 11 7,0 9 18,0 8 32,0 8-18,0 2-23,2-1-2,11-1-8,1-6-5,6-3-5,0-6-10,2-5-2,2-6-11,1-5-30,2-5-6,0 0-21,-5-23-15,-2-6-3,-6-8 30,-1-5 24,-6 4 15,-2 5 3,-2 4 6,-1 7 4,0 11 3,1 3 3,-3 7 3,2 1 18,-2 0 6,0 0-18,0 2-11,3 13 7,-3 5-8,2 3 5,3 4 17,0 0 12,5 0 6,-3-3-16,3-2 1,0-5-15,-3-6-6,1-1-5,-3-9-18,2-1-50,0-2-62,3-16-149,0-9-236</inkml:trace>
  <inkml:trace contextRef="#ctx0" brushRef="#br0" timeOffset="4450.89">3897-256 859,'29'-1'151,"1"0"-56,-3-1-58,0-2-24,2-1-15,1-1-6,-3-2-34,-3-2-69,1 1-74,-5-1-37,-8 0-196</inkml:trace>
  <inkml:trace contextRef="#ctx0" brushRef="#br0" timeOffset="4640.928">3995-423 777,'0'43'88,"10"12"-47,2 11-13,3 4-13,-5-1-8,0-8-4,-1-8-1,-1-10-5,-1-9-56,3-15-87,2-6-104</inkml:trace>
  <inkml:trace contextRef="#ctx0" brushRef="#br0" timeOffset="5041.008">4221-93 652,'5'-11'72,"-2"-2"-50,1-4-4,4 0 23,2 1 18,-3 1 4,8 5 3,-8 1-8,5 6 2,-2 3-30,3 0-14,-1 0-2,-2 14-12,2 5-9,-2 4 3,-3 2 9,-7 0 5,0-5-12,0-5-15,-5-3 12,-14-10-5,-4-2 6,1 0-1,-2-10-9,2-9-7,2-4-14,5-1-19,10 0-42,5 2-41,0 4-108,20 3-237</inkml:trace>
  <inkml:trace contextRef="#ctx0" brushRef="#br0" timeOffset="5608.1214">4730-229 593,'0'0'160,"0"0"-85,-20 0-87,-12 0 23,-12 0 21,-8 6-12,1-1 19,2-1-13,4 0-20,11-4-1,12 0-57,14 0-84,8 0-73,3-4 4</inkml:trace>
  <inkml:trace contextRef="#ctx0" brushRef="#br0" timeOffset="5415.0828">4678-648 469,'-12'-1'18,"-5"1"60,-3 0-17,0 0-14,1 18 18,4 7 0,5 10 42,5 10-2,5 7-20,0 4-13,0 4-22,10-1-12,7 4-7,0-5-13,3-5-8,-8-5-8,3-5 1,-5-11-13,-5-8-63,0-11-59,5-7-60,-1-6-135,1-4-194</inkml:trace>
  <inkml:trace contextRef="#ctx0" brushRef="#br0" timeOffset="6137.2272">5022-667 424,'-10'-3'105,"-7"2"-28,-3 1-26,3 0-8,0 0 3,0 2-4,2 18-8,5 9 48,3 8 10,7 7-13,0 10-22,0 5-17,0 3-7,12 0 1,3-4-7,0 1-14,-1-8 9,-1-5-10,-1-9-9,-5-8-2,1-2-2,-3-7-19,-3-4-41,3-4-21,-5-5-30,3-3-45,1-4-71,4 0-62</inkml:trace>
  <inkml:trace contextRef="#ctx0" brushRef="#br0" timeOffset="7680.5358">4845-167 496,'0'0'126,"0"0"-46,0 0-46,0 0-25,0 0 13,0 0 44,0 0 13,0 0 4,0 0-5,0 0-8,0 0-4,13 0-6,9 0-20,2 0-31,6 0-8,4 0 4,1 0-4,-4 0 1,-1 0 3,-3-2 6,-2 2-5,-6 0-5,-4 0-4,-8 0 4,-2 0-7,-2 0-33,-3 0-54,0 0-92,0 0-178,0 0-285</inkml:trace>
  <inkml:trace contextRef="#ctx0" brushRef="#br0" timeOffset="8762.7522">6133-184 821,'-20'0'26,"-4"0"-50,-8 0 47,-5 0 21,-3 0-12,6 0-17,0 0-13,7 1 3,7-1-31,13 3-60,4-3-64,3 0-86,10 2-68</inkml:trace>
  <inkml:trace contextRef="#ctx0" brushRef="#br0" timeOffset="8553.7104">6192-569 782,'-10'-12'25,"3"-3"-20,-8 1-10,-2-1 17,4 5 9,-1 5 1,1 2 14,3 3 0,-4 0-16,1 0-9,-1 11 1,-3 18 13,-1 11 36,4 9-15,4 10-7,2 7-8,8 3-13,0 3 7,0-4 13,8-1 14,6-4-9,4-7-16,-4-9-16,-4-10-8,0-11-2,-3-9-1,-7-10-31,3-5-33,-3-2-20,0 0-42,5-6-75,0-12-110,5-4-117</inkml:trace>
  <inkml:trace contextRef="#ctx0" brushRef="#br0" timeOffset="9214.8426">6290-109 658,'0'-7'118,"7"-1"-54,1 3-54,-1 0-5,3 5 13,2 0 40,1 0 14,4 0-20,-2 14-31,2 2-19,-3 2-6,-6 1 16,-6 3-4,-2-2-3,0 0-16,-5-1 5,-14-2 4,-3-4-2,-3-4 1,0-6-11,3-3-7,8 0 1,-1-3-6,5-13 4,10-5-13,0-2-45,0-1-91,2 0-106</inkml:trace>
  <inkml:trace contextRef="#ctx0" brushRef="#br0" timeOffset="9699.9396">6602 0 584,'0'1'109,"0"1"-54,0-2-49,0 0-4,0 1 2,0-1 9,0 0 26,0 0-1,0 0-15,0 0-16,0 0-14,0-12-24,0-5-16,-2-3 54,-1-3 1,1 0-12,2 3 14,0 0 3,0 3 13,14 3 15,6 1 1,2 2-15,0 1 1,5 4-10,-7 2-15,5 4-22,-3 0-43,5 0-78,-5 0-204</inkml:trace>
  <inkml:trace contextRef="#ctx0" brushRef="#br0" timeOffset="11388.2772">7597-65 683,'-12'0'49,"-15"-2"-55,0 2 60,-10-2 48,3-1-48,2 1-21,5 2-18,7-1-8,5 0 1,8 0-20,4 1-57,3-1-44,0 0 5,20 1-66</inkml:trace>
  <inkml:trace contextRef="#ctx0" brushRef="#br0" timeOffset="11163.2322">7605-380 613,'5'-3'118,"-3"0"-8,-2-3-58,0 1-27,0-3-16,0-3-11,0-2-3,-10-1 2,-7-2 3,-3 2-7,-2 1 3,3 5-4,-1 3 4,5 3-1,0 2-2,3 0-5,2 9-1,0 18 24,6 13 29,1 9 11,3 13-14,0 6-14,0 0-1,0-1-5,0-4 5,7-5 15,1-9 9,-3-8-20,2-6-8,-2-7-8,-3-8-6,-2-7-3,3-3-3,-3-6-27,0-3-28,0-1-16,0 0-25,0 0-54,5-14-88,2-4 46</inkml:trace>
  <inkml:trace contextRef="#ctx0" brushRef="#br0" timeOffset="11924.3844">7686-64 775,'0'0'108,"0"0"-61,-3 2-46,-2 15-5,5 4 7,0 7 46,-5 3 2,5 0 0,0-5-18,0-3-9,0-5-6,0-5-4,5-3-3,3-1-4,4-5-2,5-3-32,3-1-24,2 0-21,0-7-27,-2-16-2,-3-4 32,-5-5 21,-4 3-3,-6-3 11,-2 6-8,0 5 26,0 6 14,0 6 12,0 4-4,0 3 2,0 2 15,0 0 37,0 0 6,0 16 16,0 5-11,0 7-37,3 6-16,4-2 2,3 0 4,0-8 3,-6-3-19,4-8-3,-1-6-50,8-5-63,0-2-151</inkml:trace>
  <inkml:trace contextRef="#ctx0" brushRef="#br0" timeOffset="12339.4674">8035 99 621,'0'4'56,"0"1"-47,0-5-16,0 0-1,0 0 5,0 0 34,0 0 36,0-2-25,0-13-23,0-4 10,2-6 1,3-5-15,2 0-8,3 4-3,0 6-1,5 7 12,0 7 33,-1 6-28,3 0-7,-2 0 8,5 17-22,0 5 0,-3 4 1,0 3 6,-2-5 3,-3-2 0,-2-3-3,-5-9-6,-3 0-1,1-2-33,-3 1-56,0 0-55,0 2-1,2 3-6,5-1-42</inkml:trace>
  <inkml:trace contextRef="#ctx0" brushRef="#br0" timeOffset="12951.5898">8553 10 693,'0'-9'55,"0"1"-43,0-4-19,-12 0 22,0 1 4,-3 2 14,2 4-3,-6 2 8,2 3 6,-5 0-4,2 4 0,-2 10 4,7 2-2,5 2-8,3-4 0,4 2-15,3-5 8,0-1-13,0-2 0,8-4-6,9-4-20,0 0-47,5-4-25,0-25-4,0-11-17,-2-16 38,-8-12 16,-7-7-9,-5-3 17,0 5 1,0 9-1,-2 16 15,-6 16 24,6 16 1,-3 10-2,5 6-10,-2 7 35,2 25 54,0 12 14,0 15-23,0 16-1,2 9-6,13 0-6,2 0 7,3-7 13,-1-10-8,1-12 3,-3-13-33,-2-12-14,-5-10-10,-3-9-1,-4-9-8,-1 0-11,-2-2-39,3 0-37,-1 0-44,5-10-58,8-1-109</inkml:trace>
  <inkml:trace contextRef="#ctx0" brushRef="#br0" timeOffset="13483.6962">9027 17 408,'-12'-11'21,"-5"-2"9,-3-2 0,-4 6 36,1 4-12,-1 4-19,-1 1 30,1 0 14,4 9-8,0 8 12,3 6-28,5 0-9,7 3-9,5-1 0,0-2 3,5-2-12,12-4-20,8-1-2,-1-10-31,3-6-41,-2 0-41,-3-14 24,-5-15-8,-2-6 25,-13-1 38,1 4 5,-3 4 5,0 10 12,0 8 2,0 6 0,0 4 13,0 0 30,0 0 17,0 15-13,0 6-20,7 3-15,1 2-3,-1 2-1,0-5 3,3-5-2,0-4-4,0-7-20,0-6-52,4-1-155,1 0-336</inkml:trace>
  <inkml:trace contextRef="#ctx0" brushRef="#br0" timeOffset="13599.7194">9027 17 423</inkml:trace>
  <inkml:trace contextRef="#ctx0" brushRef="#br0" timeOffset="14026.8048">9027 17 423,'138'64'57,"-136"-55"-7,1-3-14,-3-3-19,0-3 1,0 0 9,0 0 3,0 0-25,0-9-12,0-7 24,0 0 8,0-5-4,0 0-15,0 5 0,2 3 0,8 4 11,-3 4 26,3 5-21,3 0-17,1 0-17,-1 6 20,1 10-11,-1 2 2,-1-1 10,-5-3 17,-2-5-1,0-3-14,-5-4-11,3-2-5,-3 0-1,0 0 0,0 0-4,0-3 4,5-13-2,-1-3 6,1-5-13,0-1-9,3 2-6,-1 7 0,-2 7 7,2 5 38,1 4-6,4 0-27,-2 11 46,7 12-30,-2 1 4,-3 2 14,-2-3 5,0-3-4,-5-4-1,-3-8-12,-2-3-10,0-4-30,0-1-91,0 0-141,0-2 51</inkml:trace>
  <inkml:trace contextRef="#ctx0" brushRef="#br0" timeOffset="14395.8785">9489-30 555,'0'0'96,"5"0"-27,3-2-26,1-3-31,1-4-13,2-4 4,-2-1-27,-2-2-9,-6-1 4,-2-1 1,0 5 1,0 2-19,-10 5 11,-4 5 8,-4 1 6,1 0 4,2 7 0,-2 16 36,7 5 37,1 6 33,4 3-19,5 2 11,0-3-13,7-3-20,8-5-8,-3-5-26,5-9-14,0-5-11,3-9-73,0 0-115,7-1-183</inkml:trace>
  <inkml:trace contextRef="#ctx0" brushRef="#br0" timeOffset="14780.9554">9691 16 457,'5'21'45,"2"4"-5,-5-7-13,1-6-6,-3-4 4,0-5-8,0-3-16,0 0-1,0 0-8,0-8 1,0-9 18,0-7 17,0-3-4,0 0-14,7 2-8,3 2 3,0 9 5,5 6 1,-3 6 16,3 2-13,-1 0-20,4 18 24,1 8-33,1 3 10,-3 4 15,0-3 17,-4-7 0,-3-7 12,-8-8-34,0-4-9,-2-4-44,0 0-120,0-7-92,0-10-8</inkml:trace>
  <inkml:trace contextRef="#ctx0" brushRef="#br0" timeOffset="14980.9955">9966-148 810,'27'0'117,"-5"0"-48,0 0-49,3 0-14,-3 0-6,0 0-15,-7 0-39,-1 0-15,-1 0-43,-6-8-110,-2-5-151</inkml:trace>
  <inkml:trace contextRef="#ctx0" brushRef="#br0" timeOffset="15185.0364">10013-289 622,'0'35'76,"0"11"-42,7 7-5,-7 7 6,5 1 5,-3-7-3,3-7 0,3-9-7,-3-9-24,-3-11-9,3-6-21,0-5-65,2-5-39,6-2-77</inkml:trace>
  <inkml:trace contextRef="#ctx0" brushRef="#br0" timeOffset="15709.1412">10418 12 532,'0'-5'50,"0"1"-63,-2-2-11,-13 0 17,-2 1 22,-3 5-3,-2 0 7,0 0 0,2 14 31,0 5 27,3 5-19,10-1-46,4 0 7,3-3 17,0-3-2,13-2-11,6-3-21,3-7 1,3-5-18,0 0-51,-1-4 2,-2-20 4,-7-7-6,-3-2 17,-9 1 28,-1 5-15,-2 8 20,0 7 8,0 8-4,0 4 7,0 0 36,0 0 56,0 15-2,0 2-24,5 3-48,3 2 3,1 0 22,-1-3-11,2-3-10,-1-2-1,1-3-12,0-4-14,5-2-5,-3-5-51,3 0-84,4 0-27,4-6-9</inkml:trace>
  <inkml:trace contextRef="#ctx0" brushRef="#br0" timeOffset="15978.195">10666-469 610,'0'40'41,"3"16"-19,7 18 31,4 16 18,3 5 21,6-3-17,-4-9 9,-2-15-20,1-14-26,-6-18-33,-5-16-7,-7-7-33,0-9-114,0-4-147,0-1-99</inkml:trace>
  <inkml:trace contextRef="#ctx0" brushRef="#br0" timeOffset="17518.503">3459 849 622,'0'0'124,"0"0"-43,0 0-37,0 0-38,0 2-2,0 18 30,3 5 10,7 8-9,2 0 6,0 2-4,-4-5-4,-3-8-7,-1-7-14,-1-5-8,-3-5-2,0-4-4,0-1-1,0 0 6,0 0-8,0 0 3,0 0 2,0 0-4,0-12-4,0-6 16,5-5 5,-3-4-7,6-5-1,-1 2-3,5 0-4,3 5-1,-3 6 2,3 4-1,0 7 5,0 7-4,2 1-6,-2 1-9,4 20 9,-2 3 0,-2 3 2,-3 1 5,-4-3-1,-1-6-1,-7-6-3,0-5 1,0-3-15,0-5-14,0 0 1,-2 0 11,-3-5 22,0-11 2,2-7 6,1-2-2,2-4-1,0 2-12,0 4-5,0 4 11,10 7 3,2 7 3,0 5 16,6 0-4,1 0-13,1 20 0,4 6-7,1 6 3,0 1 6,-3-1-7,-8-4 0,-1-5-2,-3-9-48,-3-7-47,-2-4-95,5-3-140</inkml:trace>
  <inkml:trace contextRef="#ctx0" brushRef="#br0" timeOffset="17903.58">4010 933 773,'2'-4'78,"3"-5"-31,5 0-32,0-3 2,2 0 22,8 2 0,-1 2 4,4 3-8,-1 5-3,-3 0-9,1 0-1,0 0 0,-8 7-15,3 11-5,-5 5 1,-1 4-9,-4 4 4,-5 3 1,0-3 0,0-4-5,-17-7-3,-10-10 4,0-10-3,0 0-11,0-7 6,2-17 5,8-3-3,5-3-16,5-4-7,7 3-21,0 1-42,7 4-40,15 7-104,10 9-33</inkml:trace>
  <inkml:trace contextRef="#ctx0" brushRef="#br0" timeOffset="18408.681">4523 892 687,'0'-9'89,"-2"-1"-69,-15 1-24,0-1 19,-3 3 37,0 4-18,1 3 2,1 0 6,4 5-4,4 17 6,2 5-4,3 4-3,5 2-9,0-2-13,8-2-6,12-9 4,7-4-7,0-10-31,5-6-18,-1-2-23,-1-24 7,-5-12-5,-8-9 13,-5-11 34,-10-2-11,-2-2 2,0 7-6,0 7 11,0 14 14,-7 12 9,2 10-5,3 10-4,2 2-14,0 7-2,0 25 42,0 15 37,0 14 9,0 13-12,10 8-10,2-3-2,0-7-13,3-9 0,-5-15-16,-3-12-8,-2-15-5,0-10-37,0-11-87,0 0-147,2-11-218</inkml:trace>
  <inkml:trace contextRef="#ctx0" brushRef="#br0" timeOffset="18753.75">4838 1017 721,'22'-3'118,"3"-1"-19,-3-3-50,-3-2-26,1-4 3,0-1-22,-6 0-1,-1-2-1,-8-2-5,-5 0-5,0 1-2,-3 4-7,-12 1 8,-2 6-8,-2 6 6,1 0-5,6 18-4,2 15 16,5 5 47,5 7 13,0 1-20,13-1 26,11-8-7,8-6 1,0-5-16,2-8-24,1-7-12,-3-6-42,5-5-133,0 0-208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1.99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0 501 441 0,'9'-1'109'0,"0"-4"4"15,4 2-14-15,-1-2-15 16,1 1-11-16,2-1-4 15,1 0-4-15,4-2-24 16,-2-1-19-16,1 1-2 16,0-3-6-16,2 2 4 15,1-1-1-15,-2-2-1 16,3 1-1-16,3 1 18 16,1 0 10-16,2 2-8 15,1-4-18-15,2 2-9 16,-3-2 4-16,-1-1 7 15,1 5-8-15,-6-5 4 16,1 3-3-16,1 1 0 16,1-1 8-16,-5-2-9 15,6 3-8-15,0-1 5 16,-1-2 9-16,-1 3-18 16,1-2-2-16,-2 1 3 15,-2-2 1-15,-2 4-1 16,0-3-2-16,-3 0 3 0,-1 0 1 15,0 2 1 1,-1 2-2-16,2-3 3 0,0 4-3 16,-2-1 2-16,2 1 2 15,2 1 1-15,-5-1 0 16,4 1 2-16,-3-3-9 16,2 3 1-16,1-1 0 15,1-3-3-15,2 0 6 16,-2-1-2-16,1 1-1 15,2-1-3-15,0-1 5 16,1-1-1-16,1 2-5 16,1 2 5-16,2-1 2 15,-2 3-4-15,0 2 0 16,3 2 4-16,-3-2-4 16,-3 0 0-16,3 2 2 15,-3 0 0-15,0 1-2 16,0-3 1-16,0 2 1 15,-1 1 1-15,2-3-1 16,5 3-2-16,-3 0 1 16,4 0-1-16,0 0 2 15,-3 0-2-15,2 3 3 16,-3 1-1-16,0-3 3 16,-3-1-1-16,1 1-3 15,-1-1 0-15,-2 3-1 16,-1-3 4-16,-2 0-6 15,-1 0 3-15,0 0-2 0,-1 0 3 16,0 0-1-16,-1 0 1 16,-2 0-2-1,2 0 2-15,0 3-1 0,-2-1 0 16,1 1-2-16,-1 2 0 16,-1-1-1-16,-2 2 2 15,-1-2 5-15,1 2-8 16,0-2 3-16,-2 3 0 15,4-2-2-15,-1 3 2 16,3 3 0-16,1 0-1 16,1 5 2-16,2-3-3 15,-2 6 1-15,6 2 0 16,-3-3-2-16,0 0 3 16,0 0 0-16,-4-6-2 15,-2-3 3-15,-2-4 0 16,-3 0 0-16,-3-1-4 15,-1 2-2-15,2 1-3 16,-1 1 3-16,2 4 2 16,1 0 2-16,-2 3 0 15,1 0 3-15,-1-1-2 16,1 5-1-16,-3 0 2 16,-2-2 0-16,3 5-2 15,-1-3-3-15,1 1 3 16,0 2 2-16,2-4-1 15,-5 0 2-15,3 2-2 16,-1-3-1-16,-3 3 2 16,0-2-4-16,0-2 4 15,0 1-2-15,0-1 3 16,0-1-6-16,-7-1 5 16,3-2 0-16,-7 2-2 15,3-1 1-15,-6 1-1 16,3-1 0-16,-3 0 1 15,-1-2 0-15,-3 4-1 16,1-3-1-16,-2 1 3 0,1-2 1 16,-1 1-5-16,0-3 3 15,-1 1 1-15,-1-1-1 16,-1-2 1-16,0 1-3 16,-3-3 2-16,-1-1 3 15,1 2-6-15,-2-4 3 16,0 1 3-16,-2 1-1 15,-4-1-4-15,1-2 4 16,0-1 1-16,-5 0-4 16,-2 0 3-16,2 0-1 15,-1 0-4-15,1-4 1 16,1-4 6-16,-1 4-4 16,3-1 2-16,0 2 0 15,2 0 1-15,4 3-2 16,-2-1 0-16,1 1 1 15,-3-3 0-15,2-2-2 16,-6 2 0-16,2-2 1 16,-1-2 2-16,0 2-2 15,-1-1 0-15,1 1 0 16,1-1 1-16,1 1-1 16,4 0 0-16,-2 1 0 15,5-3 1-15,1 5-2 16,-1-2 1-16,5 0-1 0,-4-3 1 15,3 0-1 1,-3 1 2-16,0-5 0 0,2 5 0 16,-2-2-1-1,3 3 0-15,0 1 1 16,4 0-1-16,1 3-1 0,3-1 0 16,-1 0 0-16,1 2 2 15,2 0-1-15,-1-3-1 16,1 2 3-16,1 1-4 15,1 0 1-15,2-2 1 16,-3 2-1-16,1 0 1 16,-2 0 1-16,0 0 0 15,-3 0-1-15,0 0 0 16,-2 0-1-16,1-1 1 16,-3 1-2-16,1-1 4 15,1 1-3-15,-1 0-1 16,2 0 4-16,0 0-3 15,1-3 3-15,4 3-4 16,-1-4 3-16,2 1-4 16,3-2-1-16,3 0-26 15,0 2-24-15,1-5-18 16,-1 3-9-16,1-2-23 16,3 5-50-16,0 0-132 15,0 2-349-15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1.99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3111-37 487 0,'4'0'36'0,"-3"-1"-31"16,-1-7-11-16,0 1 3 16,2-1 21-16,-1 3 9 15,3-3 33-15,-1 4 28 16,3-1-20-16,0-1-19 16,-1 1-28-16,0 3-11 15,1 0 10-15,-2 2-10 16,3 0-2-16,-3 0 1 15,0 2-9-15,2 11 1 16,-2 0 1-16,-3 2-1 16,-1 2-2-16,0-4 2 15,0-1-4-15,0-3 2 16,-4-3 1-16,-4-3-8 16,-1-3 0-16,1 0 0 15,0 0 0-15,1 0 6 16,0-9-1-16,4-3 2 15,3-2 4-15,0 1-2 0,0-1 0 16,0-2-1 0,7 4 2-16,1 2 2 0,2 4 3 15,0 2 4-15,1 4 6 16,-3 0-9-16,0 0-2 16,-1 2-6-16,-4 11 6 15,1 3-4-15,-4 1-5 16,0-2 6-16,0 2-3 15,0-5-2-15,-9-3-3 16,-2-4 2-16,-2-4-6 16,2-1 3-16,1 0 0 15,3-1 1-15,2-12 5 16,3 0 1-16,2-4 3 16,0 2-8-16,0-1 11 15,10 4-5-15,4 2-2 16,-4 6 7-16,2 2-5 15,-2 2 8-15,-2 0-9 16,-2 9-1-16,-5 2 4 16,-1 0-6-16,0 2-23 15,0-2-61-15,-10-3-85 16,2-3-92-16</inkml:trace>
  <inkml:trace contextRef="#ctx0" brushRef="#br0" timeOffset="1">2689 101 304 0,'0'0'39'15,"0"0"-22"-15,0 0 2 16,0-3 5-16,0 2 17 16,0 1 17-16,0 0 5 15,0-1 10-15,0 1-5 16,0-2-15-16,0 2-18 15,0 0-20-15,0-1-16 16,0 1-1-16,0-3-33 16,0 2-70-16,0 1-62 15,3 0-206-15</inkml:trace>
  <inkml:trace contextRef="#ctx0" brushRef="#br0" timeOffset="2">2689 101 549 0</inkml:trace>
  <inkml:trace contextRef="#ctx0" brushRef="#br0" timeOffset="3">2689 101 549 0,'108'-38'30'0,"-105"38"-23"0,2-2-13 15,2-1-29-15,-1-1-25 16,3 2-7-16,3 0-46 15,0-3-102-15</inkml:trace>
  <inkml:trace contextRef="#ctx0" brushRef="#br0" timeOffset="4">2959 15 451 0,'8'0'19'0,"-5"0"-24"15,2-1-89-15,2-3-109 16</inkml:trace>
  <inkml:trace contextRef="#ctx0" brushRef="#br0" timeOffset="5">3091-34 460 0,'113'-82'80'0,"-108"82"-3"15,-5-1-57-15,3 1-18 0,-3 0-8 16,4-4-35-1,0 4-29-15,2-5-10 0,2 2-40 16,3-2-76 0</inkml:trace>
  <inkml:trace contextRef="#ctx0" brushRef="#br0" timeOffset="6">3091-34 549 0,'5'0'68'15,"-1"-3"-48"-15,-1 2-30 16,1-4-72-16,-1 0-52 16,2-2-112-16</inkml:trace>
  <inkml:trace contextRef="#ctx0" brushRef="#br0" timeOffset="7">3364-192 505 0,'10'-2'49'0,"-3"0"24"16,-3-2-53-16,-3 0-25 16,2-1-5-16,-2-3-40 15,5 0 6-15,1-2-36 16,2 1-93-16</inkml:trace>
  <inkml:trace contextRef="#ctx0" brushRef="#br0" timeOffset="8">3545-318 549 0,'11'0'64'0,"-4"-2"-33"16,0 2-25-16,-4-4-29 16,4 1-102-16,-1-1-56 15,3 2-137-15</inkml:trace>
  <inkml:trace contextRef="#ctx0" brushRef="#br0" timeOffset="9">3899-437 399 0,'0'0'62'0,"0"0"-63"15,0 0-1-15,0 0 22 16,-1-2 5-16,-5-1 3 0,5 3-4 16,1 0 27-1,-3 0 3-15,-1 0-7 0,1 0-15 16,-8-2-21-16,-3 0-6 15,-4 0 0-15,-4-1-5 16,-3-1 4-16,0 0-4 16,-1-3 0-16,-2-1 2 15,5 3-4-15,-2-2 4 16,3-1-1-16,4 3-1 16,0-4-3-16,7 2 2 15,0 1-3-15,5 3 1 16,1 2-3-16,5 1 6 15,0 0 7-15,0 0 6 16,0 0 0-16,0 0-12 16,3 3 4-16,2-2-2 15,0 3 2-15,-2-3 5 16,3 2 11-16,-2-3-4 16,6 5-6-16,-1-1-8 15,3 1-2-15,1-1 2 16,1 4-5-16,1 0 2 15,3-3 1-15,3 5-1 16,1-5-21-16,-1 3 15 16,4-3 3-16,-2 2-17 15,-2-2 7-15,-2 1 4 16,-2-2-6-16,-6 4 4 16,0-3 13-16,-8 3-2 15,1 1-6-15,-4 5-2 16,0 1 4-16,0 4 3 15,0-1 0-15,0 3 5 16,0-2 0-16,-4-2-7 0,0-3 5 16,-2-2-27-16,2-7-155 15,4 3-22 1</inkml:trace>
  <inkml:trace contextRef="#ctx0" brushRef="#br0" timeOffset="10">3721-384 447 0,'12'-2'93'16,"-1"2"8"-16,-4-2-61 15,0 2-28-15,-4-3-6 16,-3 3-9-16,1 0-24 15,2-3-56-15,-2 3-52 16,1-2-54-16</inkml:trace>
  <inkml:trace contextRef="#ctx0" brushRef="#br0" timeOffset="11">4303-610 401 0,'0'0'43'0,"0"0"-10"0,0 0-15 15,-3 0 0-15,-2 0-10 16,-4 2 1-16,0 7 31 15,-5 3 0-15,3-3-32 16,-5 1-1-16,4 1-8 16,4-4 0-16,1-3 1 15,4-1 3-15,-1-2-4 16,4-1 7-16,0 0 11 16,0 0 5-16,0 0-1 15,0 0-7-15,0 0-3 16,0 0-5-16,4-5 1 15,4-6-3-15,4-4 0 16,0 2-2-16,3-4 0 16,-4 1-2-16,3 1 2 15,-4 0-2-15,2 3 0 16,-5 2 2-16,0 1-3 16,0 6 2-16,-3-1-4 15,0 4 9-15,-1 0 3 16,2 0 5-16,4 1 7 15,-2 11-10-15,1 5-2 16,2-1 4-16,-1 0-8 16,-2 1 6-16,2-5-8 15,-3-3-3-15,1-3-78 16,2-3-253-16</inkml:trace>
  <inkml:trace contextRef="#ctx0" brushRef="#br0" timeOffset="12">4231-399 447 0,'0'0'38'0,"0"8"-26"0,0 3-10 16,0 6 2-16,0 4 6 15,0 5 12-15,3 2 5 16,4 2 20-16,0-4-1 16,-2 1-8-16,-2-9 5 15,-2-5 1-15,-1-4-31 16,0-5-13-16,0-4-5 15,0 0-9-15,0 0 3 16,0-4 3-16,0-8-3 16,-1-3 3-16,-2 0 8 15,2-3-1-15,-2-2 2 16,3 0-4-16,0 1 9 16,0 0-6-16,0 2 1 15,4 1 2-15,4 1 1 16,5 3 5-16,-1 1 9 15,4 5-9-15,-1-2-2 16,4 5 5-16,-5 3-10 16,1 0 3-16,3 0-3 15,-7 0-1-15,4 0-4 16,-1 7 4-16,0 2 1 16,-3 4-1-16,1 3-3 15,-2 3 9-15,0 1 3 16,-3 1 9-16,-2-1-16 15,-2-1 1-15,1-1 3 16,-1-6 4-16,-2 0-4 16,1-7-4-16,2 1-2 0,-3-4 4 15,1-2-4 1,-2 0-31-16,2 0-40 0,0 0-98 16,1-12-135-16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1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0 236 699 0,'0'0'103'0,"0"0"-43"16,0 0-29-16,0 0 9 15,0 0 10-15,0 0 9 16,0 0 15-16,0 0 0 15,8 0-31-15,9 0-24 16,1 0-7-16,5-4-19 16,5-5 8-16,4-4 2 15,0-3-6-15,-3-3-10 16,-2 2-4-16,-2-2 1 16,-7 2 8-16,-8-3-16 15,-5-3-18-15,-5 5-10 16,0-4-22-16,-5 4 25 15,-10 5-5-15,0 5 21 16,-2 7 16-16,2 1 2 0,-3 4 10 16,2 16 9-1,1 9 4-15,0 6 43 16,3 8-15-16,2 2-20 0,2 1 7 16,6-4 14-1,2-1 6-15,0-4-2 0,3-6-2 16,12-9 4-16,4-4-5 15,2-6-8-15,5-7-16 16,1-2-19-16,5-3-6 16,1 0-43-16,0-12-53 15,-1-3-103-15,0 4-169 16</inkml:trace>
  <inkml:trace contextRef="#ctx0" brushRef="#br0" timeOffset="1">473-146 802 0,'0'-1'157'15,"1"-3"-27"-15,12 1-61 16,5 2-28-16,4-2-15 16,3 2-17-16,5 1-2 15,2 0-4-15,-3 0-3 16,0-1-8-16,-4 1-42 15,-2 0-90-15,1-3-160 16,-5 3-326-16</inkml:trace>
  <inkml:trace contextRef="#ctx0" brushRef="#br0" timeOffset="2">788-35 626 0,'3'-5'93'16,"7"-7"-57"-16,2-7-34 0,-2 2-2 15,2-4 0 1,1 1-3-16,2-2 6 15,-1 5-1-15,-5-2-4 0,4 3 2 16,-6 1 3 0,-3 4-4-16,3-2-3 0,-3 6 3 15,-3 1 1-15,1 2 6 16,2 4 3-16,-1 0 26 16,-2 0-10-16,3 13-8 15,3 9-13-15,-3 0 5 16,3 5 8-16,0 0 4 15,-2-6 1-15,0-5-9 16,-1-5-10-16,-3-7-2 16,-1-4-4-16,2 0-53 15,6-4-93-15,-1-11-172 16</inkml:trace>
  <inkml:trace contextRef="#ctx0" brushRef="#br0" timeOffset="3">968-468 817 0,'0'-1'64'16,"0"1"-66"-16,0 0-45 16,0 0-76-16,4 8-117 15</inkml:trace>
  <inkml:trace contextRef="#ctx0" brushRef="#br0" timeOffset="4">1109-268 301 0,'0'-2'24'16,"0"1"32"-16,0 1-1 16,0 0 8-16,0 0 8 15,0 9 12-15,0 11 20 16,0 3 3-16,0 2-57 15,0 2-25-15,4 0 5 16,2-4-6-16,1-2 12 16,2-5-22-16,4-7-1 15,-1-1-1-15,-1-8-5 16,4 0-13-16,1-4-12 16,2-12-20-16,-1-6 14 15,0-4 9-15,-3 3 6 16,-3 6 2-16,-3 1 4 15,-2 6 1-15,-5 5 5 16,1 5 1-16,-2 0-1 16,4 0-11-16,-1 9 1 15,3 6 16-15,3 3-3 16,1 2-2-16,5-3 10 16,-2 0 13-16,3-6-3 15,-3-1 6-15,0-8-10 16,-2-2-6-16,-3-9-13 15,-5-13-3-15,0-7 3 16,-3-4-4-16,0-5-29 16,0 6 1-16,-4 7-23 0,1 3-14 15,-1 9-27-15,4 6-51 16,0 7-74 0,0 0-181-16</inkml:trace>
  <inkml:trace contextRef="#ctx0" brushRef="#br0" timeOffset="5">1579-44 667 0,'0'0'118'0,"3"0"3"16,2 0-63-16,1-4-49 16,-2-11-5-16,3-2 2 15,3-9 4-15,1-4-7 16,0-5 0-16,-3-5 5 15,6-4-7-15,-6-3-1 0,2-1-1 16,1 2-3 0,-3 4-17-16,2 6-10 0,0 5 3 15,-5 9 19-15,1 3-5 16,-2 8 8 0,0 1 2-16,-4 5-3 0,0 1-6 15,0 0-3 1,0 1-4-16,0 2 6 0,0 0 6 15,0 1 7-15,0 0 0 16,0 0 0-16,0 0-3 16,0 1-9-16,0 14 26 15,0 6 3-15,0 9-8 16,0 9 3-16,0 6-4 16,0 8 12-16,-4-2-2 15,1 2 10-15,3-2-4 16,0-4 9-16,0-4 8 15,0-10-4-15,7-5 17 16,3-5-24-16,2-9 9 16,-2-3-19-16,1-7-6 15,0 1-10-15,-1-5-5 16,2 0-6-16,1 0-12 16,-1-5-40-16,2-10-21 15,1 1-76-15,-1-2-84 16,1 1-206-16</inkml:trace>
  <inkml:trace contextRef="#ctx0" brushRef="#br0" timeOffset="6">1896-390 624 0,'-11'-6'60'15,"-7"4"-42"-15,-7-1 105 16,-11-1-14-16,-6 0-17 16,-7-3-45-16,2 2-18 15,0-3-16-15,5 0-13 16,6 1-7-16,13-1-117 15,11 4-110-15,10 3-208 16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1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3288 413 342 0,'0'0'3'0,"0"0"-2"16,0 9 9-16,0 6 57 16,0 5 0-16,0 2 11 15,5 4-24-15,1 3-23 16,-2 0 26-16,0-3-27 16,0-2-6-16,0-7-5 15,-2-2-3-15,-2-8-11 16,0-4 0-16,0 0-8 15,0-3-4-15,0 0-4 16,0 0 0-16,0 0 1 16,-4-11 14-16,-2-3-1 15,1-5-14-15,-1-2 17 16,5-2-6-16,-2-2 0 0,3 1 5 16,0-1-4-16,0-1 3 15,4 6 17-15,9-3 5 16,-2 6 0-16,5 0-8 15,5 3 9-15,0 6 3 16,2 1 3-16,4 7-5 16,3 0 22-16,2 0-25 15,-3 0 21-15,-4 7-35 16,-3 1-14-16,-5 0 4 16,-9-4 0-16,-4 0-19 15,-4-3-86-15,0 2-146 16,0-3-229-16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2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14880-266 424 0,'0'0'113'0,"0"0"-57"16,0 0-7-16,0 0-10 16,0 0 4-16,3 0 8 15,1 12-19-15,5 2-26 16,1 6 7-16,0 8 1 16,0 3-8-16,1 5 3 15,-1 6 1-15,-1 3 2 16,-2 0-6-16,2 6-2 15,-3 0 1-15,-3 3-1 16,0-1-1-16,-3-1 1 16,0 5 2-16,0 1-2 15,-15-2 1-15,-4-2-5 16,-5 3-4-16,-6-6 7 16,-2-3-8-16,1-5-1 15,2-7 6-15,3-4 3 16,5-7-4-16,6-8-1 15,4-3 3-15,1-8-12 16,3-3-50-16,0-3-52 16,6 0-68-16,-3 0-10 15</inkml:trace>
  <inkml:trace contextRef="#ctx0" brushRef="#br0" timeOffset="1">13448-242 330 0,'-8'20'47'16,"2"6"5"-16,-6 4-1 15,1 4-15-15,-6 3 16 16,3 4 0-16,-4 1-8 0,2 4 12 16,2 1-10-16,1 6-11 15,5 0-3-15,3 3-8 16,3 5-10-16,2-1 6 15,0-2-4-15,0 3-1 16,10-6-2-16,-2-4-10 16,-1-6 2-16,1-7 4 15,1-1 4-15,-1-9-10 16,3 2-2-16,0-5-7 16,3-1-8-16,1-4-19 15,0-1-1-15,1-3-21 16,-4-8 18-16,-1-2-28 15,-1 0-119-15,-2-6-120 16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2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7360 307 512 0,'4'4'66'0,"-4"-2"-23"16,0 0-28-16,0-2-10 16,0 0-2-16,0 0 8 15,0 0 23-15,0 0 18 16,0 0 0-16,0 0-3 15,0 0-5-15,0 0-14 16,3 0-14-16,-3 0-9 16,0 0-5-16,0 0-6 15,0 0-6-15,0-4 5 16,0 0 12-16,0-3 3 16,0 2-1-16,1-3 3 15,2 3 7-15,1 1 11 16,-1-3-1-16,2 3-7 15,4-4-12-15,-5 1-7 16,6 2 1-16,-5-1-2 16,5 2 0-16,-4 2 3 15,2-1-2-15,0 3 1 16,-1-2 0-16,1 2-6 16,3 0 10-16,-4 0 3 15,3 0 3-15,0 0-6 16,2 5-8-16,-2 4-4 15,2 2 2-15,-2 1-1 16,1 3 2-16,1 2-1 16,-2-1 2-16,1 2 0 15,-3 4-3-15,2-3 3 16,-5 2-1-16,0 2 0 16,0-3-1-16,-3 4 0 15,-1 0-1-15,-1-1 1 16,0 0 0-16,0 2 1 15,0-2 0-15,-8-3-1 0,0 0-2 16,-4-4 2 0,0-4-1-16,-2-3-6 0,-2-3 2 15,-1-2 1-15,-1-3-4 16,0-1 7-16,0 0-3 16,1 0 1-16,2-5-7 15,-1-8 8-15,0 2 2 16,1-1 4-16,0-3-1 15,1 3-1-15,0 4 1 16,3-1-1-16,1 0 2 16,1 0-2-16,6-2 3 15,0-2-7-15,1-1 12 16,0-4-11-16,1 1 3 16,1-1 3-16,0 0-2 15,0 4-2-15,0 1 2 16,0 6-1-16,0 1-1 15,-2 2-22-15,2 2-39 16,0 2-46-16,0 0-104 16,7 0-200-16</inkml:trace>
  <inkml:trace contextRef="#ctx0" brushRef="#br0" timeOffset="1">6497 58 442 0,'2'0'62'16,"-2"0"-5"-16,0 0-15 15,0 6-1-15,0 9 11 0,0 7 15 16,-5 6-10-16,-3 7-30 16,-6 8-8-16,2 5 8 15,-2 0-8-15,5 4 0 16,0 0-4-16,6-2-2 15,3-2-1-15,0-4 1 16,0-1 0-16,0-7-4 16,13-1 7-16,2-2-5 15,0-3-1-15,3-2 0 16,-5-8-12-16,3 0 7 16,-2-4-3-16,-3-7-1 15,-5-7-3-15,1 0-7 16,-3-2-38-16,-3 0-57 15,2 0-43-15,4 0-50 16,1 0-173-16</inkml:trace>
  <inkml:trace contextRef="#ctx0" brushRef="#br0" timeOffset="2">6699 501 311 0,'0'0'26'0,"0"0"-11"16,0 8 0-16,0 7 44 15,6 1 27-15,-1 4-7 16,-1 3 0-16,2-2-21 15,-2 0-27-15,3-3 1 16,-4-6-1-16,-2-4-14 16,-1-1-14-16,0-5 0 0,0-2-6 15,0 0-1-15,0 0-9 16,0 0-4-16,0-5 10 16,0-8 2-16,-7-2 5 15,-1-7-6-15,2 0 7 16,4-3 3-16,2 1-3 15,0-1 10-15,0 4 27 16,0 3 4-16,11 1 1 16,2 1-3-16,8 5 21 15,-3 2-14-15,6 2-18 16,-2 6-6-16,3-2-5 16,-3 3-3-16,-4 0-16 15,-3 0-3-15,-3 0-23 16,0 5-43-16,-5 5-96 15,5-1-134-15,-1 3-179 16</inkml:trace>
  <inkml:trace contextRef="#ctx0" brushRef="#br0" timeOffset="3">7046 623 539 0,'0'0'84'16,"0"9"-12"-16,0 8-43 15,0 4-10-15,0 1 16 16,0 1-5-16,0 0-10 16,-1-6-13-16,-6-2-9 15,-3-6-10-15,3-5-73 16,3-4-122-16,4 0-95 15</inkml:trace>
  <inkml:trace contextRef="#ctx0" brushRef="#br0" timeOffset="4">6033 466 451 0,'0'0'87'16,"0"0"-24"-16,0-1-27 15,0 1-10-15,1 0-7 16,-1 0 16-16,0 0 15 15,0 0 1-15,0 0-14 16,0 0 2-16,0 0-8 16,0 0-14-16,0 0-10 15,0 0-8-15,-4 0 2 0,-6 0 12 16,-1 4-3 0,-3 4 0-16,1-3-6 0,0-1 7 15,-1 1-6-15,2-3-2 16,2 0-2-16,0-2 1 15,2 0-4-15,0 0 3 16,-2 0-1-16,2 0 1 16,-2 0 1-16,0 0-2 15,2-3 0-15,1 2 5 16,2 1-19-16,2-4-29 16,3 4-36-16,0 0-42 15,0 0-139-15</inkml:trace>
  <inkml:trace contextRef="#ctx0" brushRef="#br0" timeOffset="5">6038 268 396 0,'0'-9'6'15,"0"1"0"-15,0-2 9 16,0-2 10-16,-5 0 0 16,-5-1-16-16,2 1-1 15,-5 4 3-15,3-4-7 16,-3 4 7-16,3 2 0 15,-2-2-9-15,-2 4 0 16,3 0-3-16,-2 3 1 16,2-2 1-16,-1 3-3 15,2 0 2-15,-2 0 5 16,1 0 0-16,-5 11 12 16,1-1 11-16,0 3-2 15,-6 3 10-15,3 0-17 16,0 4 5-16,-2-3 14 15,-1 2-19-15,4 5 14 16,2-1-3-16,4 0-4 16,0 5 5-16,3-3 1 15,3 4 1-15,1 1-5 0,3 1-7 16,1 1 1-16,0-1-7 16,0-2-6-16,0-6 14 15,0 1-2-15,1-4 2 16,6-7-9-16,3 0-11 15,1-1 0-15,4-2 1 16,2 0-4-16,2-2 0 16,3-3 0-16,2-1 1 15,2-3-4-15,-1-1-1 16,0 0 3-16,2 0-9 16,-2-5-3-16,-3-6-14 15,0-1 18-15,-2-1-1 16,-6 0-11-16,1-2-6 15,-5 3 13-15,2-3-4 16,-5-1 7-16,-3-2 0 16,0 1 1-16,-1 1-1 15,-1 0-4-15,-2-1-18 16,0 1 2-16,0 6 1 16,0 1 10-16,0 1 6 15,0 5 12-15,0 0 6 16,0 2-3-16,2 1 8 15,-2 0 4-15,0 0 4 16,0 0-11-16,0 0 3 16,0 0-1-16,0 0 7 15,0 0-9-15,2 0 5 16,-1 0-1-16,0 0-1 16,-1 0 0-16,2 0 3 15,-2 0-4-15,0 0-8 16,0 0 1-16,0 0 4 15,0 0 2-15,0 0 8 0,0 0-5 16,0 0-2-16,0 0-11 16,0 0-2-16,0 0 2 15,-4 0 4-15,-6 0-1 16,-3 0 3-16,0 0-4 16,3 3 0-16,0-2 1 15,2-1-14-15,1 0-39 16,4 0-45-16,3 0-88 15,0 0-92-15</inkml:trace>
  <inkml:trace contextRef="#ctx0" brushRef="#br0" timeOffset="6">7909 587 681 0,'4'0'108'16,"-1"0"-36"-16,-2 0-21 15,1 0-23-15,-1 12-9 0,3 6-9 16,0 8 16-16,0 6 16 15,-2 4-9-15,-2 2-12 16,0-4 0-16,0-3-17 16,-2-8-7-16,-10-6-15 15,-2-9-77-15,6-8-113 16,1 0-156-16</inkml:trace>
  <inkml:trace contextRef="#ctx0" brushRef="#br0" timeOffset="7">8244 400 347 0,'0'0'78'0,"0"0"-40"16,0 0-4-16,0 0-7 15,0 0 20-15,0 0 10 16,0 0-14-16,0 0-5 16,0 0-6-16,0 0-10 15,0 0-2-15,0 0 2 16,0 0-7-16,0 0-10 16,0 0-1-16,0-2-1 15,0 2-7-15,0 0-3 16,0 0-2-16,0 0 1 15,0 0 7-15,0 0 7 16,0 0 7-16,0 0 9 16,0 0 11-16,0 0 2 15,0 0-4-15,0 14-5 16,0 5-22-16,0 6-2 16,0 2-2-16,0-1 6 15,0 2 1-15,1-5 8 16,3-4-8-16,-1-3 0 15,1-7-4-15,4-3-1 16,-1-4-3-16,3-2-5 16,4 0-17-16,2-7-14 15,1-6 8-15,1-4 3 16,-3 2 13-16,-1-1-1 0,-2 1 3 16,-7 7 3-16,0 1 1 15,-2 2 4 1,-2 5 7-16,2 0 1 15,1 0 2-15,3 0 3 0,0 8-8 16,5 2 0-16,0-1 15 16,4-5 14-16,-2 0-13 15,3-4-6-15,-1 0-3 16,-1-4 8-16,-1-11-3 16,-5-6-21-16,-4-1-6 15,-5-4-30-15,0 3-25 16,0 2-25-16,-10 4-63 15,-4 4-19-15,1 4-36 16</inkml:trace>
  <inkml:trace contextRef="#ctx0" brushRef="#br0" timeOffset="8">8708-66 610 0,'17'18'102'15,"2"5"-17"-15,1 8-32 16,0 8 7-16,1 9-21 15,-3 9-6-15,-1 5 12 16,-5 8 4-16,-4 3-27 16,-6-3 20-16,-2-3-19 15,-2-7-16-15,-17-8-8 16,-4-13-1-16,-4-12-25 16,-2-10-66-16,4-8-81 15,10-7-167-15</inkml:trace>
  <inkml:trace contextRef="#ctx0" brushRef="#br0" timeOffset="9">9286 365 1074 0,'14'0'57'16,"-3"0"-33"-16,1 0-34 0,7 0-70 15,4 0-112-15,9 0-179 16</inkml:trace>
  <inkml:trace contextRef="#ctx0" brushRef="#br0" timeOffset="10">9618 720 710 0,'0'0'107'16,"0"0"-42"-16,0 0-29 15,8 0-16-15,6 0-2 16,6 0 7-16,3-5 8 16,6 0 9-16,4-6 17 15,-1 0-4-15,-1-2-30 16,-1-1-19-16,-5-4-7 16,0 2 0-16,-8-6-5 15,-2 1-21-15,-7 2-11 16,-2-2-9-16,-6 1-7 15,0 0 4-15,0 7 23 16,-3-3 15-16,-8 6 11 16,-3-1-2-16,-1 2 5 15,-2 2 2-15,-1 3 20 16,-2 4-5-16,-4 0-9 16,4 8 1-16,1 15 11 15,3 7 11-15,4 7-13 16,6 6 4-16,6 5-1 15,0-3 6-15,0 2 8 16,18-4-13-16,4-3 1 16,3-6-1-16,7-7-15 15,2-4-7-15,2-8-1 16,1-8-7-16,-2-5-2 16,1-2-26-16,-10-7-36 15,-2-9-41-15,-3-1-66 16,-7 1-156-16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3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13686-36 606 0,'3'0'70'0,"-2"0"-38"16,-1-1-25-16,0 0-11 15,0 1 1-15,0 0 4 16,0 0 30-16,0 0 49 15,0 0 7-15,0 0-29 16,0 0-18-16,0 0-9 16,0 0-13-16,0 0-15 15,0 5-1-15,0 3 1 16,-6 1-3-16,-2 4-1 16,-1-4 0-16,-1 1-1 15,0 1 2-15,2-4 0 16,0 0 1-16,1-2 0 15,1-1 0-15,3 0 1 16,-1-2 0-16,2 1-2 16,0-3 4-16,2 0-1 15,-2 0-2-15,2 0-4 16,-2 0-3-16,2 0-2 16,-1 0 1-16,-1 0 2 15,2 0 2-15,0 0 2 16,0 0 3-16,0 0 2 0,0 0 2 15,0 0 11-15,7-5 11 16,1-3-20-16,2-4-6 16,1 1-2-16,0-4 1 15,1 4-2-15,-4 2-2 16,1 0 2-16,-1 1 2 16,-3 4-1-16,0-1 1 15,-2 2 1-15,3 2 7 16,-1 1-2-16,-1 0-7 15,0 0-4-15,1 0-3 16,0 0 11-16,2 0-2 16,1 4 1-16,2 5-3 15,4 8-1-15,1 1 0 16,0 6 4-16,2 0-2 16,-3-2-1-16,-3-8 3 15,-2 1-4-15,-3-11-38 16,-1-4-120-16,2 0-198 15</inkml:trace>
  <inkml:trace contextRef="#ctx0" brushRef="#br0" timeOffset="1">14654-110 397 0,'-8'6'1'15,"-5"7"4"-15,1-2 9 16,-2 4 13-16,0 0 3 15,4-2 8-15,4-4 6 16,3-1 26-16,0-5-15 16,3 2-24-16,0-5-18 15,0 0-9-15,0 0-3 16,0 0 5-16,0 0-4 16,0 0 2-16,0 0 5 15,0 0 4-15,0 0-6 16,3 0-1-16,0 0-3 15,3-8 21-15,4 0-12 16,1-2-6-16,-1 0 0 16,0-2-2-16,-1 3-3 15,1 0 0-15,-2 2 1 16,-4 2 3-16,3 0 7 16,-3 4 24-16,1 1 6 15,-1 0-17-15,-3 0-3 0,2 0-5 16,1 0-15-1,4 5-12-15,-1 8-3 0,4 3-1 16,2 4 4-16,0-1-7 16,0-2-38-16,-1-5-77 15,4 0-133-15</inkml:trace>
  <inkml:trace contextRef="#ctx0" brushRef="#br0" timeOffset="2">20817-208 431 0,'0'0'57'0,"2"0"-6"15,-2 0 19-15,4 3 0 16,2 1-2-16,0 0-2 15,-1-4-15-15,-1 0-3 16,0 0-23-16,-4 1-13 16,0-1-7-16,0 0 0 15,0 0-2-15,0 0-1 16,0 0 0-16,0 0-5 16,-4 3 2-16,2 6 10 15,-1 4-1-15,-4 5-7 16,1 3 3-16,-1-3-1 15,3-1-3-15,-4 4 3 16,-2-1-2-16,2 1 1 16,0 0-2-16,-3 0 5 15,0-2 4-15,5 2 4 16,-2-6-1-16,2 5 4 16,1 0 1-16,-1 0-3 15,3-1-4-15,0 1 1 16,-2-3-4-16,0-5-6 15,2-3 2-15,1 2 1 16,0 2 0-16,0-4 5 16,2 3 4-16,0 0 8 15,0 1 0-15,0-1-7 16,0-1-2-16,0 0-10 16,0-2-1-16,0 3-1 15,0-4 0-15,0 1-3 0,0 2 3 16,0-2 0-1,0 2-2-15,0 0 2 0,0 1 4 16,0 4-2-16,0-4-1 16,0 8 2-16,0-4-3 15,0 0 1-15,0 0-2 16,0 0 1-16,0-4 0 16,0 0 1-16,0-1-1 15,0 0 0-15,0 1 0 16,0 2 0-16,0-2-1 15,0 3 3-15,0-2-1 16,0 0-1-16,0-1 0 16,0-3 2-16,0 3-1 15,0-4-1-15,2 2 2 16,-2 1-1-16,4 0 1 16,-3-1-1-16,1 2-1 15,2-3 0-15,-1 3 0 16,-2-4-2-16,1 0 4 15,-2-4 1-15,0 1-5 16,0-1 4-16,2 0-2 16,-2 1 0-16,1 1 1 15,2 0 1-15,0 2 0 16,0-2-2-16,1 1 6 16,-1 1-3-16,1-3 3 15,-4 0 2-15,2-1 4 16,1 2-2-16,1-4 2 15,-1 4-1-15,3-1 2 0,-3 0-4 16,3 2-3 0,1-3 2-16,-5 0 0 15,3 1-5-15,-3-3-2 0,-2 0-2 16,0-2-1-16,1 2 1 16,-1-2 0-16,3 0 2 15,-3 3-1-15,1-3 0 16,1 0 0-16,-2 1-6 15,0-1-16-15,0 0-23 16,0 0-37-16,0 0-62 16,0 0-54-16,0 0-141 15</inkml:trace>
  <inkml:trace contextRef="#ctx0" brushRef="#br0" timeOffset="3">19908 502 496 0,'0'-3'11'16,"0"3"-11"-16,0 0 1 16,0 0 7-16,0 15 46 15,0 10 24-15,-6 11 56 16,-2 11-71-16,3 6-17 15,-4 6-20-15,3 4 11 16,3-4-12-16,-3-8-16 16,1-10 1-16,-1-11-12 15,3-13 5-15,-3-14-24 16,1-3-111-16,1-9-151 16,3-12-6-16</inkml:trace>
  <inkml:trace contextRef="#ctx0" brushRef="#br0" timeOffset="4">19908 473 700 0,'6'-5'87'0,"5"2"-32"16,-2 0-25-16,3 0 7 15,3 0 9-15,1 2 2 16,4 1 14-16,-2 0-10 16,2 0-16-16,-2 0-10 15,3 4-7-15,0 6-6 16,-2 3 8-16,-1-1-14 15,-2 1 7-15,-1-2 0 16,-4 2-1-16,-6-2-4 16,-2 4-12-16,-3 2-5 15,0 0 4-15,0 7 7 16,-7-2-3-16,-8-1-7 16,-7-6-6-16,-2-3-3 15,-2-4-52-15,-3-8-19 16,-4 0-46-16,5-5-40 15,6-8-109-15,5 0-166 16</inkml:trace>
  <inkml:trace contextRef="#ctx0" brushRef="#br0" timeOffset="5">20075 126 411 0,'0'0'49'16,"0"0"-50"-16,0 0-4 15,-2 0 8-15,-9 0 24 16,-1 0 26-16,3 7 7 15,-6 4-19-15,4-2-7 16,-1-1-14-16,6-3-4 16,2-1-4-16,4-4 0 15,0 0-1-15,0 0-6 16,0 0-2-16,4 0-10 16,2 0 2-16,1 0 13 15,2-4 13-15,0-1 2 16,7-3-5-16,-1 0 8 15,1-2-13-15,-2 1-4 16,0 1 15-16,-4 1 1 16,-3 6 7-16,-3 1-9 15,1 0-7-15,-3 0 10 16,2 0-3-16,3 4-19 16,-1 8-7-16,6 4 4 15,-4-1-3-15,0 3 5 16,-1 1-25-16,-1-4-90 0,1-3-123 15,2-1-223 1</inkml:trace>
  <inkml:trace contextRef="#ctx0" brushRef="#br0" timeOffset="6">20355-136 481 0,'0'0'88'16,"0"0"-8"-1,0 0-17-15,0 0-16 0,1 4 19 16,9 5-11-16,-2 8-51 15,2 2-4-15,4 8 4 16,1 7-1-16,-3 8-3 16,4 4-1-16,-3 7 1 15,3 6 4-15,-4 3 5 16,-2 5 11-16,-2 2-3 16,-1-3 9-16,-6-1 19 15,-1-9-28-15,0-9-4 16,-13-5-8-16,-6-5-4 15,-3-4-1-15,0-3-1 16,0-2 3-16,3-6-1 16,3-4-3-16,7-7 5 15,-1-9-6-15,3-2 2 16,5 0 0-16,0 0 0 16,2 0 0-16,0 0-4 15,0 0-1-15,0 0-34 16,-1-2-66-16,1 0-131 15,0 0-100-15</inkml:trace>
  <inkml:trace contextRef="#ctx0" brushRef="#br0" timeOffset="7">21478 391 388 0,'-25'3'67'0,"-6"-3"34"15,-10 0-7-15,-12 0-28 16,-1 0-18-16,0 0 9 16,6 0-31-16,8 0-12 15,7 0-10-15,8 0 2 0,4 0-4 16,9 4-20-16,5 1-77 16,3 4-111-1,4 2-111-15</inkml:trace>
  <inkml:trace contextRef="#ctx0" brushRef="#br0" timeOffset="8">21037 736 492 0,'0'12'75'0,"0"1"2"16,0 10-4-16,0-1-6 15,0 4-1-15,0 2-29 16,0-2 2-16,0-5-7 16,0-5-6-16,0-1-11 15,0-10-12-15,0-4-4 16,0-1-4-16,0 0-8 16,0 0-36-16,0 0-32 15,0-6 34-15,0-12 31 16,0-2 20-16,-5-3-6 15,0-5 0-15,5 3-13 0,0 4 12 16,0 4-8-16,7 4 79 16,9 1 21-16,1 4-17 15,4-1-8-15,2-2-32 16,-2 5-1-16,0 2 0 16,-1-1-15-16,-2 3 1 15,-1 1-12-15,-5 0-6 16,-3 1-15-16,-2-2-33 15,-6 2-30-15,1 0-68 16,1 0-153-16</inkml:trace>
  <inkml:trace contextRef="#ctx0" brushRef="#br0" timeOffset="9">21270-120 452 0,'0'0'94'16,"0"0"-65"-16,0-3-20 16,0 2 0-16,0-3 21 15,0 1-1-15,0 2-10 16,0 1-3-16,3 0-9 15,-3 0-1-15,0 0 13 16,0 0 15-16,0 0 5 0,0 0-10 16,0 12-12-16,0 8-4 15,0 6 5-15,-3 8-9 16,3 8 0-16,-1 0 0 16,-1-1 12-16,2-4 10 15,0-6 0-15,0-9-15 16,0-7-12-16,0-11-4 15,0-4-3-15,-2 0-18 16,2 0-57-16,0 0-93 16,0 0-139-16</inkml:trace>
  <inkml:trace contextRef="#ctx0" brushRef="#br0" timeOffset="10">15893 317 540 0,'0'0'61'0,"0"-1"-12"16,-2 1 7-16,2 0 0 15,-1 0 10-15,1 0 6 16,0 0-3-16,0 0 8 15,0 0-11-15,0 0-15 16,0 0-10-16,0 0-8 16,0 0-7-16,0 0-5 15,3 0-4-15,6 0-11 16,7 1-9-16,4 4 3 16,2-1 0-16,2 1 3 15,-1-2 2-15,-1 2-1 16,-2-1-5-16,-2-1 2 15,-7-2 0-15,-1 3-5 16,-6-4-21-16,-2 0-42 16,-2 0-76-16,2 0-117 15,0 4-287-15</inkml:trace>
  <inkml:trace contextRef="#ctx0" brushRef="#br0" timeOffset="11">15978 200 326 0,'0'0'44'0,"0"0"-33"16,0 0 16-16,0 0 10 16,0 0 12-16,0 0 14 15,2 2 16-15,2 3 6 16,-1-3-27-16,-2 1-28 16,2-2-14-16,-2-1-6 15,-1 0-6-15,1 0 2 16,-1 0 1-16,0 0-5 15,0 0-2-15,0 0-1 16,0 0-1-16,0 0 2 16,0 0 3-16,0 0-2 15,0 0 0-15,0 0-1 16,0 0 4-16,0 0-4 16,2 0-1-16,-2 0-2 15,0 0-6-15,0 0-4 16,0 0-1-16,0-1 5 15,0-2 7-15,0 1 3 16,0 2-1-16,0 0 7 16,2 0-2-16,-2 0 1 15,0 0 1-15,0 0 0 16,0 0-5-16,0 0-6 16,0 7 6-16,0 10-4 15,0 5 6-15,0 8 2 16,0 3-6-16,0 2 4 15,0 1 3-15,0-4 1 16,0-1 13-16,0-6-13 16,0-8 0-16,0-4-13 15,0-8 6-15,0 2-3 16,0-6-3-16,-2 4-42 0,2 0-65 16,0-3-100-1,0 3-210-15</inkml:trace>
  <inkml:trace contextRef="#ctx0" brushRef="#br0" timeOffset="12">16551-100 262 0,'1'0'33'15,"3"0"14"-15,0 0 2 16,-1 0-7-16,4 3 15 15,-3 1 11-15,2 0 3 0,-1-4 6 16,-2 4-31-16,1-3-8 16,-1-1-15-16,0 0-11 15,-3 0-7-15,1 2 3 16,-1 0 2-16,0-2 4 16,0 0 0-16,0 0-1 15,1 3-3-15,-1-3-6 16,0 0-5-16,0 1 0 15,0 6-4-15,0 1 8 16,0 6 1-16,0 1-1 16,-8 4 0-16,1 1-1 15,-1 0 2-15,1 1-2 16,-3 1 0-16,2 1 0 16,1-2 4-16,0 0 3 15,3-3-3-15,0-3 1 16,-1 0-4-16,-2-1 0 15,2 3 1-15,-2 1-4 16,2-1 3-16,-2 3 0 16,0 0 5-16,4 0-1 15,-4-2 5-15,6-4 0 16,-3 5 2-16,1-7-4 16,0 5-5-16,1-3 0 15,0 6 0-15,-1-3 2 16,3 2 0-16,-1-4-2 15,-2-1 3-15,3 1 1 16,-3-2-1-16,3-1-1 16,0 0 0-16,-1 1-1 15,-1 0-2-15,2 0 3 16,-2 2-3-16,2 1-2 16,0-4 4-16,0 2 6 0,0 0 9 15,0-1-5 1,0 1 10-16,0-1-3 0,4-2-6 15,-3 2-6-15,5-3 1 16,-2 0-5-16,0 0-5 16,-1-1-3-16,0-1 1 15,0 3-1-15,-2-5 3 16,0 0-1-16,-1-2 0 16,2-3 0-16,-2 0-4 15,0-1-14-15,0 0-68 16,0 0-74-16,0 0-77 15,0-9-148-15</inkml:trace>
  <inkml:trace contextRef="#ctx0" brushRef="#br0" timeOffset="13">16773 215 431 0,'0'0'23'0,"0"0"-22"15,0 0-2-15,0 0 15 16,0 0 31-16,0 0 28 15,0 0 19-15,0 0-12 16,0 0-23-16,0 0-22 0,0 0-13 16,0 0-5-16,0 0-3 15,0 0 1-15,0 0 1 16,0 0-1 0,0 0 4-16,0 0 5 0,0 0 3 15,0 0-13-15,0 0-6 16,0 0-6-16,0 0-3 15,4 0-1-15,-1 0 0 16,1 0-3-16,-1 0 1 16,6 0 2-16,0-1 1 15,2-4 5-15,0 1 2 16,5-2 3-16,0 5 14 16,-1 0 7-16,5 1-7 15,-4 0-7-15,2 0-4 16,-2 0-9-16,-3 9-5 15,0 3-2-15,-8 2-7 16,-5 3 1-16,0 6 2 16,0 2 5-16,-5 2 5 15,-15 1-10-15,-2 0-7 16,1-5-8-16,-1-3-3 16,7-5 2-16,1-10 7 15,7-3 4-15,5-2 7 16,2 0 3-16,0 0 2 15,0 0 0-15,0 0 5 16,0 0 13-16,0 0 17 16,1 0 9-16,9 0-6 15,4 10-35-15,1 1-1 0,1 6 10 16,1 4 3 0,-2 2-4-16,-3 6-2 15,-2-3 10-15,-6 2-10 0,-4-8-7 16,0-2 2-16,0-4-7 15,-5-6-2-15,-10 0-2 16,-1-3-3-16,0-5-4 16,-1 0-26-16,-2 0-9 15,-1 0-32-15,-2-10-47 16,6 2-50-16,3 1-83 16</inkml:trace>
  <inkml:trace contextRef="#ctx0" brushRef="#br0" timeOffset="14">17235 477 298 0,'-3'9'70'16,"1"-1"-20"-16,0 5 18 15,-1 7-13-15,-1 4-11 16,3 4-1-16,1 3-4 15,0-2 0-15,0-2 17 16,0-5 15-16,0-5-40 16,0-12-11-16,0-1-12 15,0-4-7-15,0 0-14 16,1 0-9-16,-1-4-13 16,0 0 23-16,0-5 10 15,0 0 6-15,0-6 0 16,0-1-4-16,0 0 3 15,0-3-2-15,0 3-4 16,4 0 4-16,3 3 12 16,5-4-3-16,1 1 8 15,1 3-1-15,1-2-2 16,-1 5 7-16,4 2 2 16,-1 1-3-16,-4 7-17 15,4 0 12-15,1 0 1 16,-3 0-8-16,1 4-9 15,-3 8-2-15,3 7 6 16,-7 2 6-16,4 3 7 0,-4 7-11 16,-2-1 1-1,-4-5 4-15,1-4-4 0,-2-5-4 16,-2-9-4-16,0-7-4 16,0 0-35-16,0 0-108 15,-9-15-131-15,2-6-27 16</inkml:trace>
  <inkml:trace contextRef="#ctx0" brushRef="#br0" timeOffset="15">17269 174 461 0,'-6'4'20'0,"-7"6"-16"16,-2 0 9-16,-1 6 2 15,-4-3 8-15,5 1-7 0,2-6-4 16,7-1 9-16,2-6 7 16,4-1-2-16,0 0 2 15,0 0 17-15,9 0 11 16,1 0 2-16,4 0-5 16,2-4-43-16,2-12-6 15,3-2-1-15,-1 0-6 16,2 0 3-16,-3 5 6 15,-3 0-3-15,-6 4-1 16,-2 5 6-16,-4 4 3 16,-1 0 10-16,0 0-15 15,-3 4-12-15,6 11 8 16,-2 0 3-16,-3 4 0 16,1-2-9-16,0-4-77 15,2-8-195-15</inkml:trace>
  <inkml:trace contextRef="#ctx0" brushRef="#br0" timeOffset="16">17860 56 625 0,'0'0'79'16,"0"0"-47"-16,0-2-29 15,0 2-7-15,0 0-6 16,-1 0 0-16,-9 0 7 16,3 3 16-16,-1 10 46 15,-2 7 1-15,-1 5-4 16,-3 8-28-16,5 7-13 15,-7 4-4-15,3 1-6 16,-3 3-3-16,1-1 1 16,-1-4 3-16,3-5-1 15,6-4 7-15,2-3 17 0,2-4 3 16,3-3 7-16,0 1-2 16,0-2-19-1,8-1-6-15,3 0-9 0,-2-2 4 16,0-6-10-16,-2-2 2 15,-4-4-1-15,0-5-12 16,-3-3-35-16,1 0-18 16,1 1-27-16,4-1-37 15,1 0-102-15,2 0-41 16</inkml:trace>
  <inkml:trace contextRef="#ctx0" brushRef="#br0" timeOffset="17">17925 570 503 0,'0'17'43'0,"0"6"-7"16,4 2 20-16,1 1 3 0,-1-1 38 15,-2-2-11 1,2-5-39-16,-2-9-13 0,-2-4-24 16,0-2-12-16,0-3-13 15,0 0-7-15,0-8-3 16,0-4 11-16,0-5 8 16,0-4 9-16,0-4-4 15,0-1-15-15,0-3 1 16,1 5-5-16,12-1 26 15,-1 6-5-15,4 3 4 16,-1 1 13-16,1 7 6 16,0 3-1-16,-3-1 9 15,3 6-9-15,-3 0-21 16,-1 0 2-16,-2 3 0 16,-1 10-9-16,-3 5 3 15,4 4 2-15,-1 3 2 16,-1 1 6-16,-1 1-5 15,1-5 4-15,-2-5-3 16,-4-8-1-16,-2-6-4 16,0-1-4-16,0-2-94 15,0-5-225-15,0-10 17 16</inkml:trace>
  <inkml:trace contextRef="#ctx0" brushRef="#br0" timeOffset="18">18045 218 532 0,'-4'0'39'0,"-2"7"-28"16,-3 4-12-16,-3 1 2 15,-4 1 3-15,3 2 9 16,-3-6-3-16,7-2 9 16,-1-2-16-16,7-4 0 15,3-1 7-15,0 0 31 16,0 0 28-16,6 0-12 15,5 0-10-15,3 0-25 16,-1 0-24-16,4-6 4 16,-2-5-2-16,3-4-2 15,-2 3 2-15,-4 2-3 16,2 2 2-16,-6 1 4 16,0 5-1-16,-2 0 3 15,1 2-7-15,1 0 6 16,-2 3-4-16,1 10 1 15,-1 0 1-15,-3 1 4 16,1-1-4-16,-4-5-9 0,0-2-83 16,0-4-153-16</inkml:trace>
  <inkml:trace contextRef="#ctx0" brushRef="#br0" timeOffset="19">18360 438 524 0,'6'2'42'16,"-2"2"-14"-16,-4-3-25 15,0-1-4-15,0 0-36 16,0 0-41-16,0 0-79 15</inkml:trace>
  <inkml:trace contextRef="#ctx0" brushRef="#br0" timeOffset="20">18646 474 548 0,'0'17'34'16,"-2"10"-11"-16,2 8 11 15,0 9 26-15,0 7 3 16,0 7-10-16,0 0 15 16,0-6-24-16,4-8-7 15,-1-10-5-15,-3-13-29 16,0-11-6-16,0-7-5 16,0-3-54-16,-3 0-78 15,-4-8-94-15,3-6 60 16,4-3-54-16</inkml:trace>
  <inkml:trace contextRef="#ctx0" brushRef="#br0" timeOffset="21">18650 440 394 0,'10'-7'91'0,"3"1"28"15,2 2-42-15,2 1 4 16,1-1-4-16,1 4-43 16,3 0 3-16,-3 0 2 15,3 7 9-15,-6 3-22 16,-1 5 1-16,-1 1-16 15,-7 2-3-15,-5 3-8 16,-2 3-7-16,0 2 10 16,-9 0-3-16,-7 1 0 15,-5-3-1-15,0-6-1 16,2-4-11-16,-3-6-39 16,-2-8-72-16,4 0-64 15,8-9-82-15</inkml:trace>
  <inkml:trace contextRef="#ctx0" brushRef="#br0" timeOffset="22">18700 90 279 0,'-12'15'61'15,"3"-4"18"-15,-4 5-28 16,0-3-25-16,3-1-1 15,4-3 4-15,5-5 4 16,1-1 17-16,0-2 6 16,0-1 2-16,10 0-8 15,2 0-14-15,2-4-28 16,-2-1-15-16,6-7 11 16,0-2 1-16,-1-1-2 15,0 1-5-15,-4 6 8 16,1 1 1-16,-6 2 10 15,1 2 4-15,-6 3-9 16,1 0-10-16,-1 3 0 16,-2 6-4-16,1 6-1 15,0-1-10-15,1 3-34 16,1-1-53-16,0-2-48 16,6 1-163-16</inkml:trace>
  <inkml:trace contextRef="#ctx0" brushRef="#br0" timeOffset="23">19069 386 580 0,'0'0'136'0,"1"0"-60"15,3 0 2-15,-1 0-12 16,5 0 16-16,2 0-22 16,4 0-48-16,3 0-3 15,-1 0-7-15,5 0 0 16,-4 0-3-16,-2 0-31 16,-2 0-96-16,1 0-101 15,1 6-193-15</inkml:trace>
  <inkml:trace contextRef="#ctx0" brushRef="#br0" timeOffset="24">19410 400 604 0,'0'-2'142'16,"6"2"-42"-16,-5 0-3 0,2 0-13 15,0 0 5-15,-3 0-14 16,0 0-17-16,0 0-1 16,3 0-11-16,1 0-1 15,5 0-4-15,3 0-18 16,4 0-6-16,6 0-4 15,0 0-7-15,2 0 6 16,-1 0-8-16,-3 2 0 16,-4 1 2-16,-2-3-7 15,-4 4 1-15,0 0-1 16,-4-3-9-16,-3 2-17 16,0-3-29-16,-3 5-53 15,0 0-66-15,0 5-153 16,0-2-400-16</inkml:trace>
  <inkml:trace contextRef="#ctx0" brushRef="#br0" timeOffset="25">22311 867 439 0,'0'9'33'0,"-2"7"-3"16,2 8 20-16,-4 5 33 16,1 4-13-16,-1 0-22 15,2-5 22-15,1-9-24 16,1-11-25-16,0-7-15 0,0-1-11 16,0 0-17-1,0-11-32-15,0-7 34 0,0-4 24 16,0-5-2-1,0-2-30-15,0 2 3 16,3 2 17-16,5 8 6 16,3 6 65-16,6 7 22 0,2 0-1 15,2-1-16-15,1-1-51 16,0 5 13-16,-3-2-14 16,1 1-16-16,-5 2 0 15,-4-3-46-15,0 0-71 16,-5 3-74-16,1 0-206 15</inkml:trace>
  <inkml:trace contextRef="#ctx0" brushRef="#br0" timeOffset="26">22642 778 661 0,'13'0'90'0,"-3"0"2"15,-1 0-54-15,-5 0-30 16,0 0-1-16,-3 11-9 15,-1 1 2-15,0 2 1 16,0-2 1-16,0 2-4 16,-2 0 3-16,-9-5-1 0,4-1-8 15,2-4-1-15,2-4 8 16,3 0 3-16,0 0 5 16,0 0 44-16,0 0 46 15,5 1-6 1,9 3-55-16,-3 1-35 15,7 0-4-15,-4 0-36 0,1-1-50 16,4-1-83-16,1 1-119 16</inkml:trace>
  <inkml:trace contextRef="#ctx0" brushRef="#br0" timeOffset="27">23057-22 438 0,'0'0'50'16,"4"4"-13"-16,3 8-22 15,-4 5-13-15,5 12 4 16,4 10 12-16,0 9 59 16,0 13-8-16,0 12 3 15,-2 15-3-15,-6 1-11 16,-4-1-15-16,0-7 2 16,-14-10-23-16,-13-13-11 15,-8-17-17-15,2-12 0 16,0-8 1-16,8-7-5 15,7-7-1-15,7-6-14 16,4-1-4-16,4 0-21 16,-1 0-24-16,4 0-61 15,0 0-88-15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6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9234 211 837 0,'16'0'96'0,"5"0"-11"15,0 0-35-15,-2 0-26 16,2 0-21-16,-3 0-7 16,-3 0-9-16,-3 0-11 15,-2 0-24-15,-4 0-51 16,-5 0-110-16,-1 5-249 16</inkml:trace>
  <inkml:trace contextRef="#ctx0" brushRef="#br0" timeOffset="1">11209 189 657 0,'0'1'82'0,"0"-1"2"15,0 0-51-15,0 0-25 16,0 0-9-16,0 0-4 15,5-6-17-15,2-8 34 16,4-4-9-16,-2-4-3 16,2-2-5-16,-3-2-5 0,2 2-5 15,-5 6-6 1,-1 2-9-16,0 5 13 0,-2 5 19 16,-1 3 3-16,1 3 4 15,-2 0-1-15,0 0-3 16,0 0 2-16,0 0 7 15,0 9 3-15,4 6-2 16,-1 5-10-16,4 3 7 16,2 1 22-16,2 0-3 15,0-6-10-15,-2-2-4 16,1-6-8-16,-4-7-13 16,0-3-23-16,1 0-90 15,-2-14-180-15</inkml:trace>
  <inkml:trace contextRef="#ctx0" brushRef="#br0" timeOffset="2">11308-228 568 0,'0'0'12'16,"0"0"-15"-16,0 0-83 15,0 4-106-15</inkml:trace>
  <inkml:trace contextRef="#ctx0" brushRef="#br0" timeOffset="3">11466 2 511 0,'0'0'29'0,"0"3"-16"16,0 10-4-16,0 3 20 15,3 4 31-15,1-1 15 16,1 1 11-16,1-4-46 16,-3-1-5-16,0-6 7 15,-1-3-32-15,0-3-3 16,1-3-9-16,2 0 4 16,2 0-15-16,1-3-31 15,3-11-28-15,0-2 13 16,-1-2 21-16,0 4 7 15,-3 1-9-15,-3 5 25 16,-3 6 17-16,2 2 8 16,2 0 2-16,1 0 2 15,1 1 0-15,2 7-9 16,3 0 27-16,3 1 37 16,0-3-25-16,-1-1-19 15,-2 1 6-15,1-2 2 16,-5-4-29-16,2 0-6 15,-5 0 8-15,1-2-1 16,-5-13-7-16,-1-2-13 16,0-4-5-16,0 1-5 15,-4-3-19-15,-7 4-29 0,0 5 3 16,2 6-39 0,7 4-9-16,2 1-66 0</inkml:trace>
  <inkml:trace contextRef="#ctx0" brushRef="#br0" timeOffset="4">12000-107 530 0,'-6'0'82'16,"-8"0"-14"-16,-6 8 32 16,-7 4-40-16,-7-3-26 15,-5-1-2-15,-1 0-22 16,0-7-9-16,-3-1 1 16,10 0-29-16,8 0-144 15,10-1-184-15</inkml:trace>
  <inkml:trace contextRef="#ctx0" brushRef="#br0" timeOffset="5">11802 159 575 0,'0'0'56'0,"0"0"-21"16,0 0-7-16,0-9 14 15,4-2-2-15,3-4-28 16,2-3-6-16,1-7-1 16,-3-2-4-16,-1-4 0 15,2 0-1-15,-2 1-1 16,-5 0 0-16,3 4-6 15,-4 4 1-15,0 2 4 16,0 3 0-16,0 1 0 16,0 7-3-16,0 1-9 15,0 2-8-15,0 6 12 16,0-2 11-16,0 2-1 16,0 0 3-16,0 0 0 15,0 0-4-15,0 0-6 16,0 0 2-16,0 0 1 0,0 0 1 15,0 0 1-15,0 0 0 16,0 0 3-16,0 0 1 16,0 0 11-16,0 0 11 15,0 0 0-15,0 0 0 16,0 0-3-16,0 0-8 16,0 3-8-16,0 7-4 15,0 2-2-15,0 3 1 16,0 5 0-16,0 2 6 15,0 4 7-15,0-1 10 16,0 3 10-16,0-3-1 16,2-2 16-16,7 3-14 15,0-9-11-15,0 2 5 16,1-3-24-16,0-3 5 16,1 0-6-16,0-3 6 15,-3-2-2-15,6-3-6 16,-6-1-1-16,3 0 0 15,3-3-3-15,-2-1-9 16,0 0-33-16,0 0-26 16,-2 0-58-16,-2 0-82 15,2 0-97-15</inkml:trace>
  <inkml:trace contextRef="#ctx0" brushRef="#br0" timeOffset="6">10119 233 818 0,'0'0'82'16,"0"-6"-31"-16,3-4-42 15,7-5-19-15,-1 2 0 16,1-3 2-16,-3 3 6 15,5-2-1-15,-7 3 1 16,0 3-2-16,-2-1 1 16,1 2-1-16,-4 4 2 15,1 3 2-15,-1 1 1 16,0 0-3-16,0 0 2 16,0 0-7-16,0 1-9 15,0 11 11-15,0 4 3 16,0 4 4-16,-1-1 1 15,1 1-1-15,0 3 2 16,0-4 10-16,7 1 15 0,4-2-1 16,4-2-11-1,0-3-16-15,2-3-3 0,0-9-61 16,0-1-94-16,-1 0-173 16</inkml:trace>
  <inkml:trace contextRef="#ctx0" brushRef="#br0" timeOffset="7">10209-99 724 0,'0'-2'66'0,"0"2"-62"15,0 0-93-15,0 0-152 16,0 0-114-16</inkml:trace>
  <inkml:trace contextRef="#ctx0" brushRef="#br0" timeOffset="8">10397-209 556 0,'0'0'16'0,"0"0"-16"15,0 5-5-15,0 15 11 16,0 7 39-16,0 9 34 15,0 9 8-15,0 9-2 16,2 2-13-16,2-1-20 16,-1-1-4-16,2-8-7 15,-2-10-15-15,-2-10-15 16,2-8-5-16,-2-6-6 16,-1-8-7-16,0-4-67 15,0 0-98-15,0 0-115 16,0-4 42-16</inkml:trace>
  <inkml:trace contextRef="#ctx0" brushRef="#br0" timeOffset="9">10529 62 728 0,'1'0'104'15,"-1"0"-43"-15,0 0-44 16,0 0-25-16,0 7-4 16,-7 4 15-16,-3-2-5 15,1 3 0-15,-4-4-1 16,2-3-1-16,3 0 0 16,-2-2 2-16,6-1 0 15,0-2 3-15,4 0 2 16,0 1 17-16,0 0 39 15,0 4 20-15,5 1-12 16,8 3-52-16,-1 4-12 16,8 1-3-16,-4 3 2 15,2 1-4-15,-1-1 2 16,-2 0-2-16,-1-3-36 16,-3-2-28-16,0-4-78 15,-1-1-117-15,1-5-215 16</inkml:trace>
  <inkml:trace contextRef="#ctx0" brushRef="#br0" timeOffset="10">10717 160 517 0,'8'9'47'16,"-1"-1"29"-16,-2-1-32 15,-3-2 7-15,-2-4-12 16,0-1-36-16,0 0-10 16,0 0-6-16,0-1-9 15,0-11 10-15,-5-5 8 16,0-4 10-16,0 1-1 16,3-2 4-16,2 5 8 15,0 0 2-15,0 5 34 16,12 4 66-16,5 3 6 15,0 1-56-15,3 1-37 16,-3 2-22-16,-3 0-13 16,-3 1-40-16,1 0-75 15,-6 0-81-15,2 0-148 16</inkml:trace>
  <inkml:trace contextRef="#ctx0" brushRef="#br0" timeOffset="11">10989 52 875 0,'6'-1'106'0,"7"1"-37"16,4 0-38-16,4 0-2 15,-2 0-11-15,3 0-16 16,0 0 0-16,-5 0-3 15,1 0-50-15,-3 0-100 16,-4 0-129-16,1 0-331 16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7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13138 700 380 0,'-14'4'49'0,"-6"-1"-2"16,-4-1-10-16,-5-2-8 0,-3 0 13 15,1 0 5 1,-5 0 2-16,2 0-4 0,1 0 4 16,-1 0-26-16,6 0 1 15,0 0-12-15,3 0-9 16,-1 0-4-16,1 0-1 16,2 0 2-16,-2 0-3 15,-3-7 6-15,5 2 2 16,3 1-2-1,4 0 2-15,3 4 0 0,5-4-3 16,1 4 2-16,6-1-1 16,-1 1 0-16,0 0 2 15,2 0-8-15,0 0-44 16,0 0-46-16,0 0-31 16,0 0-20-16,4 0-150 15</inkml:trace>
  <inkml:trace contextRef="#ctx0" brushRef="#br0" timeOffset="1">12770 1035 632 0,'0'18'25'0,"0"-4"-24"15,0 8 2-15,0-5-4 16,0 6 10-16,0-6 19 15,0 0 36-15,0-8 23 16,0-1-35-16,0-8-33 16,0 0-27-16,0 0-24 15,-1-19-61-15,-2-4 66 16,3-5 28-16,0-1-40 16,0 3 24-16,0 1 13 15,4 8 8-15,10 1 28 16,6 7 37-16,5 6 21 15,8 3-31-15,0 0-9 16,0 0-36-16,3 7-2 16,-4 2-8-16,-6-3-4 15,-5 2-24-15,-6-5-35 16,-3 1-83-16,-6-4-216 16</inkml:trace>
  <inkml:trace contextRef="#ctx0" brushRef="#br0" timeOffset="2">12743 81 376 0,'0'0'41'16,"0"0"-8"-16,0-2-6 15,0 2-8-15,0 0-1 16,0 0-8-16,0 0 15 15,0 0 13-15,0 0 2 16,0 0-5-16,0 0-2 16,0 0-7-16,0 0-10 15,0-1-7-15,0-1-4 16,0 2-10-16,0 0 3 16,0-1-4-16,0-1 0 15,0 1 5-15,0-1 0 16,0 2-1-16,0-2 1 15,1 1-3-15,-1 1 5 16,0 0 0-16,3 0 0 0,-3 0 0 16,0 0 2-1,0 0 2-15,0 0 3 0,0 0 6 16,0 0 11-16,0 11-13 16,0 7 9-16,0 7-21 15,0 5 5-15,0 4-5 16,0 6 0-1,0 0 21-15,0 3 20 0,0-4-17 16,0-2-8-16,0 1 9 16,0-5 2-16,0-4-1 15,0-3-5-15,0-6-1 16,0-4 1-16,0-4-4 16,0-3-8-16,0-1-8 15,0-2 4-15,0 2 0 16,0 4-2-16,0-1 1 15,0 2 1-15,0 3 4 16,0-5 4-16,0 1-6 16,0-4-1-16,0 0-2 15,0-6-4-15,0 0-2 16,0-2-6-16,0 0-45 16,0 0-53-16,0-3-67 15,0-6-112-15,4-5-48 16</inkml:trace>
  <inkml:trace contextRef="#ctx0" brushRef="#br0" timeOffset="3">12954 371 714 0,'0'0'56'0,"0"0"-29"16,0 0-16-16,0 0-10 16,0 0-7-16,-9 5-2 15,-2 4 13-15,-3 2-5 16,0 1-4-16,0-3 2 15,0 0 2-15,3-3 0 16,0 1-2-16,6-7 0 16,2 4 0-16,1-4 3 15,0 2 0-15,2 0 5 16,0 1 1-16,0-1 3 16,0 1 14-16,0 0-8 15,0 1-7-15,0 0 5 16,0-2-7-16,0 2 7 15,0 0 4-15,0 3-5 16,0-2-1-16,4 4 6 16,4 4 4-16,6 2 2 15,4 1 20-15,0 2-33 16,3 2 7-16,1-1 3 16,-4-1 12-16,0 0-7 15,-6-3-14-15,-1-1-10 16,-5-5-1-16,-1-4-1 15,-2 2-4-15,0-6-15 16,-3-1-48-16,1 0-59 0,5 0-92 16,1 0-214-16</inkml:trace>
  <inkml:trace contextRef="#ctx0" brushRef="#br0" timeOffset="4">13086-29 532 0,'0'-3'72'0,"0"2"-19"15,0-4 5-15,4 1-13 16,4 1-21-16,2-2 15 15,2 1 11-15,-2 1 8 16,1 3-16-16,0 0 3 16,-2 0-13-16,-3 0-25 15,-3 0-5-15,1 5-5 16,-4 5-10-16,0 0-8 16,0 6 4-16,0 3 7 15,-5 1-14-15,-3-5-19 16,-5-1 1-16,5-3 15 15,4-3 20-15,-3-3 7 16,4-5-1-16,3 1 1 16,0-1 4-16,0 0 24 15,0 0 20-15,4 3 8 16,7-1 0-16,9 1-58 16,-4 1-22-16,6 2-32 15,2 1-71-15,1 6-156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7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12565-293 263 0,'0'2'20'16,"0"1"-18"-16,0-3 3 15,0 1 3-15,0-1 3 16,0 0 27-16,0 0-13 16,0 0-3-16,0 0-10 15,0 0-20-15,1 0 6 16,-1 0-16-16,0 0 0 16,0 0 10-16,0 0 11 15,0 0 6-15,2 0 7 16,-2 0 1-16,0 0-2 15,0 0 1-15,0 0 6 0,0 0 11 16,0 0 8-16,0 0-2 16,0 0-5-16,0 0-13 15,0 1-10-15,0-1 2 16,0 2 1-16,0-2 2 16,0 0 6-16,0 1-3 15,0 2 1-15,0-3-2 16,-5 2-8-16,-2-2-3 15,2 3-3-15,-4-3-3 16,1 0 0-16,0 0-3 16,-1 0 0-16,0 0 3 15,0 0 0-15,3 0-2 16,-3 0 3-16,4 0-2 16,-2 0 2-16,3 0 0 15,-3 0 0-15,1 0-2 16,3 0 1-16,-2 0 2 15,0 0-2-15,3 0-1 16,-1 0 0-16,-1 0 0 16,1 0 0-16,2 0-1 15,-2 0 0-15,3 0 1 16,-1 0-2-16,-1 0 2 16,1 0 0-16,-3 0 2 15,0 0-4-15,-2 0 4 16,-1 0-5-16,0 0 2 15,-1 0-1-15,4 0 2 16,-2 0 1-16,5 0-2 16,-2 0 3-16,2 0-2 15,1 0 2-15,0 0 0 16,-2 0-1-16,2 0 2 16,0 0-1-16,0 0-2 15,0 0 1-15,0 0-1 0,0 0 1 16,0 0 1-16,0 0-2 15,0 0 2-15,0 0-2 16,0 0 0-16,0 0-1 16,-5 0 2-16,5 8-6 15,-3 5 9-15,-1 1 8 16,3 4-5-16,-1 4-6 16,2 0 5-16,0 0 3 15,0 2-3-15,0 1 0 16,0 1 2-16,0 0 3 15,0 1-1-15,0-1 0 16,0 2-8-16,0 0 10 16,0-1-6-16,0-2-2 15,0 3-8-15,0-1 7 16,0-1 1-16,-1-1-2 16,1 0-8-16,0-2 12 15,0-3-10-15,0 0 8 16,-2-3-2-16,0 0-2 15,0 0-1-15,-1 3 2 16,3 0-7-16,-5-6 9 16,5 3 0-16,-3 0-1 15,3-4-1-15,-4-1-8 16,4 0 11-16,-1 0-2 16,1 5-1-16,-3-1 0 15,0 1-1-15,3 2-8 16,-1 3 12-16,-2 0-3 15,0-2-3-15,1 0 6 16,0-6-11-16,-2 0 7 0,1 1 0 16,-1-3 0-1,1 1 0-15,-2 2-3 0,4-2 3 16,-5 1 1-16,5 0 2 16,-1 1-4-16,2-3 6 15,-1-2 2-15,-1 1-4 16,2-2 1-16,-2 0-7 15,0 0 1-15,-1 2 4 16,-1 1-2-16,2 0 0 16,-4 4 1-16,3-2 2 15,2 0-4-15,-3 1 3 16,1-5-1-16,3 0 2 16,-3-5 2-16,3-2-1 15,0-2-2-15,0 0-1 16,0-1 5-16,0 0 2 15,0 0 6-15,0 2 0 16,0-2-1-16,0 0-8 16,0 0-3-16,0 0-3 15,0 0-1-15,0 0 0 16,0 0 0-16,0 0 1 16,0 0 0-16,0 0 3 15,0 0 1-15,0 0 1 16,0 0 1-16,0 0 3 15,0 4 11-15,11-4-15 16,3 0 3-16,4 0 6 16,0 0 17-16,4 0-3 15,2 0-22-15,-1 0 0 16,-2 4-1-16,-3-3-4 16,-3 2 3-16,-4-2-5 15,-5 3-10-15,-1-4-16 16,-5 1-32-16,3 2-70 0,0-3-178 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53.4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-2 343 683,'0'0'122,"0"0"-29,0 0-57,0 0-15,0 0 19,0 0 21,0-3 19,12 2-34,3-4-9,5-1-8,4-1 0,3 0-13,8-1-1,-1 1-10,3-1-4,2 1 3,1 1 8,-1 2-5,-2-2 5,2 3-5,3-1-6,0 0 1,2 1-2,3-3-2,2 0 4,2-3-1,1 2-1,4-1 2,-1-1 0,-1 0 1,0 3 0,-3 0 9,-2-1 6,-2 2-11,0-1 1,-8-1 6,-2 0 2,-5-2-5,2 0-1,1-2-3,2 0-9,-1 1 3,6-3-4,5 2 5,0 0 0,4 3-3,6 0 2,-3 2-1,5 1-1,-3 2 0,-2-2-2,-5 2 7,-4 1-6,-6-1 5,-5-1 5,1 2-3,-6 1-2,-4-3-3,2 2 1,-3 0-1,-2 0 2,6 2 5,-4-1-2,1 1 5,2 0 0,0 0 1,-3 0-3,3 0 7,3 0 6,-1-1-4,1 0-4,2 0 6,-3-2 2,1 3-12,-6-1-3,-4 0 4,-3 1-4,-7 0-2,-3 0-2,-2 0-2,0 0 0,-2-2 4,4 2-6,-2 0 5,7 0-4,3 0 2,0 0 2,7 0-6,2 0 6,-4 2-6,0 0 5,-6 2-3,-4-3 1,-5 0 0,-2-1-4,-3 0-4,0 0-20,0 0-27,0 0-6,0 0-2,0 0-13,0 0-21,0 0-25,0 0-50,0 0-76,0 0-114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7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18940-74 409 0,'0'-2'45'16,"0"2"-14"-16,0-4-19 15,0 4 13-15,0 0 22 16,0 0 19-16,0 0 3 15,0 0-5-15,0 0-19 16,0 0-5-16,0 0-6 16,0 6-4-16,4 3-17 0,2 0-10 15,0 3 1-15,-1 1-4 16,2 4 3-16,0-4-1 16,-4 6-1-16,3-1 2 15,-3 0-1-15,3-1 1 16,-2 2-1-16,-1 1 2 15,1 0 4-15,-1 0 1 16,-1 4-6-16,2 0-1 16,-1 2 2-16,3 3-1 15,-2-1 13-15,2-5-3 16,0 2 9-16,0-5-3 16,-3-3-14-16,1 2 3 15,-3-1-7-15,1 2-1 16,-2 0 0-16,0 2 1 15,0 0-1-15,0 2 3 16,0-1-1-16,0-4-1 16,0-1 0-16,-3 1 1 15,-3-3 2-15,-1 0-1 16,2-1-1-16,-3 1-2 16,1-1 1-16,-2-2 1 15,0 0-3-15,0-1 0 16,2-3 1-16,-1-1-2 15,3 1 2-15,0-5 1 16,0 1 1-16,3-2-1 16,-1 1 2-16,1 0 4 15,1-2-2-15,-2 2 3 16,0-1-1-16,2 2-4 16,-1-3-1-16,-2-1-2 0,4 2 1 15,-3-2 1-15,3-1-4 16,0 0 0-16,0 0 0 15,0 0 2-15,0 0 3 16,0 0 9-16,0 3 9 16,0-2 6-16,0 3 0 15,0 3-7 1,-1-3-11-16,-3 2-7 0,0 2-3 16,1-4 0-16,2 1-2 15,-1-5 0-15,2 1 2 16,0-1 0-16,0 0 2 15,0 0-1-15,0 0-2 16,0 0 4-16,0 0 1 16,0 0-1-16,0 0 2 15,0 0-2-15,0 0-1 16,0 0 2-16,0 0 3 16,0 0 7-16,0 0 3 15,0 0-2-15,6 0-5 16,-1 0-1-16,6-1-5 15,-1-2 1-15,0-2-4 16,2 1 0-16,-4-2-6 16,5-2-2-16,-3 0 1 15,-1-5 0-15,4 2 5 16,-4-5 4-16,4 2-2 0,-4 1 2 16,1 0 0-1,-1 2-2-15,-3 2 0 0,1 1-1 16,-1 0-2-16,-2-4 1 15,1 0 2-15,1-3-3 16,-2-1 0-16,0-4-4 16,-1-1-11-16,1 0 7 15,-2 7 2-15,-1-4 1 16,0 5 2-16,-1-2 4 16,2 4-1-16,0-1 5 15,0-2 0-15,-1-2 0 16,2-1-8-16,0-1 7 15,-3 0-11-15,0 0-8 16,0-1-8-16,0 1 13 16,0 0-2-16,0 1-14 15,-4-2 12-15,-1 2 2 16,1-2 13-16,2 3 2 16,2 0-1-16,0-1 1 15,0 3 1-15,0 1-1 16,0 0 0-16,0 4 0 15,0 2-1-15,0-1-1 16,0 0-3-16,0 2-4 16,0-5-2-16,0 2-5 15,-2 1-9-15,0 0-7 16,0 1 17-16,1 0 7 16,1 0 3-16,-3 1 3 15,0-3 2-15,0-2-1 16,2 3-3-16,-2 0 2 15,3 4 2-15,0 1 0 16,-1 2 2-16,-1 1 5 16,2 0-2-16,-2 0 0 15,2-4-3-15,-3 3-4 16,2 1-4-16,1-2-10 0,0 0-17 16,0-1 3-16,-2-2 6 15,-2 2 20-15,3-2 4 16,-1 1-1-16,-1-1 0 15,-1 1 3-15,3 1 6 16,-1 0 0-16,-1-1 0 16,1 0-2-16,-1 1-2 15,3 0 0-15,-2 2-2 16,2 0 1-16,0 1 1 16,0 0 11-16,0 0 12 15,0-3-6-15,0 3-15 16,-2 0-2-16,2-1-6 15,0 1 1-15,-3-1-2 16,-1-2-5-16,1-4 8 16,-3 3 0-16,3 0 2 15,-3-1-2-15,1 1 2 16,3 4-1-16,1 0 2 16,1 0 4-16,0 0-1 15,0 0-2-15,0 0-2 16,0 0-2-16,0 0 2 15,0 0-2-15,0 0 2 16,0 0 4-16,-2 0 1 16,2 0 3-16,0 0-1 15,0 0 1-15,0 0 9 16,0 0-5-16,0 0-11 16,0 0 2-16,0 0-3 15,-3 0-2-15,0 0-17 16,-1 0-15-16,1 0-18 15,-1 0-32-15,2 5-59 0,2 2-125 16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8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14040 305 480 0,'0'0'120'0,"0"0"-48"15,1 3-38-15,6 3 1 16,4 5 30-16,0 3 2 16,1-2-8-16,1 5 4 15,2 0-22-15,3 2-1 16,-4 1-18-16,4-1-9 15,-3 1-5-15,-4-2-5 16,2-5-6-16,-5-1 2 16,-5-4-23-16,-2-5-53 15,-1-2-78-15,0-1-129 16,0 0-294-16</inkml:trace>
  <inkml:trace contextRef="#ctx0" brushRef="#br0" timeOffset="1">15194 220 563 0,'3'0'116'0,"-1"0"-48"16,-2 0-46-16,0 9-30 16,-19 9 0-16,0 7 38 15,-4 3 17-15,-4 6-2 16,2 0-20-16,-1-3-23 15,4-4 0-15,6-6-4 16,0-2-12-16,13-6-56 16,3-4-96-16,0-4-118 15</inkml:trace>
  <inkml:trace contextRef="#ctx0" brushRef="#br0" timeOffset="2">15420 344 381 0,'2'0'66'16,"2"2"-25"-16,-1 7-13 16,0 2 5-16,1 6 24 0,3 4 17 15,-3 1-25-15,0 4-19 16,2 1-5-16,-3-1 17 15,0-8-9-15,-1 0-18 16,0-9 1-16,-1-1-12 16,-1-7-3-16,0-1-5 15,0 0-5-15,0 0-8 16,0 0-5-16,0-1-3 16,0-12 18-16,0-2 13 15,0-5-7-15,-5 2 4 16,5 0 1-16,0 2-1 15,0 3-7-15,0 0 0 16,10 3 16-16,7 1 16 16,1 0-15-16,1 2-2 15,3 1 6-15,0 6 4 16,0 0-11-16,-3 0-5 16,-3 0 1-16,1 0 5 15,-6 0-6-15,0 4-5 16,-3 9-3-16,1 3 1 15,1 6 4-15,-2 2 1 16,3 4-3-16,-3 2 3 16,-1-4 0-16,1-2-4 15,-5-4 0-15,1-4 3 16,-2-1-1-16,-2-7-2 16,0-2-9-16,0 0-60 15,0-3-87-15,0 0-84 16,0-2-217-16</inkml:trace>
  <inkml:trace contextRef="#ctx0" brushRef="#br0" timeOffset="3">14991 229 539 0,'0'0'143'0,"3"0"-37"16,-2 0-31-16,1 0-10 16,4 0 2-16,3 0 5 15,4 4-28-15,4 8-22 16,1 2-14-16,4 5 13 16,3 2 6-16,-3 4 2 15,-1-3-3-15,-3 2-18 16,-3-4 1-16,-1-3-6 15,-7-3-4-15,-3-6-2 16,-4-4-35-16,0 0-64 16,0-4-66-16,-3 0-84 15,-3 0-33-15,1 0-64 16</inkml:trace>
  <inkml:trace contextRef="#ctx0" brushRef="#br0" timeOffset="4">14210 309 607 0,'-4'13'25'0,"-10"4"-6"16,-1 6 9-16,-6 0 7 15,-3 0-3-15,2-1-14 16,0-5-12-16,1-2-5 16,5-5-4-16,3-3-61 15,8-2-103-15,5-2-92 16</inkml:trace>
  <inkml:trace contextRef="#ctx0" brushRef="#br0" timeOffset="5">14549 395 575 0,'0'0'68'0,"0"1"-33"15,0 16-21-15,-2 5-9 16,-5 10 9-16,3 11 21 16,1 5 16-16,0 3 7 15,1 3-19-15,2-1-1 16,0-2-13-16,0-7-11 15,0-7-7-15,0-6-9 16,0-13 3-16,-3-7-32 16,2-6-91-16,1-5-153 15</inkml:trace>
  <inkml:trace contextRef="#ctx0" brushRef="#br0" timeOffset="6">13621 374 397 0,'0'0'49'0,"0"0"-10"0,0 0-6 16,0 0 4-16,0 0 5 15,0 0 7-15,0 5-1 16,0 3-29-16,1 4 1 16,3 3 1-16,-4 1 0 15,2 4 8-15,1 2 2 16,-3 2-1-16,1-3 7 16,2 3-23-16,-3-7 4 15,0-3-5-15,0-5-5 16,1-1-6-16,-1-4-4 15,0-1 1-15,0-3 1 16,0 2 0-16,0-2 1 16,0 0 0-16,0 0-4 15,0 0-7-15,0 0 0 16,0 0-5-16,0 0-2 16,0 0-5-16,0-5 3 15,0-4 17-15,0-3 5 16,0-2-4-16,0 1 3 15,0-2 0-15,0-2 0 16,0 0-2-16,3 4-1 16,2-3 4-16,-2 4 0 15,4 0 1-15,-1-1 0 0,0 5 0 16,1-1 3-16,3 0-2 16,-2 0-3-1,1-1 4-15,3 4-1 0,-2 1-3 16,2-1 2-16,-1 1 1 15,2 1-1-15,-4 4 1 16,5-3-3-16,-4 3-20 16,-2 0 3-16,1 0 14 15,-1 3-4-15,-1 9-11 16,1 1 4-16,-1 7 11 16,-2 0 0-16,2 6 3 15,-2-1 0-15,-2-3 6 16,0 3 12-16,0-2-6 15,0-5 5-15,-2-2-8 16,-1-6 3-16,0 2-6 16,0-8-10-16,0-3 5 15,0-1-8-15,0 0-21 16,3 0-67-16,4-1-168 16,4-14-265-16</inkml:trace>
  <inkml:trace contextRef="#ctx0" brushRef="#br0" timeOffset="7">14597 311 553 0,'12'-7'60'16,"0"-1"22"-16,0 3-15 16,2 5-8-16,-2-4 7 15,4 4-14-15,1 0 10 16,-3 0-16-16,3 4-24 0,-5 5-7 16,1 7-5-16,-5 2-9 15,-1 4-3-15,-3 3 1 16,0 2 4-16,-4-1 0 15,0-2-1-15,0 1-4 16,-11-7-3-16,-1-5-3 16,-5-1 1-16,-5-5-12 15,-2-6-44-15,1-1-53 16,1 0-60-16,5-4-100 16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8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21753 301 903 0,'15'0'96'16,"2"0"-35"-16,-4 2-38 15,2-2-19-15,1 0-8 16,-1 0-11-16,-2 0-22 16,-1 0-3-16,2 0-56 15,-3 0-123-15,-3 0-219 16</inkml:trace>
  <inkml:trace contextRef="#ctx0" brushRef="#br0" timeOffset="1">22898 494 458 0,'-14'1'-14'0,"-4"2"20"16,-8-2 34-16,-6 3 10 16,-8 4 5-16,-7 4-9 15,-7-1 24-15,-2 2-6 16,-1-4-17-16,0-3-17 15,1-2-8-15,7-4-12 16,7 0-5-16,5 0-7 16,7 0 5-16,5-1-5 15,6-4 9-15,2 2 8 16,5 0 4-16,3 0-7 16,-1 0-3-16,6 3-3 15,-1 0 0-15,2 0 7 16,3 0 8-16,0 0 4 15,0-1-8-15,0 1-5 16,0 0-2-16,0 0 1 16,0 0-3-16,0 0-3 15,0 0-3-15,0 0-6 16,0 0-10-16,-4 0 6 0,-1 0 7 16,0 0 2-1,3 0 0-15,1 0-1 16,-2 0 0-16,3 0-4 0,0 0-31 15,0 1-57-15,0 11-140 16</inkml:trace>
  <inkml:trace contextRef="#ctx0" brushRef="#br0" timeOffset="2">22210 157 424 0,'0'1'112'16,"0"3"9"-16,0 0-35 15,0 0-23-15,0 1 9 16,0-2-18-16,6 0-14 15,-3-3-1-15,2 0-3 16,0 0 10-16,3 0 1 16,-1-3-10-16,4-1-23 15,0 0-17-15,6-3-4 16,2 1 0-16,-3-6 4 16,2 2 3-16,-1-3-12 15,-3 1-3-15,-2 1-3 16,-2 2 7-16,-5 1 10 15,0 3-1-15,-4-1 4 16,2 5-4-16,0-3 1 16,-3 3-10-16,0 1-2 15,0 0 8-15,0 0 5 16,0 0 3-16,0 0 0 16,0 0 0-16,0 0-1 15,0 0 2-15,0 0 0 16,0 0-3-16,0 0 1 15,0 1-4-15,0 19 3 16,0 4 2-16,0-2 5 16,0 3 5-16,6 3 17 15,4-8 4-15,1-9-15 16,2-3-4-16,0-4-3 16,3 0-9-16,0-4-15 0,3 0 2 15,0 0-18 1,-1-8-50-16,-3-10-56 0,-4-5-60 15,1-3-105-15,-2 2-116 16</inkml:trace>
  <inkml:trace contextRef="#ctx0" brushRef="#br0" timeOffset="3">22569-239 365 0,'0'0'90'15,"0"0"-22"-15,0 0-23 0,0 0 0 16,0 0 4-1,0 11-14-15,0 11-1 16,0 9-27-16,0 12 6 0,0 9 21 16,0 10 7-1,4 0 6-15,-1-7-9 0,2-4 0 16,-2-8-23-16,-3-17-14 16,0-9 2-16,0-9-50 15,0-8-87-15,-3 0-63 16,-2 0-61-16</inkml:trace>
  <inkml:trace contextRef="#ctx0" brushRef="#br0" timeOffset="4">22753 6 428 0,'0'8'20'16,"-7"0"-21"-16,-5 3 1 15,-5-2-5-15,-3 2 2 16,0 1 2-16,1 0 5 16,3-2 0-16,1 2-6 15,4-1 4-15,5-5 3 16,3-3 39-16,3 0 66 15,0-3 1-15,6 0-12 16,8 5-10-16,8 1-59 0,-1 2 4 16,5 4-1-1,-5 0-13-15,5 1-11 0,-7 2-9 16,0-1-2 0,-6 2-1-16,-3-2-54 0,-8 2-31 15,0-3-129-15,-2-3-193 16</inkml:trace>
  <inkml:trace contextRef="#ctx0" brushRef="#br0" timeOffset="5">22495-206 733 0,'0'0'22'16,"0"0"-35"-16,0 3-228 16,0-1-183-16</inkml:trace>
  <inkml:trace contextRef="#ctx0" brushRef="#br0" timeOffset="6">21403 611 591 0,'11'-1'94'16,"3"1"-2"-16,-2-3-17 15,5 3-11-15,-5 0-3 16,1 0-1-16,-4 0-12 15,-2 0-23-15,-1 7-18 16,-5 3-12-16,-1 2-7 16,0 0 10-16,0 5-1 15,-8-4-3-15,-4-1-19 16,2-4-13-16,0-1 2 16,5-3 6-16,-1-4 3 15,5 1 12-15,1-1 13 16,0 4 8-16,0 0-5 15,0 2 16-15,10 4-7 16,2 1-6-16,-2 2 28 16,2 1 11-16,-4-2-2 15,-3-2-14-15,-5 2-16 16,0 1-6-16,0 0-7 16,0 2 1-16,-12-1-8 15,-8-3-16-15,-5-7-83 16,3-4-133-16,4 0-216 15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2T14:49:02.09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184-3 690 0,'0'4'64'0,"0"-4"24"16,1 0 3 0,3 0-1-16,2 0 3 15,1 0-5-15,3 0-10 0,2 0-23 16,6 0-31 0,4 0-14-16,4 4-5 0,6 5-8 15,0 2 1-15,-2 1 4 16,-1-1-3-16,-1 0 1 15,-5-2-3-15,-6-4-4 16,-5-2-5-16,-3 1 8 16,-6-4-3-16,1 0-13 15,-4 0-4-15,0 0 6 16,0 0 12-16,0 0-2 16,0 0 10-16,0 0-5 15,0 0-1-15,0 0 2 16,0 0-3-16,0 0-4 15,0 0 7-15,0 0 0 16,1 0 3-16,-1 0 0 16,0 0-1-16,0 0-2 15,0 0 2-15,0 0 0 16,0 0-2-16,0 0-1 16,0 0-6-16,0 5-3 15,0 3-5-15,-1 11 12 16,-3 8 14-16,-1 13-5 15,0 8-5-15,-2 12 2 16,2 7-1-16,-4 5 0 16,1 2 9-16,0 3-6 15,-2 6 5-15,1-1 3 16,-1-4 12-16,0-5-2 16,-1-6-8-16,0-13-3 0,2-11-5 15,3-7-2-15,-1-8 3 16,2-6-4-16,4-5 2 15,-3-4 0-15,4-2-2 16,0-3 3-16,0 3-1 16,0 2 0-16,0 1 2 15,0 6-2-15,4 1 0 16,-3 0 7-16,1-4 1 16,1-8-9-16,1-6-3 15,-4-3-4-15,0 0 0 16,1-3 0-16,1 0 7 15,-2 3-4-15,0 0 5 16,4 12-3-16,-3 4 3 16,0 7-5-16,1-5 3 15,2-1-1-15,-4-3-2 16,3-3 2-16,-3-4-1 16,1-1 0-16,2-2-1 15,-3 6 1-15,1 1 0 16,1 7 1-16,2 5 0 15,-1 1 0-15,-1 1 0 16,2-2 1-16,-2-4-1 16,-1-7-2-16,-1-4 0 15,0-3-2-15,0-5-2 16,0 0 1-16,0 0 1 16,0 0 3-16,0 4 3 15,0 1-3-15,3 4 0 16,-3 0 0-16,3-1 4 15,-3 4 0-15,1-4-1 16,1 3-3-16,0-5 1 0,0 4 1 16,-2-4-4-1,0-2 2-15,0 2-1 0,3 0 4 16,-3 0-3-16,0 1-1 16,0-1 0-16,1 1 2 15,-1-3-1-15,0-3 4 16,0 2-4-16,0-3 4 15,0 0-6-15,0 0-3 16,0 0-1-16,-3 0-4 16,-8 3-6-16,-10 6 1 15,-6 2 20-15,-5-1 3 16,-4 0-8-16,-7-1-2 16,-1-2 1-16,4-3 2 15,2 0 6-15,4 0 3 16,3-3-1-16,8 3-3 15,6-1 3-15,5-1-4 16,5 1-1-16,5 1 4 16,-4-3-6-16,-3 1-26 15,6-2-146-15,3 0-214 16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4:51:44.84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 90 883,'0'-1'165,"0"0"-73,0 0-52,0-3-22,0 2-10,0-3 3,0-1 13,0 0 3,3-2 9,4 0 9,4-2-4,2 1-8,0 1-20,3 0-7,2 2-4,0 2-1,-2 1 1,4 3-10,-1 0-2,-1 0 9,-5 0-2,3 11 0,-6 7-1,0 4-4,-7 5 5,-3 3-1,0-2-1,0-3 1,-13-2-8,-5-6 4,-6-6-14,1-8 2,2-3 9,0 0 8,3 0 2,2-7 1,9-5 1,1-3 1,6-1 5,0-3-4,0 1 6,6-1-7,9 1 1,1 6 0,5 3 1,-1 7 4,-1 2-5,4 0 1,-7 16-6,2 11 0,-5 5-2,-5 5 3,-8-4 1,0-2-2,-5-8 0,-21-8-8,-11-10 3,3-5 5,-2 0 7,5-14-5,2-9 2,8-6 1,11-1 5,4-2-5,6 0 2,0 2-2,8 7 4,13 7-3,5 8 1,3 8 5,-1 0 5,-2 6-16,-5 15 1,-2 4-3,-9 1 0,-7-1 1,-3-2 0,0-4-2,-6-4 0,-12-5-4,-5-6 2,-1-4 7,3 0 1,3 0 1,3-17 0,7-4 3,5 0-2,3-4 1,0 1 3,5 3-6,16 3-1,3 6 6,2 6-5,0 6 6,0 0 1,0 7-5,-3 16-5,-5 3-1,-7 5-1,-9-1-1,-2 1 3,0-4-3,-15-7 2,-11-4-7,-8-8 4,3-7 2,-3-1 8,5 0 5,8-8-8,1-9 6,12 2-5,8-5 5,0 1-2,2 1 1,22 4-1,4 4-5,6 5 1,0 5-6,0 0 6,-5 0-3,-3 15 1,-8 4-4,-10 1 4,-8-2-5,0 1-2,-8-5-1,-13-3-1,-8-7-8,1-2 3,-1-2 6,3 0 2,8 0 7,7-5-4,6-2 3,5-2-2,0 2-17,0 0-53,18 1-106,3 2-207</inkml:trace>
  <inkml:trace contextRef="#ctx0" brushRef="#br0" timeOffset="1611.1606">1563 163 340,'15'0'98,"1"0"-46,-6 0-26,-5-3-8,-2 1-13,-3-3 11,0-4-15,0 4 55,5 0 38,0-2 68,6 1-23,5 0-25,-1 4-36,1 0-20,2 2-25,-2 0-13,-1 0 3,-2 2-19,-2 13-4,-6 1-1,0 5-2,-5 0-2,0 3 1,0-2 1,-13 0-1,-10-3 4,2-3 0,0-6-3,0-5-1,0-4 7,6-1-2,2 0 3,5-4 1,3-11 2,5-1-1,0-2 7,0-1-5,5 1-3,8 3-2,8 3-1,2 5-1,-2 6 5,0 1 8,-3 0-6,0 14-8,-5 6 1,-7 4-4,-4 1 0,-2-2-2,0 0 1,-13-7 1,-10-4-3,-6-8 1,-2-4 5,2 0 2,3-4 2,3-15-1,4-4-1,4-3 3,10-8-2,5 1 3,0-1-4,0 5 0,10 3-3,8 8 3,3 10-1,2 8-4,4 0-10,-4 0 6,3 20 5,-5 7 0,-6 5 3,1 2-1,-11-3 2,-2 1-2,-3-6 1,0-6-3,-5-10-1,-16-5 0,-3-5 5,1 0 10,2-1-9,6-14 1,4-3 2,9-2 0,2 3 0,0 2 2,5 3-3,18 7 0,3 5-3,0 0-3,0 0-3,-5 16 4,-5 1-2,-14 1-3,-2 1 0,0-5-3,-2-4-3,-22-4 4,3-6-9,-2 0 2,5 0 3,2-6 3,6-8 3,7-3 3,3-1 2,0 2 0,3 5 3,15 5 1,0 5-4,0 1-2,-2 0 3,-3 11-5,-8 4-34,-5 2-88,0-2-129,0-3-184</inkml:trace>
  <inkml:trace contextRef="#ctx0" brushRef="#br0" timeOffset="3054.3054">3058 199 566,'0'-4'135,"0"0"-37,0-2-38,2 1-2,1 0 1,5-3 19,2 1 11,3 1-20,3 1-17,-1 3-12,1-1-12,-3 3-11,-3 0-4,1 0-6,-3 0-4,-1 11-5,-1 3 0,-1 2 0,0 3 0,-5-2 3,0 0-8,0-3 1,-5-2-4,-13-6 5,-1-1 0,1-4 0,0-1-1,0 0 3,7 0 2,-2-9 0,11-5 6,2 0 4,0-4-1,0-1 0,7 2 1,9 0-1,5 4-5,0 1 2,0 5-3,-1 6-4,-1 1 3,-4 0 13,1 17-9,-6 6-5,-2 2-4,-8 3 3,0 0-1,0-4-3,-15-5 1,-6-5 3,-5-6-8,0-8 4,2 0 10,1-4 3,2-14-5,5-6 1,8-4 1,6 0 0,2-2 1,0 2-1,0 6 0,10 4 2,11 8-3,-3 8 6,3 2-1,0 0 6,-3 13-14,0 8-5,-5 4 2,-5 2 0,-8-1-2,0-1-2,0-6-5,-18-4 7,-5-5-14,-3-8-9,2-2 14,1 0-1,7-10 5,0-9 0,9-1 6,7-2-2,0 3 5,0 8 6,10 4-3,11 7 1,2 0 11,-2 1-5,0 16-8,-8 1-6,-8 1 0,-5-4 0,0 0-29,-15-6-46,-11-1-54,2-5-84,3-3-145</inkml:trace>
  <inkml:trace contextRef="#ctx0" brushRef="#br0" timeOffset="4465.4465">4529 175 439,'0'-1'142,"0"-3"-12,0 0-42,3-2-13,2 0 21,8 0-25,0 0-9,3 1-13,-1 4-5,4 1-17,-1 0-7,3 4-10,-3 14-6,3 6-5,-6 6-2,-4 1 2,-3-3 5,-8-1-8,0-6 0,-8-6-6,-16-9-1,-4-6-5,-1 0 5,0-4 9,3-16 1,8 1 2,5-1-7,8-1 1,5-1 4,0 0 5,0-1 1,10 1-3,8 2 2,-2 3-5,5 7 12,-3 4 1,0 6-2,1 0-3,-1 2-5,0 16-2,-5 2-2,0 4 0,-8 0 0,-2 0 2,-3-1-4,0-6 2,-13-5-4,-11-5-1,-2-7 1,-5 0 8,3-2-1,1-15 3,7-2-5,7-3-2,10-1 0,3-3 4,0 3 3,0-1-1,13 4 1,5 5-1,3 8 0,0 7 1,2 0 6,3 3-10,-5 19-3,0 2 0,-5 7 5,-6-2-6,-7-1 1,-3-5 2,0-1-4,-18-9-1,-9-6-4,1-7 6,-2 0 2,7 0 1,3-16 2,7-1 0,6-2 0,5 1 5,0 1-2,5 6-1,14 4 2,1 5-1,-1 2 4,1 0-11,-4 11-9,-8 8-13,-8 0-54,0 2-77,0-3-123,-3-4-174</inkml:trace>
  <inkml:trace contextRef="#ctx0" brushRef="#br0" timeOffset="6001.6001">6053 253 366,'0'0'143,"0"-1"-23,0-1-42,0-1-12,0 0 16,0-2-7,0-2-21,2 1-16,9 1-8,-1-1 1,6 1-6,-3 3-7,3 2-6,2 0 1,-5 0-7,2 0-4,-2 10 0,-2 3-3,-3 3 0,-3 0-2,-5-1-1,0 0 1,0 2-2,-5-8-3,-14 0-3,-4-7 0,0-2-9,-1 0 7,-2-9 9,8-9 6,0-1-1,10-2 2,0-2 3,8 2 6,0-3 10,0 2 4,5 2-8,8 2-7,3 3 0,0 4 2,-3 5 11,2 5-3,-2 1-4,3 0-10,-3 0-5,2 11-4,-2 7-2,-2 5-1,-3-1 0,-3 2 2,-5-3 0,0-3-4,-8-4-6,-13-7-7,-5-6-2,-2-1-10,2 0 12,5-8 18,0-8-7,8-2 3,10-1 7,3 0-1,0 1 4,3 1 6,15 1 3,3 5-1,0 3 5,2 5 6,1 3-6,-6 0-6,3 0-10,-3 14 1,-5 6-4,3 5-2,-11 2-1,0 1 2,-5-3 1,0 0-6,-3-6 3,-15-8-4,-3-3 0,-2-7 8,2-1 4,3 0-3,0-2 2,5-14-3,5 1 5,3-4-3,2-3 2,3-5-1,0-1 3,0 2-6,3 4 4,7 2 0,3 11 4,-5 4 2,0 5 9,2 0-16,-2 4-1,-3 12-7,0-1-2,-5 3 5,0 1-2,0-5-10,-2-5-47,-11-3-27,5-5-59,0-1-114,8 0-244</inkml:trace>
  <inkml:trace contextRef="#ctx0" brushRef="#br0" timeOffset="43588.3584">8874-273 847,'2'-2'100,"-2"1"-33,0 0-59,0-1-9,0 2 2,0 0 3,0 0 22,0 0 34,0 0 13,0 0-6,0 0-19,0 0-13,0 0-18,0 0-12,0 10-11,0 9 6,0 4 5,0 5 1,0 2-3,-5 2 0,-3-1-1,0 1-3,1 0 3,1 1-2,-1-1 3,7-3-1,-6 0-2,4-3 2,2-2 0,0 0-1,0-3 1,0 2 2,0-3-2,0-2 0,0-2 0,8 0 2,-3-3 6,0-2 2,0 1-2,0-1 1,3-1 3,0 1-1,-3-3-3,0 2-3,1-3-1,-1-1-2,0 0-1,-2 0 0,2-2-1,3 1-1,-3 1-1,3 0-1,0-1 1,-1 1-1,1-1 0,-3-1 2,3 1-3,-3-4-2,-2 0-4,0 0-3,-3-1-4,2 2-11,-2-1-18,3-1-18,-3 2-31,5-2-30,-2 0-43,4 0-3,1 0-27,3 0-32,2 0-35</inkml:trace>
  <inkml:trace contextRef="#ctx0" brushRef="#br0" timeOffset="44492.4488">9280 529 643,'0'0'163,"0"0"-52,-3 0-57,3-11-51,0-6 7,-2-4 11,-3-5 20,-1-3 6,4-6-12,-6 1-4,0-1-11,0-2-11,0 0 0,3 5-4,0 2 2,2 5-1,3 2 5,0 8 0,0 3-4,0 2 10,0 3-6,0 3-7,0-2-2,0 0-2,0 1-1,0 1-1,0-2 1,0 2 0,0 1 3,0 2-1,0 1 5,0 0 3,8 0-5,3 0-7,2 5-5,8 12-1,5 4 10,0 5 0,0 7 2,5 2-1,0-1 4,-2-1 2,-1 0-1,-2-5 4,1-2-1,-4-2-7,-2-4 3,-6-1 6,-2-6-6,-5-6-2,-3-1 7,-2-5 8,-3-1-3,0 0-8,0 0-3,0-2-16,0-19 2,0-10 8,0-9 6,0-8 1,0-5-6,-3 0 3,-2 2-4,0 4 2,-3 3-9,0 3-8,3 9-3,3 2-7,-1 10-10,3 7-1,0 6-12,0 7-17,5 0-57,13 9-184,3 13-250</inkml:trace>
  <inkml:trace contextRef="#ctx0" brushRef="#br0" timeOffset="45290.5286">10264 415 825,'0'-12'71,"0"-1"-42,-2 0-38,-19-4 4,-5 1 0,-3 4 5,1 2 4,-1 4 8,6 5 15,2 1-4,3 0-1,7 3-5,3 16 2,3 0 0,5 5 3,0 0 2,0-1-2,3-1-12,10-4-4,5-4-8,-2-5-17,4-8-1,4-1-25,2 0-33,-5-9 2,0-7 42,-3-3-5,-5 0 12,-5 5 18,-3 3 10,-3 5-1,1 4 2,-3 2 0,3 0-1,-3 0-5,0 0-18,5 0 62,0 5 28,5 8 11,1 2-33,5 3-2,2 0-5,-3-3-2,4-3-10,-4-3-15,-2-4-8,3-2-11,0-3-38,-1 0-81,3 0-64,-2-11-168</inkml:trace>
  <inkml:trace contextRef="#ctx0" brushRef="#br0" timeOffset="45492.5488">10470 291 1125,'31'0'110,"-2"-2"-52,0 0-54,-3 1-8,-3-3-16,-2 0-36,0-2-37,-3 3-66,0-3-49,-7-1-120</inkml:trace>
  <inkml:trace contextRef="#ctx0" brushRef="#br0" timeOffset="45697.5692">10590 133 807,'0'26'107,"3"7"-62,2 6-33,-3 7-7,6-2-2,-5-2-2,2-3 0,3-7-2,0-4-42,2-5-72,3-5-150,0-5-105</inkml:trace>
  <inkml:trace contextRef="#ctx0" brushRef="#br0" timeOffset="46037.6032">10827 458 692,'16'-11'70,"-1"-1"-3,-2 2-50,0-1-16,3 4 15,0 3 41,2 4 5,-3 0-26,1 0 25,0 0-10,-1 7-19,-4 8-12,-1-2-6,-5 2-8,-5 1-5,0 0-3,-10-4-1,-16-3-5,-3-5 0,-7-4 0,7 0-5,1 0-11,7-13-24,13 0-56,8 0-11,0 1 22,2 2-92,25 4-76</inkml:trace>
  <inkml:trace contextRef="#ctx0" brushRef="#br0" timeOffset="46610.6605">11080 350 626,'0'0'125,"5"0"-24,0 5-46,-2 7-32,2 3-21,0 4 4,0-3 15,-5-4 5,3-2-9,-3-3 6,3-4-14,-3-3-8,0 0 0,0 0 1,0 0 3,0 0 1,0 0-5,5 0 3,0-7 14,3-2-7,2-2-4,-2 1-3,0 1 2,0 3-1,2 4-3,-2 2-4,-3 0-4,5 0-13,-4 0 9,2 0 10,-3 2-7,0 3-3,-5-4 10,3-1 1,-3 0 1,0 0-16,0 0-43,5-8 19,0-7 33,0-1 12,6 0 0,-6 4-3,5 1 4,-2 7 14,-3 2 12,3 2-14,-3 0-3,3 7-5,2 9-6,1 2-5,-1 0 2,-2-1-2,3-2 0,-6-4-3,-3-4-35,6-1-58,0-4-68,8 0-127,2-2-195</inkml:trace>
  <inkml:trace contextRef="#ctx0" brushRef="#br0" timeOffset="46926.6922">11671 247 725,'0'0'99,"-3"0"-93,-15 0-18,-3 0 13,0 6-3,6 2-2,4-2 3,4-2-3,7 1 3,0-1 47,0 6 65,7 1-3,6 2-49,6 4-30,-4 1-3,1 2 10,-8-2-7,-3 2-22,-5 0-9,0 0-2,0-2-7,-3-4-27,-15-3-32,2-7-51,1-4-67,2 0-120,8 0-94</inkml:trace>
  <inkml:trace contextRef="#ctx0" brushRef="#br0" timeOffset="47303.7288">11710-367 952,'26'1'106,"0"28"-16,-2 15-75,4 22-10,6 21-3,-3 17 14,-2 8 17,-13 1 5,-11 0-19,-5-11-15,-29-14-9,-26-18-60,-4-12-125,-4-17-178</inkml:trace>
  <inkml:trace contextRef="#ctx0" brushRef="#br0" timeOffset="8456.8455">229 732 557,'0'0'108,"0"0"-12,0 0-35,0 0-42,0 0 8,0 0 19,0 0 21,0 0 12,0 0-1,0 0-2,0 0-9,0 0-11,0 0-17,0 0-17,8 0-12,2 0-7,1 0 0,-1 0-2,6 0 0,2 0 3,0 0 9,6 0 2,-4 0-3,7 0-6,-4 2 4,3-1 1,-3 2-6,1-2 4,2 0-2,3 0-2,2-1-1,5 3 1,3-2-7,3 0 3,2 0 1,6-1 0,-6 0-1,-2 0-1,-1 0 1,-4 0 0,-6 0 2,0 0 2,-2 0 4,-3 0-6,0 0-1,-2 0 0,-1 0-5,-5 0 2,-5 0 2,0-1 0,-5 1 0,5 0 0,-2 0 0,4 0 0,3 0-2,1 0 1,1 0 1,4 0 1,-1 0 1,1 0 2,-3 0 2,-3 0-5,0 0-2,-5 0 1,-2 0-1,-1 0 0,-2 0 2,0 0-1,-3 0 1,-3 0 1,4 0-2,-1 0-1,0 0 1,0 0-2,0 0 3,3 0-2,5 0-1,-2 0 2,2 0 1,-5 0 4,-1-2-1,1 2-1,-3-1 1,-5 1-1,0-2-4,0 2-2,0 0-4,0-1-10,0 1-30,0 0-20,0 0-22,0 0-36,-2-2-22,-6-1-62,3 0-129,-3-5-234</inkml:trace>
  <inkml:trace contextRef="#ctx0" brushRef="#br0" timeOffset="8923.8923">1419 598 354,'0'0'130,"0"0"12,0 0-33,0 0-20,0 0-22,0 0-18,0 0-12,8 0 0,3 0-13,2 0-10,0 6 14,2-1 11,-2 1-3,5 1-13,-2 1-6,2 1-9,1 1-5,-1 1 0,0-1 2,0 2 6,-5 0-5,0 0 0,-2-2 0,-1 0 0,-7 1 1,2-3 4,0 2 0,-2 2-2,2 1 3,-2 2 2,-3 1 1,0 3-12,0-3-1,-3-1-1,-13-1-3,-2-2 2,3-3-20,-4-2-22,6-2-59,5-3-104,6-1-190</inkml:trace>
  <inkml:trace contextRef="#ctx0" brushRef="#br0" timeOffset="9892.9892">362 598 787,'5'0'159,"-5"0"-58,0 0-85,0 10-9,-8 2-6,-13-1 8,-5 5 22,-2-1 1,-1 2-9,0 0 11,3 0-14,6 1-14,1-2-1,9 0-3,5-3 1,2-3 0,3-1 2,0-1 2,0-3 3,0 2 8,3 0 5,10 1 4,5 3 3,5 0-9,3 2-1,6 2-11,-6-2 1,-3-3-5,-2-2-4,-5 0-1,-6-6-19,-7-1-67,2 2-54,0-3-134,0 0-314</inkml:trace>
  <inkml:trace contextRef="#ctx0" brushRef="#br0" timeOffset="10804.0803">911 1254 569,'3'0'123,"-3"0"8,0-1-50,0-5-32,0-2 1,0 0-10,-3-4-14,-10 2-5,-5 1-3,-3-2-9,-2 6-5,-1 0 0,1 5-1,2 0-4,3 0 5,2 7 2,9 9-1,1 6 5,4 1-2,2 2-5,0 0 1,8-2-2,5-1 5,2-7-2,-2-2 8,3-3 2,-3-5-8,0-3-4,0-2-1,3 0-1,-1 0-2,1-16-1,2-6-6,-2-4-4,-3-5-3,-3-1-11,3 1-9,-5 0-2,2 2-3,-2 5 5,3 0 25,-4 2 1,-1 1 4,-4 3 4,1 3-5,-1 2-19,-2 2 6,0 3 9,0 3 6,0 3 2,0 2 2,0 0 7,0 0 18,0 7 5,6 17 5,-1 9-17,3 11-11,2 4 3,0 2 20,3-2 15,0-5-4,3-6 2,5-9-13,2-8 4,1-8-20,4-8-7,4-4-17,-4 0-60,6-4-119,-2-15-323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4:54:14.86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8790 890 826,'8'-11'173,"-8"-1"-73,0-3-72,-13-1-15,-10 1 3,-6 2 1,-5 3-2,3 5 13,0 4 11,2 1-2,0 0-5,6 9-12,7 8-7,6 1-2,5 1-3,5-1 0,0 0 0,0 0 2,20-3-1,4-2-4,2-4-6,3-3-15,-1-6-12,-4 0 3,-4 0 6,-4-10 6,-6-9-2,-7 1 0,0 0-4,-3 3 6,0 3 8,0 4 3,0 6 1,0 0 2,0 2 1,0 0 4,0 0 8,8 13-1,5 9-6,0 4-7,7 8 6,4 5 4,-3 2 22,5 4-10,-5-2 15,-6-5-12,-2-3-2,-10-4-7,-3-8-13,-5-4-5,-19-7-3,-10-4 0,-2-5 0,-1-3 1,-2 0-13,5 0-16,6-12-29,7-2-16,8 1-26,8-3-20,5 1-4,0 1-39,8-3-55,15 0-123</inkml:trace>
  <inkml:trace contextRef="#ctx0" brushRef="#br0" timeOffset="705.0705">9170 853 699,'6'-3'171,"2"-2"-53,-8 0-55,0-2-53,0-1 5,-11-2 6,-7 0 0,-3 3 20,0 4 7,-2 2-14,-1 1-12,1 0-1,2 0 0,3 11-8,5 3-5,2 0-1,6 0-1,5 0 2,0-1-1,0 0 2,8-2-3,13-3-8,2-4-9,-2-3-11,0-1-4,0 0 0,0 0 6,-6-4-1,-2-5-5,-5 2-3,-3 4 13,-2 1 2,-1 1 12,1 1 2,2 0 0,6 1 5,4 18-5,6 7 0,3 8 8,9 9 13,-1 1 2,-1 3 11,-8-3 9,-4-4-7,-9-4-6,-10-6-9,0-6-20,-8-5-4,-18-5-2,0-6 3,-5-3 0,0-5 0,-1 0 2,6 0 0,0-6-6,8-10-16,2 1-7,6-5-20,2 0-26,3-3-53,5 0-95,0 0-123</inkml:trace>
  <inkml:trace contextRef="#ctx0" brushRef="#br0" timeOffset="1320.1317">9384 885 665,'0'-1'91,"0"1"-22,0-1-33,0-2 23,0 1 39,0-2 5,3-3-10,10 0-62,8-3-24,-3-4-6,5-1-1,-5 1-2,1 0-6,-4 1-16,-7 0 7,-3 3-8,-5 3-24,0 0-23,-10 2 7,-14 3 13,1 2 12,-6 0 2,3 0 11,3 12 13,5 7 9,7 7 7,6 2 36,5 4 24,0 0 20,8-4 5,10 0 5,3-7-15,0-5-17,-6-5-18,4-5-30,-4-6-8,-4 0-10,-1 0-41,0-11-61,3-1-68,3 1-125,5 5-383</inkml:trace>
  <inkml:trace contextRef="#ctx0" brushRef="#br0" timeOffset="2109.2109">9941 847 767,'-10'-8'96,"-8"-3"-30,-8-1-13,-8-3-41,0 3 2,0 4 10,8 7 16,3 1-4,7 0 1,8 2 10,3 15-6,5 3-20,0-4-7,0 1-7,5-3-2,13-6-5,1-2-7,2-6-4,-1 0-19,4 0 4,-6-4 4,3-12 12,-5 0 4,-9 0-6,1 1-10,-5 3-8,-1 4-9,-2 2 17,0 6 0,0 0 8,0 2 15,8 22 0,3 8 21,7 13 26,5 8-4,3 5 7,0 6 15,0-4-2,-7-5-6,-12-8-14,-7-10-2,0-11-35,-10-13-11,-19-9-7,-2-4 4,-3 0 3,-2-10-16,5-6-12,4-2-35,7 2-18,7-2-10,7 4-16,6 1-26,0-1-98,11 0-141</inkml:trace>
  <inkml:trace contextRef="#ctx0" brushRef="#br0" timeOffset="2572.2572">10178 905 448,'6'-1'84,"-4"1"17,-2-1-17,0 0 18,3 1 28,-1 0 15,1 0-23,2 0-38,3 0-47,3 0-25,-1 0-9,3 0-3,3 0-29,-6 0-47,3 0-63,0 0-91,0 0-209</inkml:trace>
  <inkml:trace contextRef="#ctx0" brushRef="#br0" timeOffset="2824.2823">10405 932 1038,'13'0'138,"3"0"-96,-11-1-24,-2-3-54,-3 0-105,7 0-140,1 0-181</inkml:trace>
  <inkml:trace contextRef="#ctx0" brushRef="#br0" timeOffset="3859.3859">10593 403 629,'0'0'172,"0"0"-30,0 0-32,0 0-21,0 0-9,5 0-13,5 4-7,8 10-19,3 3-30,8 6-1,5 3 8,5 2-8,3 2-1,-3-2-5,2-1-1,-4-2-2,-3-3 1,-6 1-1,-2-6-1,-5 1 2,-3-3-3,-7-1-2,-3 1 1,-6-2 0,-2 3 1,0 2-1,-5 6 0,-11 2-1,-4 6 7,-4 1-3,1 0-1,2-3-1,0-6-1,3-6-51,0-6-75,7-3-68,3-3-120,8-3-252</inkml:trace>
  <inkml:trace contextRef="#ctx0" brushRef="#br0" timeOffset="3069.3069">10611 920 1069,'0'-2'50,"0"-1"-54,0-2-63,0 1-41,0-2-11,5 3-32,8 0-130</inkml:trace>
  <inkml:trace contextRef="#ctx0" brushRef="#br0" timeOffset="4205.4205">11301 953 1030,'3'0'101,"-3"18"-88,0 4-16,-11 1 1,-4 2 4,-1-3-2,3-7-29,0-5-65,2-6-68,6-4-121,5 0-111</inkml:trace>
  <inkml:trace contextRef="#ctx0" brushRef="#br0" timeOffset="-15631.563">0 0 883,'0'0'175,"0"0"-39,0 0-91,0 0-43,0 0-6,0 0-2,0 0 2,0 0 5,0 0 9,0 0 30,0 0 17,0 0-3,0 0-11,0 0-16,0 0-11,0 1-9,0 2-1,0 1 0,0 2-3,0 5 0,2 2-1,1 7 5,2 7 6,0 7 2,6 7 3,-1 8-3,1 2 0,2 2 2,2 0 1,-2-6-9,-2-4 3,-3-6-9,-3-6-2,-3-1-1,1-4 2,-3-3-1,5-1-1,-2-2 2,-3-1-1,5-3 8,-2 3 4,2 0 7,-3-1-1,1-3 7,0 0-7,-3-6-8,0-4-4,0-4-4,0-1-1,0 0 0,0 0 1,0 0 1,0 0 2,0 0 0,0 0-1,0 0-3,0 0 0,0 0-1,0-7-2,0-1 2,0-2-3,0-1-3,0 0-26,0 2-44,0 0-75,0-3-62,0 0-90,0 2-168</inkml:trace>
  <inkml:trace contextRef="#ctx0" brushRef="#br0" timeOffset="-14863.4862">398 605 634,'0'1'204,"0"0"-25,0 0-57,0-1-67,0 0-18,0 0-11,0 0-1,0 0 12,8 0-4,8 0-14,2 0 0,3 0 5,2-1 4,1-8-22,-1-1-5,-5 0 3,-2-2-8,-6 0-1,-2 1-8,-3 0-14,-5 1-5,0 0-10,-5 0 4,-10-1 19,-4 4 9,-4 3 4,2 1 3,5 3 3,-2 0-4,8 0 0,2 13-3,3 9 9,5 5-1,0 5 21,0 0 13,5 3 5,8-2-18,0-5 3,0-3-1,0-7 3,0-3 6,3-6-8,-1-4-5,1-2-4,2-2-6,3-1-3,-5 0-7,2 0 1,-2 0-1,-1 0-15,-4-1-36,-1-5-34,-2-2-34,-3-2-76,3 3-139</inkml:trace>
  <inkml:trace contextRef="#ctx0" brushRef="#br0" timeOffset="-13736.3735">1078 599 753,'3'-6'163,"-3"-2"-27,0-3-93,-13-3-26,-6 1 11,-4 1-8,-6 5 3,3 2 8,-2 5 5,-4 0-2,6 0-4,3 9-7,2 9 4,8 6-13,5 3-8,8 1-1,0-1 4,0-4-5,16-1 2,2-8-5,0-5-6,6-6-3,-3-3-11,-1 0-12,-1-11-10,-1-10-6,-2-2 28,-1 1 4,-4 1 3,-1 4 4,-5 5 4,-2 5 1,2 2 3,-5 5-1,3 0 1,4 0 3,4 17 15,7 12-18,8 9 6,8 10 29,2 5 5,1-1 18,-1 0 12,-10-4 3,-7-4-15,-19-9-29,0-5-15,-3-8-16,-26-7-4,-4-7 1,-4-8-3,1 0-9,7 0 2,3-3-5,8-6-5,5-2-7,7 1-8,4-3-19,2-3-28,0-1-47,0-3-79,5-1-109</inkml:trace>
  <inkml:trace contextRef="#ctx0" brushRef="#br0" timeOffset="-13068.3064">1510 588 715,'3'-3'141,"-3"-2"-47,0-1-60,-13-2 1,-10 1 5,-3 2 2,-6 4 6,4 1-18,4 0-10,3 6-9,6 12-7,10 3 3,5 0-1,0-1 2,2-3 0,16-5-2,3-5-4,0-7 0,0 0-10,0 0-19,-3-11-16,-5-8 11,3 0-13,-6 3 1,0 2 2,-2 4 15,-3 5 20,3 5 8,0 0 7,5 5-2,-2 17-3,2 9 12,5 5 34,0 5 7,-5 3-5,3 1 16,-3-2-21,-3-6-1,-5-4-17,-5-6-2,0-8-18,0-5-10,-13-7-2,-8-1-2,3-4 2,-5-2-16,2 0-26,0 0-42,3-15-74,2-2-63,8-2-125</inkml:trace>
  <inkml:trace contextRef="#ctx0" brushRef="#br0" timeOffset="-12193.2192">1912 589 729,'5'0'140,"-5"0"-36,0-3-71,0-5-12,0 1-2,-16-2-2,-2 3 13,-6 4 14,-2 2-22,-2 0-1,2 0 8,0 1-7,2 13-12,6 3-4,8 0-2,7 1 2,3 1 4,0-2 0,8-4 2,13-1-2,2-6-8,3-4 2,3-2-16,-1 0-27,6 0-4,-8-13-14,0-2 26,-7-3-8,-6 0 8,-3 3 25,-7 4-7,-3 3-33,0 2-1,0 5 25,0 1 18,2 1 6,9 21 31,4 10 8,4 7-3,9 12 11,3 8-8,6 3 11,2 0 1,-5 1 13,-8-8 0,-8-4 9,-18-9-40,0-12-23,-16-7-16,-20-10 2,-6-8 0,-5-5-2,6 0 8,4-2-13,3-13-23,11-4-32,2 4-18,13-4-34,1-1-37,7-2-28,0 2-93,0 1-154</inkml:trace>
  <inkml:trace contextRef="#ctx0" brushRef="#br0" timeOffset="-11646.1645">2279 604 994,'13'0'201,"2"0"-57,-2 0-78,-7 0-48,-4 0-16,-2 0-6,0 0-21,3 0-39,-1 0-37,1 0-81,2-5-146,8-1-226</inkml:trace>
  <inkml:trace contextRef="#ctx0" brushRef="#br0" timeOffset="-11286.1285">2750 567 1119,'21'0'121,"0"1"-27,-13 2-54,-8-3-71,0 0-133,0 0-136,0-7-246</inkml:trace>
  <inkml:trace contextRef="#ctx0" brushRef="#br0" timeOffset="-10612.061">2808 156 697,'0'0'162,"0"0"-34,0 0-46,0 0-19,0 0 23,0 0 6,0 0 6,10 4-22,6 6-53,7 2-2,6 6 1,5 3-19,5 5 1,5 2-4,3 3 1,0 2-1,-3 1 3,0-1-5,-7 1 5,-9 1-6,-7-3 1,-13 0-1,-3 1-1,-5-2 3,0 3 0,-5-1 3,-11 3-2,-2 0 0,0-3 1,0-5 1,2-3-2,0-8-3,-2-3 0,5-7 0,3-3 0,2-1-21,5-2-33,1-1-54,2 0-61,0 0-119,18 0-392</inkml:trace>
  <inkml:trace contextRef="#ctx0" brushRef="#br0" timeOffset="-9467.9467">3745 815 1077,'16'27'139,"-8"5"-36,-8 3-76,0-2-23,-8-1-5,-16-6-3,-2-9-17,-5-11-82,0-6-102,10 0-157,5 0-286</inkml:trace>
  <inkml:trace contextRef="#ctx0" brushRef="#br0" timeOffset="-8899.8897">4157 221 689,'0'30'154,"0"10"-16,2 13-65,6 9 1,0 12-21,2 1-11,-2 2-3,3-3-8,-1-13 10,-2-10-13,-6-17-8,-2-10-7,3-10-10,-3-11-3,0-3-6,0 0-38,0 0-49,0-12-46,0-7-79,0 0-128</inkml:trace>
  <inkml:trace contextRef="#ctx0" brushRef="#br0" timeOffset="-8125.8125">4779 665 687,'8'-6'168,"-5"-3"-26,-3-2-86,0-2-24,-16 4 13,-7-2 0,-9 4-13,-2 4-3,1 3 3,-4 0-4,6 0-5,2 8-1,6 8-11,7 4-7,8-2 0,8 3 5,0 2 0,8-4 1,13-2-7,8-2-2,-3-5-6,2-6-23,-4-4-12,-6 0-16,-2-10 0,-3-7-17,-6-3 29,-1 3 21,-4 2 15,-2 6 6,0 3 2,0 4 1,0 2 2,0 0 3,0 0 3,3 15 12,2 7 18,3 5 12,8 8-10,-1 4 7,9 6-5,-1 7-6,3 1 4,0 1 6,-10-4 4,-3-2-14,-13-10-18,0-11-12,0-8-7,-21-11-4,-5-6 0,-8-2 0,3 0 3,0-3-1,4-11 1,4 5-13,5 0 2,5 2 5,8 2-1,-1 4-5,4-2-6,2 2-2,0-1-11,0 2-6,0-2-17,0-4-11,0 0-39,0-1-70,0-2-61,10 0-166</inkml:trace>
  <inkml:trace contextRef="#ctx0" brushRef="#br0" timeOffset="-7272.7272">4988 671 786,'0'1'174,"0"0"-69,0-1-78,0 0-18,0 0 4,0 0 23,0 0 31,0 0 5,7 0-1,9-2-50,0-3-12,-1-1-7,1-4-2,-1-1-3,-7-4-4,0-1-7,-3 2-4,-5-1 5,0 5 4,0 2-2,0 1 0,-7 5-2,-7 1 8,-1 1-4,-3 0 8,-1 0-1,4 1 1,-3 15-3,5 5 2,2 8 3,6 3 4,5 5 4,0 0 3,0-5 5,2-5 4,9-5 7,-3-9-7,0-6-4,2-5 6,3-2-3,3 0-11,2 0-6,0 0-2,-2-3 0,2-3-7,0 1-15,-5 1-31,-5 0-18,0 1-23,-6 1-76,4 1-110,-6-1-218</inkml:trace>
  <inkml:trace contextRef="#ctx0" brushRef="#br0" timeOffset="-6452.6452">5438 683 643,'0'-8'173,"0"-1"-78,0 0-45,0-4-32,-8 2-9,-5 3 18,0 2 12,3 2-7,-3 3 3,-3 1 2,1 0-5,-1 0-5,0 5-17,3 8-5,3 2 0,7 3 3,3 3 1,0-1 1,0-1-2,16-2-4,5-2 0,5-3-5,0-7-10,0-5-11,-3 0-6,-2 0-1,-5-11-1,-1-4-7,-4-3 21,-6 4 5,-2 3 3,2 3 5,-3 5 4,1 3 3,2 0 11,0 0 5,3 14-11,0 7-8,3 5 4,2 5 15,0 4 14,0 1-1,0-1-12,-3 3 12,0-1 2,-7-3 14,0-2-16,-3-4-15,0-7 0,0-3-6,-3-5-5,-5-3-5,-5-3-3,-5-4-1,0 1 1,-3-2 0,0-2 3,-2 0-2,7 0 1,3 0-2,5 0-9,3 0-31,5 0-24,0 0-13,0 0-12,3 0-79,17 0-150,6 0-327</inkml:trace>
  <inkml:trace contextRef="#ctx0" brushRef="#br0" timeOffset="-5486.5486">5837 734 657,'0'0'184,"0"0"-29,0-3-77,0-1-30,0-5-7,0 0-7,0-1-3,0-2-11,-16 0-6,-5 1-5,-2 2-4,-3 1 4,-3 6-5,6 2-2,-1 0 1,9 0 3,-1 1-5,11 12 4,2-1-2,3 4 8,0 0 0,13 1-1,8 0-7,2-1-1,6-2-3,-3-5-16,0-3-9,-5-5 2,0-1 3,-3 0 1,-8-2 1,3-10 2,-5 0 6,0 3 5,-5 2-2,-3 1 8,5 5 0,-5 1 3,0 0 0,0 0 0,3 0 1,2 10-7,0 12-2,8 5 9,3 6 8,2 7 21,5 4-13,1 1 21,-1 3 2,3-1-1,-5 2 17,0-2-16,-6-4-7,-7-4-3,-5-6-8,-3-7-19,0-8-5,-8-8-8,-15-4 0,-3-6 2,-11 0 3,-2 0 1,0-2 0,0-9 4,5-1-2,11 2 0,4 0-25,12 1-35,7-2-12,0-1 2,0 0 10,15-1-62,11-2-73,3 1-61,2-2-128</inkml:trace>
  <inkml:trace contextRef="#ctx0" brushRef="#br0" timeOffset="-4518.4518">6613 796 1058,'18'0'69,"-2"0"-21,-11 0-42,-5 0-93,0-1-191,2-1-214</inkml:trace>
  <inkml:trace contextRef="#ctx0" brushRef="#br0" timeOffset="-3979.3979">6201 768 907,'0'0'219,"0"0"-90,0 0-73,3 0-39,2 0-14,3 0-1,0 0-12,0 0-32,2 0-30,0 2-37,1 2-74,2-2-114,-3 0-313</inkml:trace>
  <inkml:trace contextRef="#ctx0" brushRef="#br0" timeOffset="-3698.3698">6402 820 988,'0'0'160,"0"0"-68,5 0-70,-2 0-26,-3-2-45,7-1-80,1 2-132,5 1-373</inkml:trace>
  <inkml:trace contextRef="#ctx0" brushRef="#br0" timeOffset="-2755.2755">6683 327 722,'0'0'148,"0"0"-31,0 0-47,11 4-12,4 8-34,6 4-10,8 8 28,7 4 2,8 3-19,1 3 7,2-2-16,2 1-13,-7-2 0,-3-4-1,-8-2-2,-5-2 3,-10 5-6,-6 0 1,-5 5-2,-5 5 2,0 1 4,0-2 1,0-4-1,-2-6 0,-6-7-2,-5-7-4,0-5 2,-3-6-19,1-2-79,-4 0-90,9 0-154</inkml:trace>
  <inkml:trace contextRef="#ctx0" brushRef="#br0" timeOffset="-1488.1488">7774 912 1139,'0'17'128,"0"0"-67,0 4-56,-20 0-6,-4 2 1,3-1 2,0-5 0,6-4-1,2-5-2,0-7-16,0-1-50,2 0-64,6 0-99,5-3-172</inkml:trace>
  <inkml:trace contextRef="#ctx0" brushRef="#br0" timeOffset="-712.0712">8165 365 573,'3'0'154,"2"0"-7,0 15-56,-2 10-42,2 10 27,3 11 9,0 9-13,-1 7-10,1 4-24,0-1-10,-3-3-8,-2-8 9,2-10-15,-2-5 1,-3-10-4,0-7-8,0-6-4,0-5 1,0-2-5,0-6-5,0-3-23,0 0-25,0 0-19,0 0-39,0-5-70,0-6-122,10-1-236</inkml:trace>
  <inkml:trace contextRef="#ctx0" brushRef="#br0" timeOffset="4427.4426">11564 873 1050,'0'-2'88,"0"-2"-60,0-2-45,0 0-113,5 1-105,6-1-113</inkml:trace>
  <inkml:trace contextRef="#ctx0" brushRef="#br0" timeOffset="4575.4572">11733 838 1059,'8'-2'14,"-3"-1"-34,3 1-175,3 0-177</inkml:trace>
  <inkml:trace contextRef="#ctx0" brushRef="#br0" timeOffset="4711.4711">11996 827 952,'6'0'42,"-4"0"-45,-2 0-213,0 0-258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4:54:03.41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0-2 1156,'16'0'101,"-3"1"-27,-5 0-68,-8-1-51,0 0-101,2 0-122,4 0-123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4:54:09.86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0-1 666,'0'0'194,"0"0"-38,0 0-70,0 0-26,0 0 0,13 0-2,0 0-32,2 0-21,1 0-3,0 0-1,-3 0 0,-5 0-20,-6 0-21,-2 0-32,0 0-75,0 0-103,0 0-56,-5 0-131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4:54:10.13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1014,'16'0'99,"-8"-1"-50,-6 1-47,-2 0-43,0 0-65,8 0-52,3 0-120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6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-1-1 608,'0'5'221,"0"0"-39,0 1-70,0 2-40,0-1-26,0 1-27,0 2-14,0-1-5,0 2-1,0-3-1,0 2 1,0-2-4,0-1 2,0 2-3,0 1 2,0 3-1,0-1-13,0 1-23,0 1-35,0 1-66,0-2-50,0-1-70,0 2-58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6:00.1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260 0 723,'-12'0'30,"-8"0"-53,-4 0 48,-6 0 23,-4 0-22,2 0-7,0 0-10,3 0-8,9 0-77,5 0-91,3 0-109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 90 883,'0'-1'165,"0"0"-73,0 0-52,0-3-22,0 2-10,0-3 3,0-1 13,0 0 3,3-2 9,4 0 9,4-2-4,2 1-8,0 1-20,3 0-7,2 2-4,0 2-1,-2 1 1,4 3-10,-1 0-2,-1 0 9,-5 0-2,3 11 0,-6 7-1,0 4-4,-7 5 5,-3 3-1,0-2-1,0-3 1,-13-2-8,-5-6 4,-6-6-14,1-8 2,2-3 9,0 0 8,3 0 2,2-7 1,9-5 1,1-3 1,6-1 5,0-3-4,0 1 6,6-1-7,9 1 1,1 6 0,5 3 1,-1 7 4,-1 2-5,4 0 1,-7 16-6,2 11 0,-5 5-2,-5 5 3,-8-4 1,0-2-2,-5-8 0,-21-8-8,-11-10 3,3-5 5,-2 0 7,5-14-5,2-9 2,8-6 1,11-1 5,4-2-5,6 0 2,0 2-2,8 7 4,13 7-3,5 8 1,3 8 5,-1 0 5,-2 6-16,-5 15 1,-2 4-3,-9 1 0,-7-1 1,-3-2 0,0-4-2,-6-4 0,-12-5-4,-5-6 2,-1-4 7,3 0 1,3 0 1,3-17 0,7-4 3,5 0-2,3-4 1,0 1 3,5 3-6,16 3-1,3 6 6,2 6-5,0 6 6,0 0 1,0 7-5,-3 16-5,-5 3-1,-7 5-1,-9-1-1,-2 1 3,0-4-3,-15-7 2,-11-4-7,-8-8 4,3-7 2,-3-1 8,5 0 5,8-8-8,1-9 6,12 2-5,8-5 5,0 1-2,2 1 1,22 4-1,4 4-5,6 5 1,0 5-6,0 0 6,-5 0-3,-3 15 1,-8 4-4,-10 1 4,-8-2-5,0 1-2,-8-5-1,-13-3-1,-8-7-8,1-2 3,-1-2 6,3 0 2,8 0 7,7-5-4,6-2 3,5-2-2,0 2-17,0 0-53,18 1-106,3 2-207</inkml:trace>
  <inkml:trace contextRef="#ctx0" brushRef="#br0" timeOffset="1">1563 163 340,'15'0'98,"1"0"-46,-6 0-26,-5-3-8,-2 1-13,-3-3 11,0-4-15,0 4 55,5 0 38,0-2 68,6 1-23,5 0-25,-1 4-36,1 0-20,2 2-25,-2 0-13,-1 0 3,-2 2-19,-2 13-4,-6 1-1,0 5-2,-5 0-2,0 3 1,0-2 1,-13 0-1,-10-3 4,2-3 0,0-6-3,0-5-1,0-4 7,6-1-2,2 0 3,5-4 1,3-11 2,5-1-1,0-2 7,0-1-5,5 1-3,8 3-2,8 3-1,2 5-1,-2 6 5,0 1 8,-3 0-6,0 14-8,-5 6 1,-7 4-4,-4 1 0,-2-2-2,0 0 1,-13-7 1,-10-4-3,-6-8 1,-2-4 5,2 0 2,3-4 2,3-15-1,4-4-1,4-3 3,10-8-2,5 1 3,0-1-4,0 5 0,10 3-3,8 8 3,3 10-1,2 8-4,4 0-10,-4 0 6,3 20 5,-5 7 0,-6 5 3,1 2-1,-11-3 2,-2 1-2,-3-6 1,0-6-3,-5-10-1,-16-5 0,-3-5 5,1 0 10,2-1-9,6-14 1,4-3 2,9-2 0,2 3 0,0 2 2,5 3-3,18 7 0,3 5-3,0 0-3,0 0-3,-5 16 4,-5 1-2,-14 1-3,-2 1 0,0-5-3,-2-4-3,-22-4 4,3-6-9,-2 0 2,5 0 3,2-6 3,6-8 3,7-3 3,3-1 2,0 2 0,3 5 3,15 5 1,0 5-4,0 1-2,-2 0 3,-3 11-5,-8 4-34,-5 2-88,0-2-129,0-3-184</inkml:trace>
  <inkml:trace contextRef="#ctx0" brushRef="#br0" timeOffset="2">3058 199 566,'0'-4'135,"0"0"-37,0-2-38,2 1-2,1 0 1,5-3 19,2 1 11,3 1-20,3 1-17,-1 3-12,1-1-12,-3 3-11,-3 0-4,1 0-6,-3 0-4,-1 11-5,-1 3 0,-1 2 0,0 3 0,-5-2 3,0 0-8,0-3 1,-5-2-4,-13-6 5,-1-1 0,1-4 0,0-1-1,0 0 3,7 0 2,-2-9 0,11-5 6,2 0 4,0-4-1,0-1 0,7 2 1,9 0-1,5 4-5,0 1 2,0 5-3,-1 6-4,-1 1 3,-4 0 13,1 17-9,-6 6-5,-2 2-4,-8 3 3,0 0-1,0-4-3,-15-5 1,-6-5 3,-5-6-8,0-8 4,2 0 10,1-4 3,2-14-5,5-6 1,8-4 1,6 0 0,2-2 1,0 2-1,0 6 0,10 4 2,11 8-3,-3 8 6,3 2-1,0 0 6,-3 13-14,0 8-5,-5 4 2,-5 2 0,-8-1-2,0-1-2,0-6-5,-18-4 7,-5-5-14,-3-8-9,2-2 14,1 0-1,7-10 5,0-9 0,9-1 6,7-2-2,0 3 5,0 8 6,10 4-3,11 7 1,2 0 11,-2 1-5,0 16-8,-8 1-6,-8 1 0,-5-4 0,0 0-29,-15-6-46,-11-1-54,2-5-84,3-3-145</inkml:trace>
  <inkml:trace contextRef="#ctx0" brushRef="#br0" timeOffset="3">4529 175 439,'0'-1'142,"0"-3"-12,0 0-42,3-2-13,2 0 21,8 0-25,0 0-9,3 1-13,-1 4-5,4 1-17,-1 0-7,3 4-10,-3 14-6,3 6-5,-6 6-2,-4 1 2,-3-3 5,-8-1-8,0-6 0,-8-6-6,-16-9-1,-4-6-5,-1 0 5,0-4 9,3-16 1,8 1 2,5-1-7,8-1 1,5-1 4,0 0 5,0-1 1,10 1-3,8 2 2,-2 3-5,5 7 12,-3 4 1,0 6-2,1 0-3,-1 2-5,0 16-2,-5 2-2,0 4 0,-8 0 0,-2 0 2,-3-1-4,0-6 2,-13-5-4,-11-5-1,-2-7 1,-5 0 8,3-2-1,1-15 3,7-2-5,7-3-2,10-1 0,3-3 4,0 3 3,0-1-1,13 4 1,5 5-1,3 8 0,0 7 1,2 0 6,3 3-10,-5 19-3,0 2 0,-5 7 5,-6-2-6,-7-1 1,-3-5 2,0-1-4,-18-9-1,-9-6-4,1-7 6,-2 0 2,7 0 1,3-16 2,7-1 0,6-2 0,5 1 5,0 1-2,5 6-1,14 4 2,1 5-1,-1 2 4,1 0-11,-4 11-9,-8 8-13,-8 0-54,0 2-77,0-3-123,-3-4-174</inkml:trace>
  <inkml:trace contextRef="#ctx0" brushRef="#br0" timeOffset="4">6053 253 366,'0'0'143,"0"-1"-23,0-1-42,0-1-12,0 0 16,0-2-7,0-2-21,2 1-16,9 1-8,-1-1 1,6 1-6,-3 3-7,3 2-6,2 0 1,-5 0-7,2 0-4,-2 10 0,-2 3-3,-3 3 0,-3 0-2,-5-1-1,0 0 1,0 2-2,-5-8-3,-14 0-3,-4-7 0,0-2-9,-1 0 7,-2-9 9,8-9 6,0-1-1,10-2 2,0-2 3,8 2 6,0-3 10,0 2 4,5 2-8,8 2-7,3 3 0,0 4 2,-3 5 11,2 5-3,-2 1-4,3 0-10,-3 0-5,2 11-4,-2 7-2,-2 5-1,-3-1 0,-3 2 2,-5-3 0,0-3-4,-8-4-6,-13-7-7,-5-6-2,-2-1-10,2 0 12,5-8 18,0-8-7,8-2 3,10-1 7,3 0-1,0 1 4,3 1 6,15 1 3,3 5-1,0 3 5,2 5 6,1 3-6,-6 0-6,3 0-10,-3 14 1,-5 6-4,3 5-2,-11 2-1,0 1 2,-5-3 1,0 0-6,-3-6 3,-15-8-4,-3-3 0,-2-7 8,2-1 4,3 0-3,0-2 2,5-14-3,5 1 5,3-4-3,2-3 2,3-5-1,0-1 3,0 2-6,3 4 4,7 2 0,3 11 4,-5 4 2,0 5 9,2 0-16,-2 4-1,-3 12-7,0-1-2,-5 3 5,0 1-2,0-5-10,-2-5-47,-11-3-27,5-5-59,0-1-114,8 0-244</inkml:trace>
  <inkml:trace contextRef="#ctx0" brushRef="#br0" timeOffset="9">8874-273 847,'2'-2'100,"-2"1"-33,0 0-59,0-1-9,0 2 2,0 0 3,0 0 22,0 0 34,0 0 13,0 0-6,0 0-19,0 0-13,0 0-18,0 0-12,0 10-11,0 9 6,0 4 5,0 5 1,0 2-3,-5 2 0,-3-1-1,0 1-3,1 0 3,1 1-2,-1-1 3,7-3-1,-6 0-2,4-3 2,2-2 0,0 0-1,0-3 1,0 2 2,0-3-2,0-2 0,0-2 0,8 0 2,-3-3 6,0-2 2,0 1-2,0-1 1,3-1 3,0 1-1,-3-3-3,0 2-3,1-3-1,-1-1-2,0 0-1,-2 0 0,2-2-1,3 1-1,-3 1-1,3 0-1,0-1 1,-1 1-1,1-1 0,-3-1 2,3 1-3,-3-4-2,-2 0-4,0 0-3,-3-1-4,2 2-11,-2-1-18,3-1-18,-3 2-31,5-2-30,-2 0-43,4 0-3,1 0-27,3 0-32,2 0-35</inkml:trace>
  <inkml:trace contextRef="#ctx0" brushRef="#br0" timeOffset="10">9280 529 643,'0'0'163,"0"0"-52,-3 0-57,3-11-51,0-6 7,-2-4 11,-3-5 20,-1-3 6,4-6-12,-6 1-4,0-1-11,0-2-11,0 0 0,3 5-4,0 2 2,2 5-1,3 2 5,0 8 0,0 3-4,0 2 10,0 3-6,0 3-7,0-2-2,0 0-2,0 1-1,0 1-1,0-2 1,0 2 0,0 1 3,0 2-1,0 1 5,0 0 3,8 0-5,3 0-7,2 5-5,8 12-1,5 4 10,0 5 0,0 7 2,5 2-1,0-1 4,-2-1 2,-1 0-1,-2-5 4,1-2-1,-4-2-7,-2-4 3,-6-1 6,-2-6-6,-5-6-2,-3-1 7,-2-5 8,-3-1-3,0 0-8,0 0-3,0-2-16,0-19 2,0-10 8,0-9 6,0-8 1,0-5-6,-3 0 3,-2 2-4,0 4 2,-3 3-9,0 3-8,3 9-3,3 2-7,-1 10-10,3 7-1,0 6-12,0 7-17,5 0-57,13 9-184,3 13-250</inkml:trace>
  <inkml:trace contextRef="#ctx0" brushRef="#br0" timeOffset="11">10264 415 825,'0'-12'71,"0"-1"-42,-2 0-38,-19-4 4,-5 1 0,-3 4 5,1 2 4,-1 4 8,6 5 15,2 1-4,3 0-1,7 3-5,3 16 2,3 0 0,5 5 3,0 0 2,0-1-2,3-1-12,10-4-4,5-4-8,-2-5-17,4-8-1,4-1-25,2 0-33,-5-9 2,0-7 42,-3-3-5,-5 0 12,-5 5 18,-3 3 10,-3 5-1,1 4 2,-3 2 0,3 0-1,-3 0-5,0 0-18,5 0 62,0 5 28,5 8 11,1 2-33,5 3-2,2 0-5,-3-3-2,4-3-10,-4-3-15,-2-4-8,3-2-11,0-3-38,-1 0-81,3 0-64,-2-11-168</inkml:trace>
  <inkml:trace contextRef="#ctx0" brushRef="#br0" timeOffset="12">10470 291 1125,'31'0'110,"-2"-2"-52,0 0-54,-3 1-8,-3-3-16,-2 0-36,0-2-37,-3 3-66,0-3-49,-7-1-120</inkml:trace>
  <inkml:trace contextRef="#ctx0" brushRef="#br0" timeOffset="13">10590 133 807,'0'26'107,"3"7"-62,2 6-33,-3 7-7,6-2-2,-5-2-2,2-3 0,3-7-2,0-4-42,2-5-72,3-5-150,0-5-105</inkml:trace>
  <inkml:trace contextRef="#ctx0" brushRef="#br0" timeOffset="14">10827 458 692,'16'-11'70,"-1"-1"-3,-2 2-50,0-1-16,3 4 15,0 3 41,2 4 5,-3 0-26,1 0 25,0 0-10,-1 7-19,-4 8-12,-1-2-6,-5 2-8,-5 1-5,0 0-3,-10-4-1,-16-3-5,-3-5 0,-7-4 0,7 0-5,1 0-11,7-13-24,13 0-56,8 0-11,0 1 22,2 2-92,25 4-76</inkml:trace>
  <inkml:trace contextRef="#ctx0" brushRef="#br0" timeOffset="15">11080 350 626,'0'0'125,"5"0"-24,0 5-46,-2 7-32,2 3-21,0 4 4,0-3 15,-5-4 5,3-2-9,-3-3 6,3-4-14,-3-3-8,0 0 0,0 0 1,0 0 3,0 0 1,0 0-5,5 0 3,0-7 14,3-2-7,2-2-4,-2 1-3,0 1 2,0 3-1,2 4-3,-2 2-4,-3 0-4,5 0-13,-4 0 9,2 0 10,-3 2-7,0 3-3,-5-4 10,3-1 1,-3 0 1,0 0-16,0 0-43,5-8 19,0-7 33,0-1 12,6 0 0,-6 4-3,5 1 4,-2 7 14,-3 2 12,3 2-14,-3 0-3,3 7-5,2 9-6,1 2-5,-1 0 2,-2-1-2,3-2 0,-6-4-3,-3-4-35,6-1-58,0-4-68,8 0-127,2-2-195</inkml:trace>
  <inkml:trace contextRef="#ctx0" brushRef="#br0" timeOffset="16">11671 247 725,'0'0'99,"-3"0"-93,-15 0-18,-3 0 13,0 6-3,6 2-2,4-2 3,4-2-3,7 1 3,0-1 47,0 6 65,7 1-3,6 2-49,6 4-30,-4 1-3,1 2 10,-8-2-7,-3 2-22,-5 0-9,0 0-2,0-2-7,-3-4-27,-15-3-32,2-7-51,1-4-67,2 0-120,8 0-94</inkml:trace>
  <inkml:trace contextRef="#ctx0" brushRef="#br0" timeOffset="17">11710-367 952,'26'1'106,"0"28"-16,-2 15-75,4 22-10,6 21-3,-3 17 14,-2 8 17,-13 1 5,-11 0-19,-5-11-15,-29-14-9,-26-18-60,-4-12-125,-4-17-178</inkml:trace>
  <inkml:trace contextRef="#ctx0" brushRef="#br0" timeOffset="7">362 598 787,'5'0'159,"-5"0"-58,0 0-85,0 10-9,-8 2-6,-13-1 8,-5 5 22,-2-1 1,-1 2-9,0 0 11,3 0-14,6 1-14,1-2-1,9 0-3,5-3 1,2-3 0,3-1 2,0-1 2,0-3 3,0 2 8,3 0 5,10 1 4,5 3 3,5 0-9,3 2-1,6 2-11,-6-2 1,-3-3-5,-2-2-4,-5 0-1,-6-6-19,-7-1-67,2 2-54,0-3-134,0 0-314</inkml:trace>
  <inkml:trace contextRef="#ctx0" brushRef="#br0" timeOffset="8">911 1254 569,'3'0'123,"-3"0"8,0-1-50,0-5-32,0-2 1,0 0-10,-3-4-14,-10 2-5,-5 1-3,-3-2-9,-2 6-5,-1 0 0,1 5-1,2 0-4,3 0 5,2 7 2,9 9-1,1 6 5,4 1-2,2 2-5,0 0 1,8-2-2,5-1 5,2-7-2,-2-2 8,3-3 2,-3-5-8,0-3-4,0-2-1,3 0-1,-1 0-2,1-16-1,2-6-6,-2-4-4,-3-5-3,-3-1-11,3 1-9,-5 0-2,2 2-3,-2 5 5,3 0 25,-4 2 1,-1 1 4,-4 3 4,1 3-5,-1 2-19,-2 2 6,0 3 9,0 3 6,0 3 2,0 2 2,0 0 7,0 0 18,0 7 5,6 17 5,-1 9-17,3 11-11,2 4 3,0 2 20,3-2 15,0-5-4,3-6 2,5-9-13,2-8 4,1-8-20,4-8-7,4-4-17,-4 0-60,6-4-119,-2-15-323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229 732 557,'0'0'108,"0"0"-12,0 0-35,0 0-42,0 0 8,0 0 19,0 0 21,0 0 12,0 0-1,0 0-2,0 0-9,0 0-11,0 0-17,0 0-17,8 0-12,2 0-7,1 0 0,-1 0-2,6 0 0,2 0 3,0 0 9,6 0 2,-4 0-3,7 0-6,-4 2 4,3-1 1,-3 2-6,1-2 4,2 0-2,3 0-2,2-1-1,5 3 1,3-2-7,3 0 3,2 0 1,6-1 0,-6 0-1,-2 0-1,-1 0 1,-4 0 0,-6 0 2,0 0 2,-2 0 4,-3 0-6,0 0-1,-2 0 0,-1 0-5,-5 0 2,-5 0 2,0-1 0,-5 1 0,5 0 0,-2 0 0,4 0 0,3 0-2,1 0 1,1 0 1,4 0 1,-1 0 1,1 0 2,-3 0 2,-3 0-5,0 0-2,-5 0 1,-2 0-1,-1 0 0,-2 0 2,0 0-1,-3 0 1,-3 0 1,4 0-2,-1 0-1,0 0 1,0 0-2,0 0 3,3 0-2,5 0-1,-2 0 2,2 0 1,-5 0 4,-1-2-1,1 2-1,-3-1 1,-5 1-1,0-2-4,0 2-2,0 0-4,0-1-10,0 1-30,0 0-20,0 0-22,0 0-36,-2-2-22,-6-1-62,3 0-129,-3-5-234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1419 598 354,'0'0'130,"0"0"12,0 0-33,0 0-20,0 0-22,0 0-18,0 0-12,8 0 0,3 0-13,2 0-10,0 6 14,2-1 11,-2 1-3,5 1-13,-2 1-6,2 1-9,1 1-5,-1 1 0,0-1 2,0 2 6,-5 0-5,0 0 0,-2-2 0,-1 0 0,-7 1 1,2-3 4,0 2 0,-2 2-2,2 1 3,-2 2 2,-3 1 1,0 3-12,0-3-1,-3-1-1,-13-1-3,-2-2 2,3-3-20,-4-2-22,6-2-59,5-3-104,6-1-190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5.05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 4 423,'0'-1'113,"2"0"-32,-2-1-5,0 2-50,0-1-15,0 0 4,0 1 20,0-1 40,0 1 23,3 0-5,-1 0-20,-2 0-10,0 0-15,0 0-21,0 0-7,0 0-11,0 0-6,0 0-3,0 0 1,0 0-1,0 0-2,0 0 1,0 0 0,0 5-2,0 7-8,0 2 2,0 6 20,3 1-5,0 1 0,-3-3-6,0 0 0,0-3-1,0-3 2,0-1 1,0-4 0,0-3 0,0-1-4,0-1 1,0-1-1,0 2-10,0 0-8,0 3-1,0 5-6,0-2 0,0 4-4,-3-6-30,-5 0-34,3-3-54,0-5-67,2 0-42</inkml:trace>
  <inkml:trace contextRef="#ctx0" brushRef="#br0" timeOffset="529.0527">74 573 530,'0'0'221,"0"0"-72,0 0-46,0 0-48,0 0-11,0 1-8,0 3-13,0 4 3,-3 1-6,3 6 7,-2 2-1,-1 4-10,1 2-5,-1-2-6,0-2-6,-2-1 3,0-3-1,0 0-11,2-3-26,-5 1-18,6-1-31,-3-1-53,5-1-30,0 0-59,0-2-5</inkml:trace>
  <inkml:trace contextRef="#ctx0" brushRef="#br0" timeOffset="913.0913">116 1096 546,'0'2'226,"0"3"-77,0 1-43,0 4-54,0-1-11,0 6-12,0 1-12,-3-1-6,0 3-6,-2 0-3,5 2-1,-8-3-2,1 2-23,-1 0-41,3 1-56,-3-1-37,5 0-55,1 0-23,2-1-33</inkml:trace>
  <inkml:trace contextRef="#ctx0" brushRef="#br0" timeOffset="1458.1458">82 1990 611,'0'8'151,"5"-2"-37,-5 1-55,0 1-18,0-2-18,0 4-19,0-2-5,0 4-21,0 1-35,0 4-13,0-1-59,0 0-86,0 2-62</inkml:trace>
  <inkml:trace contextRef="#ctx0" brushRef="#br0" timeOffset="1674.167">74 2371 777,'0'11'136,"0"1"-32,0-1-73,0 1-32,0-1 0,0 1 1,0-3 0,0 3 2,0-1-16,0-2-16,0 1-39,-3-2-46,1 1-99,-1-1-71</inkml:trace>
  <inkml:trace contextRef="#ctx0" brushRef="#br0" timeOffset="2048.2045">71 2733 901,'0'10'160,"0"2"-77,0 5-56,0 3-19,0 1-7,-2 2-1,-1-3-1,1-2 4,-1-4-4,3-3-4,0 1-24,-3-3-34,3 1-34,-2 2-35,2-2-26,0 3-61,0-5-67</inkml:trace>
  <inkml:trace contextRef="#ctx0" brushRef="#br0" timeOffset="2288.2279">66 3107 731,'0'11'143,"0"2"-51,0 2-78,0 0-20,0-1-37,0 0-24,0-2-15,0-1-71,0 0-56,0 4-112</inkml:trace>
  <inkml:trace contextRef="#ctx0" brushRef="#br0" timeOffset="2563.2563">53 3505 825,'0'14'147,"0"0"-57,0 5-69,0 0-21,0 1-1,0-3 1,0-1 1,0-2-2,-2 0-9,-1-4-43,0 1-44,1-1-51,2-3-107,-3 2 1</inkml:trace>
  <inkml:trace contextRef="#ctx0" brushRef="#br0" timeOffset="2820.2819">58 3910 934,'0'14'135,"0"-3"-71,0 0-62,0-6-47,-2-4-62,-1-1-84,3 0-143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12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333-1 681,'-8'0'86,"-5"0"-44,-3 1-5,-4-1-19,-4 1-9,1 1-4,2-2-2,-3 2 0,6-2 2,3 2 0,2-2 28,-3 0 4,3 0-9,3 0-4,-3 0-13,-1 0-2,4 0-3,-3 0-4,0 0-1,3 0 1,2 0-1,0 0 3,5 0 3,-2 0 5,5 0-1,0 0 2,0 0 5,0 0-4,0 0-5,0 0-2,0 13-2,0 11 8,0 11-1,0 11 29,0 11-23,0 4-9,0-3-2,0-5-2,3-8-2,-1-10-1,1-12-2,0-6-2,-1-10-13,-2-5-50,0-2-64,0 0-94,0-4-92,0-10-42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3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 1141,'11'0'162,"-3"0"-21,-3 0-95,-3 0-43,4 0-6,7-3 0,-3-2 7,11 0 1,2 0 1,3 2 2,0 2-7,-2 0-8,-3 1-39,-3 0-46,0 0-68,-2 0-110,-3 7-162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8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 22 719,'0'-6'216,"0"2"-72,6-1-88,-4 2-49,4 0-12,1 3 7,1 0 2,5 0-3,3 0 5,5 14 18,-1 7-13,1 3-5,-5-1 7,-3 0 5,-10-4-13,-3-6-8,0-5-5,-13-8-8,-11 0-8,-5 0-4,3-14 30,3-3-4,7 1-4,3 0-8,13 1-13,0 4 7,0 0-1,0 1-7,8 2-31,10 3-62,1 2-34,1 3-70,1 0-48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07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0 102 455,'5'4'112,"0"-2"21,-5-2-95,0 0-21,0 0-41,0-3 17,0-6 87,0-1 20,-3 0-9,3-2 5,0 2-4,0 0-7,3-1-18,10 3-14,3 1-21,4 1-13,1 3-16,0 0-16,0 2-42,2 0-52,-4-1-57,-1 2-112,0-2-188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8.8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16 24 142,'0'-5'45,"0"2"41,0-1-42,0 2-27,0-2-10,0 2 0,0-2 9,0 2 26,0 1 40,0 1 47,0 0 37,0 0-16,0 0-34,0 0-33,0 0-18,0 0-20,0 1-20,0 10-14,-2 3-7,-1 4 2,3 2-1,-2 2-4,2 0-28,-3-4-43,-2-2-57,5-2-82,-3 0-69,3-4-29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57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195 45 801,'0'-4'100,"0"-4"-65,-3 0-38,-15 0 3,-3-1 3,-2 2 4,2 6 6,0 1-1,3 0-4,2 1-15,3 22 12,3 6 20,-1 9 26,9 8 6,-3 9-19,5 3-12,0-1-10,0-2-3,0-7-1,0-6-10,0-9-4,0-10 2,0-5-35,0-5-44,0-2-89,7-7-71,1-2-117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58.8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2890 44 162,'0'0'77,"0"0"-24,0 0 2,0 0-3,0 0 5,0 0 2,0 0 4,0 0-4,0 0-5,0 0-4,0 0 2,0 0 8,0 0 7,0 0-7,0 0-16,0 0-8,0 0-9,0 0-3,0 0-3,0 0-6,0 0-2,0 0-4,0 0-5,0 0 1,0 0-2,0 0 3,0 0 2,0 0-4,0 0-3,0 0-2,0 0-3,0 0 0,0 0-3,0 0 4,0 0 0,-3 0 1,-2 0 3,0 0 0,0 0 0,-2 0 0,0 0 0,-1 0 0,1 0-3,-8 0 5,8 0-2,-5 0-1,-3 0 1,2 0 0,4-2 0,-1 1 1,0 0-1,3-1 0,-1 2-2,1-1 1,-3 1-1,3-2 0,-3-1 4,0 2-3,0 1 1,0-1 0,3 0-1,-3 1 1,0-1 0,3 0-1,-5-1 1,2 1-1,-5-1 0,-2-1 0,2 1 0,-2-1 2,-3 1-2,6 0 0,1 2 1,3-2-1,3 0 0,-3 2 0,0 0 0,-2-1 3,-3 1-4,-2 0 7,-2 0-1,-4 0-2,1 0 0,-2 0 1,-3 0-3,2 0 1,3 0-2,0 0 0,0 0 1,0 0-1,2 0 0,0 0 2,1 0-1,-3 0 4,2 0 2,-2 0-3,2 0 4,1 0-3,-1 0-1,0 0-2,3 0-1,-3 0-1,1 0 0,-1 0 1,-2 0 0,5 0 0,0 0-1,2 0 2,0 0 2,3 1-2,-1 0 5,4 0-6,-1 1 2,-2-2-2,2 2-1,-3 0 0,-1 1 0,-6-1 1,3-1-3,0 2 6,-1-2-3,4 0 3,1 1-6,1-2 2,2 1 3,0 0-5,3 0 3,-3-1 1,-2 0-1,0 0-3,-8 0 2,5 1 3,-4-1-2,1 0-1,1 1-2,0 0 2,2 1 2,1-1-2,-4 0-2,1-1 3,2 0-1,-2 1 0,-2-1 1,-1 0 0,0 0-2,1 0 1,-4 0 0,1 0 2,3 0-2,-1 0 1,0 2-3,1-1 4,4 0-2,-5 1-1,6 1 2,-1-3-1,-2 2-1,-3 0 2,0 0 0,-2-1-4,-5-1 6,0 0-4,0 0 2,0 0 1,2 0 0,3 0-1,0 0-1,5 0-1,2 0 3,1 0-2,-1 0 0,-2 0 0,2 0 0,-5 0 1,-2 0-1,2 0-1,1 0 2,2 0-1,-1 0 0,6 0 0,-3 0 0,3 0 0,-3 0 1,3 0-1,0 0-2,-1 0 4,1 0-2,-3 0 1,6 0-1,-4 0 0,1 0 0,2 0 0,-2 0 0,0 0 0,-1 0 0,-1 0 0,-1 0 1,-5 0-1,5 0-1,-4 0 1,-1 0 0,3 0 0,0 0 1,2 0-3,0 0 4,1 0-4,1 0 3,1 0 1,-5 0-2,4 0-1,-4 0 1,5 0 1,-3 0-1,1 0 0,1 0 1,3 1-2,1-1 1,1 1 0,3-1 0,-2 0 1,0 0-2,-1 0 1,3 0 0,-2 0 0,0 0 0,-1 0 1,-4 0-2,4 0 1,-1 0 1,1 0 0,3 0 0,0 0 0,3 0 2,2 0-1,0 0 1,0 0 0,0 0 0,0 0 3,0 1-20,0 3-48,12 0-65,15 0-126,13 6-401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79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223 0 952,'0'0'168,"0"0"-113,-18 0-80,-11 0 3,-10 0 14,0 0 9,0 0 2,8 0-13,7 0-22,8 0-28,11 0-30,5 0-27,0 0 25,16 0-12,13 0-202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93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0 0 821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0 821,'151'32'144,"-151"-10"-78,0 3-66,0 3-1,0-1-2,0-5-9,0-8-23,0-9-38,0-5-50,0 0-140,0-13-105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1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0 0 970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1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0 100 970,'151'-106'67,"-151"106"-74,0 0-106,0 0-52,10 5-5,6 11 20,5 1-166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4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0 793,'0'0'161,"0"0"-56,0 5-55,10 9-14,9 8-30,7 4 5,0 4 7,2-4-6,-2 0-3,-5-4-7,-3-6-3,-7-12-28,-3-4-60,0 0-112,-8-2-188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6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119 0 687,'-3'10'61,"-7"12"-57,-3 4 33,-3 4-16,-5 0-18,6-2-4,-4-6 4,6-9-73,6-6-127,4-7-72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4.0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6 133 743,'20'-6'128,"1"1"-31,-5-4-71,-3-4-26,-8-5-17,0 0-17,-2 1 19,-3 1 1,0 1 12,0 7 1,-5 0-4,-8 8-4,-3 0 0,0 0-2,1 0-6,2 16 16,5 4 10,3 3 15,5-1 39,0-1 20,0-1 11,13-1-21,2-4-25,4-3-31,1-1-15,-1-4-20,4-4-42,3-2-47,3-1-88,5 0-120,2 0-147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2.7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127 335 360,'-13'-1'66,"0"1"0,0 0-34,-2 0-1,2 0 1,0 0-16,5 0 2,3 0 15,2 0 4,0 0 9,3 0 4,0 0 4,-2 0-22,2 0-23,-5 0-8,2 0-8,-2 0 6,0 0-1,-1 0-3,4 0 1,2 0 8,0 0 3,0 0 8,0 0 13,0 2-7,0-2-9,0 2-1,0-2-8,0 0 1,0 0-7,0 0-1,0 0 13,0 0 11,0 1 8,0 2 3,0 5-4,0 4-12,0 3-8,2 1 10,4 4 1,4-2-3,-5-5-3,0-4 9,-2-2 6,5-4-2,-3-2-6,-2-1-3,4 0-10,1 0-3,3 0-11,-1-7-5,1-7 16,-1-2-7,-2 0 1,0-5 5,-3 1-2,-3-2-1,1-1-2,-3-3-1,0-2 0,0-1-2,0 0-4,0-1 6,0 0 2,0 2 4,0 2-3,0 2 0,-3 3 2,1 3-3,-1 4 2,1 3 3,2 4-4,0 3 2,0 4 3,0 0 3,0 0 6,0 0 2,0 16-19,0 15 13,10 8 5,6 9-8,4 8 5,6-3 0,-2-4 7,-1-8 0,-4-7-5,-1-9-6,-5-4-6,2-5-8,-7-2-41,5 0-61,-5-3-71,3-2-59,-1-4-106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3.8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222 539 797,'3'0'139,"-3"-3"-43,0-2-69,0-1-38,0-1 1,-8-3 13,-5 1 1,2-2 10,-2 2 3,0 3-6,-2 0 3,2 2-7,-3 4-7,-2 0 3,2 0-2,-2 0-2,0 9 6,2 6-3,0 5 4,6 3 3,5-1-6,2 2 8,3-3-5,0-1 2,0-5 3,3-5 9,10-2 3,-5-3-12,5-3-7,-3-2-2,3 0-14,0-4-8,0-15-10,3-12 17,-3-7-14,2-8-11,-7-5 9,3-3-13,-6-2-5,0 2-12,0 2 4,-2 1 12,-3 5-4,0 3 6,0 7 9,0 6 10,-3 8 10,-4 8 7,1 5 7,6 8 0,0 1 1,0 0 1,0 17 13,0 16 38,6 13 16,12 14-28,3 13-3,5 7 1,2 3 14,1-4-15,-3-9-4,-3-9 18,-2-18-13,-5-13 2,-6-11-24,1-12-15,-1-7-20,1 0-98,2-12-315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93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-3 2274 211 0,'0'0'0'15,"0"0"1"-15,0 0-11 16,0 0 31-16,0 0 42 16,0 0 31-16,0 0 10 15,0 0-17-15,0 0-19 16,0 0-16-16,0 0-14 15,0 0-9-15,0 0 0 0,0 0 5 16,0 0 4-16,0 0 1 16,0 3-3-16,0-3 5 15,0 0-2-15,0 2-8 16,0-2-6-16,0 0-8 16,0 0-4-16,0 0-3 15,0 0-4-15,0 0-1 16,0 0 2-16,0 0 2 15,3 5 5-15,5-3 6 16,1 3-8-16,2 3-8 16,1-1 1-16,5 0 0 15,-4-6 0-15,-2 3 0 16,-1-4 5-16,1 0 0 16,-3 0-5-16,3 0-2 15,1 0 10-15,5 0 7 16,1 0 9-16,4 0 0 15,-4 0 1-15,4-4-3 16,-5 3-16-16,-1-5-9 16,-3 5 0-16,-2-6-2 15,1 2 0-15,5-3 0 16,-4 1 4-16,3 0 0 16,-3 2 7-16,3 0 9 15,-5 3 5-15,2 0 0 16,3-4-9-16,-5 4-10 15,0 2-3-15,0-5-2 16,2 3-1-16,0-4 1 16,1 0-2-16,-1 1 0 0,0 2-1 15,-2-2-1-15,3-3 2 16,-6 4 3-16,-1-1 0 16,2-2 0-16,-2 0-1 15,4 1 0-15,-3-2-2 16,3-4 0-16,-1 3-2 15,0-1 3-15,-1 0-2 16,2-2 1-16,0 0 3 16,3 2-1-16,-5-3 2 15,2 2-1-15,0-1-1 16,0-2-1-16,2 0-2 16,-2 0 2-16,0-1-2 15,-4-2 0-15,2 1 2 16,-3 2 0-16,1 2-2 15,4-5 5-15,-6 4-1 16,3 2-1-16,3 0 1 16,0-1 1-16,-4 0-3 15,4-1 1-15,0 2-3 16,0-2 1-16,0-7 0 16,0 3 1-16,-4-3-1 15,4 1 0-15,0 5 1 16,-6-6 1-16,6 5-1 15,-4 0-1-15,3-1 2 16,-3 3-1-16,0-6 0 16,4 4 0-16,-5-3 1 15,3-1-3-15,-2 1-1 16,-1-1 1-16,1-5-2 16,-2 4 3-16,4-2 1 15,-5 3 1-15,5 1-2 16,-2 4 5-16,4 0-2 0,-5 1 0 15,5 1-2 1,-4-1 0-16,2-1 1 0,-1 1-2 16,2-1 0-16,-2-6 0 15,3 6 0-15,0-2 2 16,0-1 0-16,-4 2-1 16,4-2-2-16,-2 3 5 15,-2-1-4-15,1-2 1 16,2 0-1-16,1 4 1 15,0-3 0-15,-3 3 1 16,-3-1 0-16,4 2-4 16,-3 3 2-16,-4 2 3 15,3 0-3-15,1-3 0 16,-3 1 2-16,1 1-1 16,5-4 1-16,-4 4-1 15,3-4 0-15,-3 0 0 16,1 0-3-16,-3 2 3 15,1 0 0-15,1-5-2 16,1 3 1-16,-2-3 1 16,3 1 0-16,-2 0-1 15,1 1 2-15,-4 5-4 16,1-4 5-16,-1 0-3 16,2 0-1-16,1 6 1 15,-3-5-1-15,2 3 1 16,-3-5 1-16,3 4-3 15,-2-5 3-15,3-4 0 16,-1 2-1-16,-2 3 1 16,3-5-1-16,-3-1 3 15,4 4-1-15,-1-2-2 0,1-3 2 16,-1 3 0-16,-1-2-3 16,1 0 1-16,-1-1 0 15,-1 7-1-15,3-4-1 16,-1 3 3-16,-3 4 1 15,4 3-1-15,-6-5 1 16,5 4-1-16,1 0-1 16,-3-4-1-16,1 0 0 15,1-5 2-15,1 3-1 16,5 0-1-16,-6 0 2 16,1 0 0-16,1-4-1 15,2 2 1-15,-2 3 2 16,4-7-3-16,2 3 1 15,-2-3-1-15,0 6 0 16,0 1-3-16,-4 4 2 16,-1 2 3-16,-1 1-1 15,1 0 2-15,-1-1 0 16,1 1 0-16,5 1-1 16,-6 2 0-16,2-4-2 15,4-2 1-15,0 2 0 16,-3-1 0-16,1 2-2 15,3-1 0-15,-1-4 2 16,2 3 1-16,4-5 0 16,-1 4-2-16,0-5 1 15,1 7 0-15,-4-6 2 16,-1 7-2-16,-1 0 1 16,-5 5-1-16,1-4 0 0,-3 5-1 15,1-2-1-15,-5 2-2 16,6-5 1-16,1 0 1 15,-2 2 0-15,6-2 3 16,0 1-2-16,2 1 0 16,0-2 1-16,1-1 1 15,-1 1-2-15,0 2 1 16,3-5-5-16,-1 3 3 16,0-2-2-16,1 0 1 15,2 2-1-15,-3 3 3 16,-2-3-1-16,-2 2 3 15,0 0-4-15,-1 1-1 16,1 2-3-16,2 0-4 16,4 0 5-16,-5 0-5 15,7 0 8-15,1 0-3 16,-8 0 0-16,7 5 4 16,-1 3 0-16,-2-1-1 15,3 0 4-15,1 0 2 16,-6 0-2-16,3 1-1 15,-1-2-1-15,0 6 1 16,1-1-7-16,-3 5-3 16,8 1 2-16,0 3 3 15,-4 1 1-15,4-1 2 16,-3-5 2-16,-1 5 1 16,-2-2-1-16,1 1 0 15,-1-5-2-15,-3 5-1 16,-2-2 1-16,2 3 0 15,-3 5 1-15,1-1-1 16,2 2 3-16,4-1 0 0,-1 5-1 16,-3-3 1-1,3 0-1-15,-3-2 2 0,2 1-3 16,-8-4-1-16,4-3 1 16,-4 2 0-16,2-2 2 15,-1 5-2-15,2-4 1 16,1 2 0-16,-3 1-1 15,3 1 3-15,-2 0-2 16,-2-4 2-16,4 4 0 16,0 0-1-16,0 3 0 15,0 3 0-15,-2-3 0 16,2 0 0-16,0 0-1 16,-4-4 1-16,4 0 0 15,-5-3-1-15,5-2 2 16,-6-1 2-16,0 0 4 15,3-3 3-15,1 2-3 16,-2 2-4-16,4 0-4 16,-4 1-1-16,3 2 0 15,2 5 2-15,-1 3-1 16,6-3 1-16,-5 4 1 16,5-2 2-16,1-1-2 15,-2-6 0-15,1-3 2 16,-4-3-2-16,-2-2 2 15,1-1 0-15,-1 2-1 16,0-1 0-16,0 1-1 16,0 5 1-16,6-3-3 15,-8 3 0-15,2-1 0 16,3 0 1-16,-6-2 8 16,-1-2-5-16,2-2-2 15,-2 3-1-15,-1-3-1 0,-1-4 1 16,1 4 0-16,1 1 1 15,-2-2 0-15,6 3 1 16,0-1-2-16,-2 0 8 16,4 3-2-16,0 2 4 15,3-1 5-15,1 5-6 16,-1-3-6-16,2 1-3 16,-1-3 1-16,-4 1-3 15,-2 1 2-15,1-4-4 16,-3-1-1-16,-5-1-1 15,2 0 3-15,-3-2-1 16,3 1 5-16,1-4-3 16,-2 7 6-16,5 2 0 15,-7 1-1-15,6 5 0 16,4-3 1-16,-4 0 0 16,4 0 1-16,-6-1 2 15,4 1 3-15,0-6-3 16,-4 0-2-16,3 0 1 15,2 0 1-15,-3 3-1 16,-1-2-5-16,3 2 1 16,0-2-3-16,0 1 1 15,-4-2 1-15,-2-2-3 16,1-1 4-16,1-4-3 16,-3-2-1-16,-2-1 1 15,1 5 0-15,-1-6 0 16,2 2 0-16,-2 1-1 15,3-1 3-15,1 2-3 0,-6-3 3 16,5-1-2-16,-3 4 1 16,3 0-1-16,1-3 1 15,-1 4 0 1,1 1-1-16,-1-3 2 0,1 3 0 16,-1-4-3-16,1-2 4 15,-5 1-2-15,3-3-2 16,-2-1 0-16,-2 4 4 15,4-2 0-15,1-1 1 16,-1 5 1-16,5 1-2 16,-2 0-3-16,4 2 0 15,-2-2 0-15,-5-2 1 16,1-2-1-16,-1 2-1 16,3-4 1-16,-3 5 0 15,-2-6 1-15,3 3-1 16,1 0 0-16,1 1 1 15,-2-1 0-15,1 1-2 16,3-1 4-16,-2-1-1 16,-3-2-3-16,3 0 1 15,0 2 0-15,4-2-6 16,0 3 7-16,2-3 0 16,4 3 0-16,-1 0 1 15,0-3 0-15,-3 0-2 16,2 0-2-16,-8 0-2 15,6 0-2-15,-4 0 5 16,2 0-5-16,2 0 3 16,-1 0 4-16,-1-6 0 0,2 1 3 15,-2 0-4 1,0 1-2-16,0-3-1 0,0-5-4 16,-4 3-4-1,4-3-5-15,0-5 4 0,0-2 7 16,0 6 4-16,0 1 5 15,2 0-1-15,-1 2 2 16,3-2 2-16,-2 2-1 16,3 2-1-16,2-4-2 15,-1 1-2-15,-1 3 2 16,-1-2-3-16,5 3 2 16,-11-1-2-16,7 1 0 15,-1-8-3-15,-2 5 0 16,0-4 2-16,1 1-7 15,-5-1 1-15,2 0 1 16,0-4 1-16,0 8 2 16,-4-7 3-16,4 5 0 15,-1 2 1-15,-3-4-4 16,0-4-1-16,2-3-1 16,-1 0 6-16,-3-9-8 15,4 4 0-15,-3-3 7 16,1 4-2-16,-2 3 1 15,-3 2 5-15,4 3-1 16,-1 2-4-16,1 3 6 16,3-2-6-16,-6-1 1 15,3 2 0-15,3-6 1 16,-4 2 0-16,1 2-1 16,-1-4-1-16,-3 6-1 15,4-1 2-15,-1 1 1 16,2-1-2-16,-1 0-1 15,-1 0 5-15,4-2-2 0,-1 0 0 16,-3-3-1-16,3-1 1 16,-3 3-3-1,0 1 1-15,1 0-5 0,-1-3 4 16,-3 2-4-16,2 5 3 16,-2 0 1-16,1 1 0 15,5-1 4-15,-3-2 2 16,1-1-4-16,3 2 2 15,-6-5-1-15,7 0 0 16,2 3 0-16,-3-4 1 16,1 6-2-16,-1-1 1 15,2-1 0-15,-4 1-2 16,2 0 1-16,4-4 1 16,-2 1-1-16,1-3-1 15,1 1-1-15,4 3 2 16,-6-5 1-16,0 7 0 15,1-5-1-15,-3-1-1 16,2 3 1-16,-3-2-4 16,-1 4-4-16,-2 1 6 15,-1 1-6-15,2 6-5 16,-1 0 7-16,-1-1 3 16,1 1 8-16,1-3-2 15,5-2-2-15,-6 2 3 16,4 0-5-16,-5-4 3 15,5 8-5-15,-2-6 1 16,-1 2 5-16,-1 0-6 16,1 1 5-16,-1 2-2 15,1 0 1-15,1-1-2 0,-2 2 3 16,1-5 1 0,-3 3-7-16,3-4 4 0,1 4 1 15,-1-4-2 1,1 5-2-16,-3-6 0 0,1 4 1 15,1-3 2-15,-5-2 1 16,9 0-1-16,-3-5 1 16,-2 4-2-16,3-8-2 15,1 4 3-15,2 0 5 16,-8-1-5-16,8 3-2 16,-5-7 0-16,3-2 0 15,-4 0 3-15,1-1-4 16,1 4 4-16,0 3 0 15,-1 7-1-15,-1 1 4 16,1 4 1-16,3-1-4 16,-5 1 3-16,1 1-3 15,6-6 1-15,-6 2-2 16,5 3-2-16,-3-1 1 16,-5 2 0-16,3-1 0 15,4 2-1-15,-3-7 1 16,-1 3 0-16,3 1 0 15,-3-3 2-15,6 1-2 16,-4 3 0-16,-3 1 1 16,1 1-2-16,-3 0 2 15,2 3-1-15,-2 0 2 16,-1-3 0-16,3 5 0 16,-2-1 1-16,3-3-1 15,-5 3 0-15,6-4-1 0,-2 4 2 16,-3-3 2-16,5 3-3 15,-1-3-1-15,1 3 1 16,1-4-2-16,4-1 2 16,-2-1-1-16,4-4 0 15,0 1 0-15,-2 3 0 16,-2-4-1-16,-2 6 1 16,-2 0-1-16,3 6 1 15,-5-1-1-15,-1-4 1 16,-2 5 0-16,4 0 1 15,-2 0 1-15,1-2-2 16,-1-3 0-16,2 5 1 16,1-2-2-16,-3-3 1 15,4 0-1-15,-1 2-2 16,-3-1-8-16,3 1 5 16,1 3 4-16,-1-5-2 15,1 3 3-15,-1 2 2 16,-5-5-1-16,6 3-1 15,1-3-1-15,-1 3-1 16,-6-1 1-16,5 1 0 16,-1 2 2-16,-3-2 0 15,3-2 1-15,-4 4-1 16,2-2 0-16,-2 2 1 16,0 0 0-16,0 0 0 15,2-1-2-15,-2-5 1 16,3 6 0-16,3-1-1 15,-1-4 2-15,1 5 1 16,-1-6 0-16,1 5-1 16,1-4 2-16,-1 3-2 15,6-3 1-15,-6 0-1 0,5-2-2 16,-6 7 0-16,2-5 2 16,-1 3-2-16,3 1 0 15,2-4 2-15,-4 5 0 16,12-6-8-16,1 6 9 15,0 0-2-15,0 0 0 16,-2 0 1-16,-2 0-3 16,-3 0 4-16,-2 0-2 15,-4 0 2-15,-1 0-1 16,-1 0-1-16,1 0 1 16,1 0 0-16,-1 0-1 15,3 0 1-15,2 0-2 16,7 0-1-16,4 12-1 15,3-1-1-15,10 5 4 16,-2 1 0-16,-2 0-1 16,0-3-2-16,-6-4 8 15,-8-1-3-15,-4-1-1 16,-4-3-3-16,-2 2 0 16,-2-1-1-16,1 1-4 15,5 0 0-15,-4 6-1 16,2-2 4-16,-3 1-2 15,1 2 0-15,-2 5 0 16,3-2 3-16,3 3 4 16,0 5 1-16,0 0 1 15,1 1-2-15,-1 1 2 16,0 1-3-16,2-2 4 16,-4 5-5-16,-3-11-1 15,-1 4 0-15,1 1 1 0,-5 1-3 16,-1 0 1-1,0 5 2-15,0-4-1 0,0 9 4 16,0-3-4-16,0 4 5 16,0-1-2-16,0 3 3 15,0-2-4-15,2-4 1 16,2 3 1-16,1-1-2 16,-3 0 1-16,2-5 0 15,-2 2-2-15,-2 0 1 16,3 1 2-16,3 3 2 15,1 4 7-15,0 3-4 16,4 4-2-16,4-1-3 16,-4-4 1-16,-2 2-1 15,0-3-1-15,-3-1-4 16,-5-4 0-16,3-1 2 16,-4-1-2-16,0-7-2 15,0-3 9-15,0-3-4 16,0-5 1-16,0 2-1 15,0-4 3-15,2 1 0 16,-2 7-1-16,0-7 2 16,5 4-4-16,-5-1 2 15,6-3 3-15,-6-1-5 16,5-5 0-16,-3 1-3 16,-2-1 5-16,4 4-3 15,-2 0 3-15,3 0 0 16,-1 3 0-16,1-2 0 15,2 0 2-15,-1-5-4 16,-4 3 7-16,3-5-4 0,1 6 0 16,3 1-1-16,2 4-1 15,1 4-1-15,5 3-1 16,-4 1 2-16,5 1-2 16,-3-4-2-16,-3 0 7 15,1-3-3-15,-4-7 1 16,-2 1-1-16,6-1-1 15,-7 1 2-15,3-2-2 16,2-2 1-16,-4 2 1 16,6 0-2-16,-2 1 1 15,-2-5 0-15,4 8 1 16,-1-8 0-16,-1 5-1 16,0 1-2-16,2 0 1 15,-4-6-1-15,2 4 1 16,-4-5 0-16,-1-2 1 15,-1-2 0-15,1 3 0 16,-1-4 0-16,6 3 3 16,-3 2-2-16,4 2 0 15,3-1-2-15,0 4-2 16,1-4 3-16,0 1-2 16,-3-2 1-16,2 3 0 15,-3-4-2-15,-1 1 4 16,0-3-2-16,0 1 0 15,-2 0 0-15,6 2 0 16,1 1 0-16,-1-1-2 16,1-1 1-16,1 6-2 15,-1-1 3-15,1-3-1 16,-5-1 1-16,1-1-1 16,-2 1 2-16,2-2-1 15,3 2 0-15,-1 1-1 0,0-1 1 16,1 0-4-16,0-2 5 15,-3 2-4-15,2-4 2 16,-8 1 2-16,4 0-2 16,-6 0-1-16,1-2 4 15,-1-1-10-15,-3 3 1 16,4-4 1-16,-6 1 4 16,5-1-1-16,1 0 6 15,-1 6-5-15,-3-6 5 16,3 1-5-16,1-1 4 15,-1 5-3-15,1-5 0 16,-1 0 2-16,3 0-3 16,-3 0 1-16,1 2 0 15,4 2 0-15,1-3 1 16,0-1 1-16,6 6 0 16,-10-4 1-16,6-2-2 15,-4 4 2-15,-4-3-3 16,1-1 4-16,-6 0-3 15,2 0-4-15,3 0 7 16,2 0-3-16,-1 0-3 16,-2 0 8-16,1 0-6 15,2 4 2-15,-1-4 4 16,-6 0-2-16,5 0 0 16,-3 0-2-16,4 0-1 15,-3 0-1-15,-1 0-1 16,7 0-6-16,-3 0 2 15,-1 0 7-15,-3 0-2 16,2 0 4-16,-4 0-3 16,0 0 0-16,0 0 1 15,0 0-2-15,1 0-1 0,-1 0 4 16,0 0-4-16,0 0 2 16,8 0 3-16,-3 0 1 15,-1 0-3-15,7 0 3 16,-6 0 2-16,1 0 1 15,-3 0 3-15,3 0-8 16,-6 0-2-16,3 0-3 16,-3 0 2-16,2 0-1 15,-2 0 4-15,0 0-4 16,0 0 0-16,0 0-4 16,0 0-3-16,0 0-58 15,0 0-76-15,-11-13-118 16,-1 2-101-16,1-2-231 15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01.63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3030 37 409,'0'0'60,"-3"0"-30,-2 0-11,3 0 17,-3 0 11,0 0-5,2 0 5,-1 0-5,1 0 4,-2 0-2,0 0-5,0 0 0,0 0-4,0 0-6,-2 0 4,0 0-3,-1 0-4,-4 0-7,7 0 0,-7 0-4,2 0 1,-2-1-4,2-1-1,-2 1-2,-1-3-1,4 4 1,-4 0 1,3-1-3,3 0-3,0-1 0,-1 1 1,1 1-2,4 0 7,1 0-3,-3 0 4,0-1-4,0 0-3,-5 0-1,1 0 0,-6-1 2,0-1-1,0 0 6,-2 2 4,5-1-4,-3 1-10,8-1 3,2 2-2,-2 0 1,7 0-2,-5 0 3,2 0-3,-2 0 0,-2 0 2,-3-1 1,0 0 1,-2 1-2,0 0 5,-1 0-2,1 0 0,0 0-1,-1 0 0,1 0 0,0-1-1,2 1 0,-5 0-1,3 0 1,-3 0-4,-2 0 4,0 0-3,0 0 2,0 0-1,-1 0 4,4 0-2,1 0-1,3 0-2,1 0 3,1 0-3,-2 0 3,1 0-5,-1 0 3,-3 0-2,-1 0 2,-3 0 2,-1 0-1,1 2 1,-3 1 2,1-2-1,-1 1-3,1-2 3,-1 1 2,-2-1-5,2 0 5,0 0-4,1 0-2,-1 0 1,3 0-3,2 0 4,5 0-3,1 0 3,1 0-3,1 0 5,-3 2-5,0-1 2,3 0 3,-6 0-5,-1 1 2,-1 0 1,-2-1-3,-3 1 2,-2 1 1,2-1-2,-2-1 1,0 2 0,0-1 0,5 0 0,-8-2 1,6 2-2,-4 0 3,1 0-1,0 0-2,3-1 1,-1 1 0,5-2-2,-2 0 3,2 1-4,3-1 5,0 0-4,-1 2 3,-1-1 0,1-1-3,-1 1 2,-1 0 1,-2 1-1,2-1 1,0 1 4,0-2-5,-2 3-1,-2 0 0,1-2 2,1 0 2,-2 1-2,-1 0 4,3 0-4,-1-1-2,1 1 1,0-1 1,5 0-1,-3 1 0,3 0-3,-5 0 2,-1-1 2,-1 3-3,-1-2 0,0 1 4,-2-1-2,3 0-1,-1 2 0,3-2 2,-3 3-1,-2-1 1,2 0-1,1 2-1,-1-3-1,0 2 3,3-3-1,2 2 0,3-2-1,5 0-1,-1 0 2,1 0-2,0-1 1,-6 0 0,4 0-1,-6 1 0,-5-1 2,-2-1-2,-5 1 3,0 0-1,0-1 0,0 0-1,0 0-3,7 0 6,1 0-2,4 0 1,0 0-2,3 0 1,-3 0-1,0 0 0,-4 0-2,-1 0 2,-2 0 1,0 0 0,0 0-2,2 0 0,0 0 3,-2 0-2,3 0 0,-4 0-1,-1 0 1,-3 0 0,2 0 1,1 0-1,-1 0 1,3 0-1,2 0 0,8-1-1,-3 1 0,8-1 2,2 1-1,-2 0-2,4-1 3,-2-1 1,3 1-5,-3 1 5,0 0-4,-2 0 4,2-2-4,0 2 5,2-1-4,-2 1 3,5 0-3,0 0 4,0 0 2,0 0 2,0 0 3,0 0-2,0 0-1,0 0-2,0 0-2,0 0-23,0 0-47,0 0-59,13 0-95,6 0-240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7.5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40-2 761,'0'0'119,"0"0"-40,0 0-54,0 0-18,0 0-2,0 0 0,-3 0 6,3 0 14,0 0 9,0 0 6,0 0 5,0 0 10,0 0 1,0 2-6,0 1-9,0 6-15,0 7-11,0 4-11,0 6-1,0 3-2,0 5-1,0-2 0,0-1 0,0-1 0,0-3 0,0-6 1,0-3-1,-2-4 2,-1-2-2,-2-6 0,5-3-1,-3 2 0,1 2 0,-1 0 2,0 3 0,1-1 1,-1 1-2,-2-2 2,2-3-5,1-3-1,-1-1 2,3 0 0,0-1 0,0 0 4,0 0-4,0 0-41,11 0-107,12 0-210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9.5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39 596 801,'0'0'124,"0"0"-27,0 0-66,0 0-23,0 0 39,0 0 19,0 0 9,0 0 3,0 0-18,0 0-13,0 0-16,0 0-14,0 0-10,0 0-2,0-5 1,0-8-3,0-4 3,0-3-1,0-6-1,0-2-2,0-2 0,0-3-2,0-4-3,0-1 7,-2 0-8,-6 1 9,0 2-7,3 3 3,-3 2-1,6 5 3,-4 6-2,6 4 0,0 2 0,0 4 0,0 3-2,0 2 6,0 3-1,0 1-2,0 0 1,0 0-1,0 0-3,0 0-1,0 0 3,0 0 1,0 0 2,0 0-4,0 0 1,0 0 1,0 0-3,0 0 3,0 0-5,0 0 1,0 5 1,3 7 5,10 5-2,3 7-9,4 2 7,1 7-2,5 4 2,0 2 2,3 0-4,0 3 3,2 1 0,-2-4-1,-3-4 1,-6-6-1,-1-6 2,-6-8-2,-6-7 0,-4-6 2,0-2-1,-3 0 0,0 0 2,0 0 0,2 0 15,-2 0 1,0 0-5,0 0-12,0 0-4,0-8-2,0-11-5,0-8 2,0-10 3,0-3 2,0-4 3,-5 0-1,0 4-1,2 4 0,1 7 3,2 5-1,0 6 0,-3 3-1,3 4 1,0 2-3,0 0 2,0-1-7,0 1-1,0 2 1,0 0 6,0 1 2,0 2 1,0 3-4,0 0 2,0 1-5,0-4-1,0 1 3,0-2 0,0 2 2,0-2 2,0 0-2,0-2 1,0-1 2,0-1-1,0-2-4,3 1 1,-1-2-1,-2 4 2,0 2 5,3 4-2,-3 2 2,0 0-7,2 0-18,-2 0 2,0 0-19,0 0-10,0 0-15,0 0-23,0 0-56,0 0-89,0 0-81,0 0-135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0.0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23 541,'0'0'220,"0"0"-66,0 0-39,0 0-32,0 0 5,0 0 1,0 0 2,0 0 3,5 0-16,11-3-40,-3 0-26,5-1-7,0 1-2,1-2 0,-1 3-7,-3-1-27,4 3-25,-4 0-20,-2 0-30,0 0-50,-2 8-74,2 9-120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0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27 971,'0'0'146,"0"0"-57,0 0-65,0 0-13,0 0 18,8-2-2,5-3 26,5-1 14,0 3-23,3-1-24,-5 1-19,-1 1-8,-2 0-36,0 2-61,-2 0-77,-1 0-166,-2 0-408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1.1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65 517,'0'-1'114,"0"1"-33,0 0-41,0-1 1,3 1 23,-3 0 12,2 0 12,4 0 5,-4-3-19,6-2-12,0-2-25,5-1-25,3-2 0,2-1 0,3 3-6,-1 3 1,-1 3 3,2 2-20,2 0 5,-2 3-13,-3 16-2,-2 6 5,-3 5 1,-8 2 1,-3 3-14,-2-6-6,0 0-6,-15-8-10,-3-5 5,2-6-7,-2-5 12,10-3 6,0-1-16,0-1 37,8 0 16,0 2 1,0 1-7,0-1 7,0 2 1,6 1 34,9-1 1,1 3-15,7 2 30,-5 4-6,6 1-17,-8 5-14,-3 1-5,-6 1-9,-4 3-5,-3-2-3,-3-3-1,-23-2-7,-10-10-12,-6-6-22,-5-1-37,0-2-21,8-15-23,16 2-179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1.7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26 128 722,'0'0'133,"0"0"-60,0 0-60,0-4-15,0-3-2,0-3 15,0 1 14,0-5 20,0 2-3,0-1-9,11-1-15,-1 1-8,3 1-8,0 3-1,0 4 7,3 1-7,5 4-2,0 0-15,2 12 13,3 15-3,-3 7 11,-2 7-5,-10 5 1,-3-1 0,-8-3-4,0-4 0,-13-6-10,-14-10-27,-1-11-5,-3-10 8,-3-1 4,2-9 34,6-17 4,0-5 0,8-1 1,5 0-1,5 3-3,8 4 0,0 5-6,0 4-14,3 6-52,15 5-140,3 5-224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16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0 112 570,'-3'-1'181,"3"0"-95,0 0-24,0-1-50,0 1-4,0 0 11,0 0 28,0 1 26,0 0 9,0 0-5,0 0-4,0 0-12,0 0-9,0 0-10,11 0-10,-3 0-15,7 0-15,-2 0 2,3-1-3,0-3-4,-1-2 1,1 3-2,-3-6 3,-3 2-3,-2 1-5,0-2-8,-3 0-5,-5-2-11,0 1-13,0-1-7,0 0-1,0 2 19,0 3 4,-5 4 5,-3 1 1,-5 0-5,3 0 8,-6 1 7,3 12 18,0 2-3,3 3 1,-1 0 2,3-2 5,6 0 10,-1-5 13,3 0 15,0 1 3,0-3 5,0 3-6,5-2-16,6 0-13,-1 2-7,6-5-9,-1 0 2,1-3-5,0-4-21,2 0-33,3 0-59,0-3-100,5-8-173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4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0 901,'0'0'109,"0"0"-42,2 13-52,1 5-12,2 3 2,0 0 0,-2-1-5,2-5 0,0-4-11,-2-6-50,2-5-69,0 0-120,0 0-256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5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0 860,'0'0'135,"0"0"-83,0 0-79,0 0-64,3 5-79,5 5-125,5 2-38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13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120 42 782,'0'0'152,"0"-4"-75,0-4-64,-10-1-17,-6 0 5,0 2 6,1 3-5,2 3 9,2 1 4,1 0 4,2 0-4,0 8-4,3 0 1,0 3-7,2-1-1,3-2-2,0-1 8,0-3 0,0-1-11,11-1-16,2-2-30,2 0-56,-2 0-11,0 0 77,-2-5 23,-3 2 19,-3 3 11,0 0 8,-2 0 1,4 6-2,4 18 38,-1 5-46,6 9 28,2 8 24,-5 0-1,3 0-12,-11-4-9,-2-7-23,-3-8-17,0-5-13,-3-8-3,-15-8-15,-3-4-10,0-2-19,-2 0 27,2-7-20,5-14-67,1-2-55,7-4-126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11.8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346 855 486,'0'0'70,"-3"0"-48,1 0-33,2 0 2,0 0 14,-3 0 13,3 0 22,0 0 21,0 0-5,0 0-11,-2 0-17,2 0-19,0 0-11,-2 0 1,-1 0 1,-2 0-2,3 0 0,-6 0 4,3 0 1,1 0-3,-4 0 1,3 0 0,-2 0-3,2 0 4,-2 0-5,-1 0 4,-2-2-4,-2-2 5,0 0 0,0-2 2,2 1-1,0-1-2,0 3-2,5-1 2,-2-1-3,-1 3 2,3-2 1,3 2-3,-3-2 3,0 1 3,0 0-5,0-1 5,-2 0-4,2 2 0,0 1 1,0-3-2,0 0 1,0 1 1,0-2-2,-2 0-4,2 0 7,-2-1-1,2 0 1,0 2-1,-2 0 0,4-2-2,-2 4 3,0-3-4,3 3 2,-3-1 0,3 0 2,-3-2-3,2 2 1,-2-2-1,3-1 1,-3-1 3,0 0 1,2 1-2,-1 0-1,1 2 1,1 1-2,2 0-1,0-1 3,0 0 2,0 1 2,0-4-3,0-2 0,0 1 0,0-3-3,2 4 1,1-3 2,1 2-2,-4 1 0,3 0-2,-1 0 2,3-1 1,-2 0-5,-1 0 3,3-1 1,-2 1 0,4-2 0,-2 3 4,-3 0-3,3 0 2,3 1-2,-3 0 0,-3-1-3,3-1 0,2 0-1,-4 2 0,2 0 3,-3 0 0,3 2 6,-3-1 1,3 1 4,0-1-3,0 1 3,0 0-7,0-1 2,-2 2 7,-1-2 5,5 1 2,-4 0-9,2 0 1,0 0 1,0 0 8,-1 1-4,1-1-5,3 1-2,-1-2-7,0 1-2,1 0-2,-1 0 3,-2 1-2,0-1 0,0 1 2,-3 1 0,3-1 5,-2 2 2,-1-1-1,1 2-1,-1 0-6,-2 0-5,0 0-5,0 0 6,0 0 2,0 0 4,0 0 3,0-1-3,0 1 0,0 0 2,0 0 2,3 0-6,-3-1 2,0 1-6,0 0 4,0 0 1,0 0 0,2 0-1,-2 0 3,0 0-3,0 0-3,0 0 2,0 0 1,0 0-1,0 0 4,0 0 8,0 0 8,0 0 5,0 0-6,5 0-12,-3-1-5,-2 0 1,5 1-6,-2-2 5,-3 1-6,2 1 5,3 0-5,-5 0 1,5-1-1,-2 1 0,1 0 2,-1 0 2,2 0-2,-5 0 3,0-1 0,0 1 0,0 0-5,0 0 2,0-1-2,0 1-4,0-1 1,0 1 1,0 0 3,0 0-1,0 0 3,0 0 3,0 0-4,0 0 0,0 0 2,0 0 0,0 0-1,0 0-4,0 0 5,0-1-6,0 1 8,0 0-1,0 0-1,0 0 1,0 0-1,0 0-1,0 0 1,0-1 0,0 1 3,0 0-5,0-1 1,2 1 0,-2 0 0,0 0 0,0 0 2,0 0-1,0 0-2,0 0 1,0 0-1,0 0 3,0 0-3,0 0 3,0 0-3,0 0 2,0 0-2,0 0 1,0 0 0,0 0 1,0 0 1,0 0-2,0 0 1,0 0-2,0 0 3,0 0-2,0 0-1,0 0 2,0 0 1,0 0-2,0 0-4,0 0 3,0 0-1,0 0 0,0 0 0,0 0 2,0 0-2,0-1 1,0 1 3,0 0-6,0 0 0,0 0-2,0 0 1,0 0 1,0 0-1,0 0-1,0 0 1,0 0 0,0 0 1,0 0 2,0-1-3,0 1 3,0 0 1,0 0-4,0 0-2,0 0 0,0 0-1,0-1-1,-2-2 4,-3 3 7,0-2-5,0 0 4,0 0-3,5 1 3,-7-1-2,7 1-4,-3 1 4,-2-2-1,3 0 1,-3-1-3,0 1 1,3 0-4,-3-2 2,0 2 2,0-1 1,3 2-2,-1 0 6,-2 0-3,5-2 1,-2 3-2,-3-2 1,2 2-4,1-1 3,-1-1 0,-2 0 0,3-1-1,-3 1 2,0-2 0,3 1 1,-3 2 0,2-1-1,-2-1 0,3 2 0,-3-1-1,5 0 3,-5 0-3,3 1 0,-3-3 2,2 1 0,-4 0 1,2-1-3,0 0 2,0-1-2,0 1 0,0 1-6,3-1 4,-1 3 3,1 0 3,2 1-3,0-1 2,-2 0-1,-3-3-1,2 2 1,-2-3-1,0 0 1,0 0-1,3 0-2,2 2 0,-5-1 0,5 3 0,0 0 2,0 1 1,0 0 3,-2-1-4,2 0 2,0-2-1,0 1-4,-3 0 3,1-1 1,-1-1 2,3 3-2,-2-2 2,-1 0-4,1 0 2,2-1 1,-5 2 0,5-2-1,0 2 1,-2-2 0,-1 1 0,1 0-1,2-2 1,0 4 0,-3-4 0,1 2-1,-1 0 0,3 1 0,0-3 1,0 3 0,-2-2-2,-1 1 1,3 2 0,0-1 1,0 0 0,-2 1 1,2-2-2,0 3 1,0 0-1,0-1 1,0 1 1,0 0-1,0 0 0,0 0 0,0 0-1,0 0 3,0 0-5,0-1 0,-3-3 0,3 2 0,0-3 2,0 2 2,-2-2-2,2 2 0,0 0 0,0 1-1,0 1 1,-3-1 0,3 0 2,0 2-4,0-3 1,-2 3 1,2-2 0,0 1 0,-2-2 1,2 1-1,0 0 0,0 0 1,0 1-1,-3 1 2,3-1-2,0 1 0,0 0 0,0 0 1,0 0-2,0 0 2,0 0-1,0 0 4,0 0-4,0 0 1,0 0-1,0 0 0,0 0 1,0 0-2,0-1 1,0 0 0,0-2-1,0 2 0,0 0 1,-2-1 1,2 0-2,0 1 1,-3 0 1,3 1 1,0-1-2,0-1 1,-2 2-1,2-2-1,0-2 0,-3 2-1,3 0 0,0-1 1,0 2 0,0 0 1,0-1 0,-2 0 1,2 2-2,0-1 1,-3 0 1,3 1-2,0-1 1,0-1 0,0 1 0,0-1-1,0 2 3,0-1-2,0 1 3,0 0-1,0 0-1,0 0 0,0 0 1,0 0 0,0 0-2,0 0 1,0 0 0,0 0 0,0 0-2,0 0 7,0 0 1,0 0-3,0 0-2,0 0-2,0 0 2,0 0-2,0 0 2,0 0-2,0 0-10,0 0-16,0 0-21,0 0-47,0 0-49,5 0-143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6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-2 128 799,'0'-2'206,"5"1"-84,3-3-80,2-1-34,1-1-13,4-5-7,-2 2 13,3-2 1,-3 0 2,0 2-1,-3 1 1,-4 0-10,-6 0-11,0 0-3,0 1-27,-6-3 11,-9 3 12,-1 5 8,1 2-2,-1 0-6,6 3-1,-1 20 14,8 6 15,3 3 12,0 0 16,0 1 0,0-6 3,8-3 8,3-6-1,-1-5-9,-2-3-22,5-6-9,0-3-18,3-1-48,-1 0-81,9-3-80,2-11-109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9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0 100 543,'8'18'64,"-5"0"9,-1-2-30,-2-6-38,0-4 2,0-5-11,0-1-5,0 0-9,0 0-18,0-13 51,0-6 34,0-3-21,0-7-14,0 4-4,0 2-15,8 4 16,5 7 4,-3 5 25,4 7-13,1 0-25,1 1 0,2 22 1,0 1 8,0 7-1,-2-1-3,-3-2-1,-2-6 2,-6-5-12,-3-5-44,-2-8-65,3-4-94,5 0-60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9.29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35 728,'11'5'111,"-1"12"-51,8 6-58,-2 1 25,5 0 48,-6-3-4,1-5-2,-6-5-5,-4-8-6,-4-2-14,1-1-14,0 0-24,-1-9-6,6-10-8,-3-5 4,3-4 7,2 0-3,-4 4-15,-1 4-7,3 4-22,-3 5-21,0 8-16,3 3-47,2 0-37,6 0-156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9.73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73 16 704,'0'-5'57,"0"0"-45,0 1-9,-13 2 4,3 1 9,-1 1 5,1 0 1,-1 0 10,4 9-7,-1 2 2,5 1-5,3 1-15,0-3 11,0-3-7,0-1-5,0-3 0,3-1-8,10-2-9,-3 0-18,3 0-18,0-5-15,0-11 45,-5 4-7,-3-2 24,3 6-1,-8 1 8,0 6 9,0 1 16,5 0-1,-2 0-17,2 7 9,3 9 16,0 2-27,0 2-8,-1 0 0,1-4-2,0-4 1,-3-5-6,3-4-56,-3-3-76,6 0-127,-1 0-139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0 480,'0'0'125,"0"0"-50,0 25-25,0 12 21,0 13 16,0 9-26,0 6-18,0-1-19,2-5-14,1-10-9,0-13 0,-3-12-6,0-10-39,0-9-42,0-5-62,0 0-96,5-9 43,0-9-36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4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 11 450,'0'0'118,"2"3"-36,1 10-46,0 6-27,2 1 54,-3 2 9,1-1-11,5-3-9,-3-4-18,0-6-19,3-1 2,3-1 1,-4-5-9,6-1-7,-2 0-7,4 0-24,-2-6 10,0-10 4,0-7-13,-5-3-6,0-1 18,-5 2 2,2 6 0,-5 6 7,0 5 6,0 7 2,0 1 6,3 0 0,-1 4-23,3 13 38,-2 7-5,5 3-13,0 1 0,-1-2 1,-1-6-3,1-3-1,1-6-4,0-9-68,-3-2-118,0 0-105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7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2 105 794,'16'-6'68,"-1"-2"-30,-2-2-38,-2 1-5,-3-3-4,-6 2-1,1-1 2,-3 0 0,0 2 3,0 1 0,-3 0-10,-10 6-2,-2 2-12,2 0-17,5 0-15,0 18 45,0 5 14,8 2 15,0 2 4,0 0 13,0-5 0,0-2 8,0-5-1,3-3-23,5-1-9,-1-5-1,1 1-1,3-2-20,2-3-36,2-1-54,1-1-62,5 0-41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1.1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133 0 626,'0'0'39,"0"0"-54,-5 0-1,-8 3 7,0 9 9,0-2 4,7-1 0,-1-2-5,4 0 9,3-3 14,0 0 16,0 3 26,0 2 11,0 4-18,0 0-23,8 3-8,0-1-9,-1-1 16,-4 0-17,2-5-9,-5 3-3,0-1-6,0 4-8,-10-2-15,-11 0-28,-5 1-18,2-4-89,1-4-109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6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-1-1 608,'0'5'221,"0"0"-39,0 1-70,0 2-40,0-1-26,0 1-27,0 2-14,0-1-5,0 2-1,0-3-1,0 2 1,0-2-4,0-1 2,0 2-3,0 1 2,0 3-1,0-1-13,0 1-23,0 1-35,0 1-66,0-2-50,0-1-70,0 2-58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 90 883,'0'-1'165,"0"0"-73,0 0-52,0-3-22,0 2-10,0-3 3,0-1 13,0 0 3,3-2 9,4 0 9,4-2-4,2 1-8,0 1-20,3 0-7,2 2-4,0 2-1,-2 1 1,4 3-10,-1 0-2,-1 0 9,-5 0-2,3 11 0,-6 7-1,0 4-4,-7 5 5,-3 3-1,0-2-1,0-3 1,-13-2-8,-5-6 4,-6-6-14,1-8 2,2-3 9,0 0 8,3 0 2,2-7 1,9-5 1,1-3 1,6-1 5,0-3-4,0 1 6,6-1-7,9 1 1,1 6 0,5 3 1,-1 7 4,-1 2-5,4 0 1,-7 16-6,2 11 0,-5 5-2,-5 5 3,-8-4 1,0-2-2,-5-8 0,-21-8-8,-11-10 3,3-5 5,-2 0 7,5-14-5,2-9 2,8-6 1,11-1 5,4-2-5,6 0 2,0 2-2,8 7 4,13 7-3,5 8 1,3 8 5,-1 0 5,-2 6-16,-5 15 1,-2 4-3,-9 1 0,-7-1 1,-3-2 0,0-4-2,-6-4 0,-12-5-4,-5-6 2,-1-4 7,3 0 1,3 0 1,3-17 0,7-4 3,5 0-2,3-4 1,0 1 3,5 3-6,16 3-1,3 6 6,2 6-5,0 6 6,0 0 1,0 7-5,-3 16-5,-5 3-1,-7 5-1,-9-1-1,-2 1 3,0-4-3,-15-7 2,-11-4-7,-8-8 4,3-7 2,-3-1 8,5 0 5,8-8-8,1-9 6,12 2-5,8-5 5,0 1-2,2 1 1,22 4-1,4 4-5,6 5 1,0 5-6,0 0 6,-5 0-3,-3 15 1,-8 4-4,-10 1 4,-8-2-5,0 1-2,-8-5-1,-13-3-1,-8-7-8,1-2 3,-1-2 6,3 0 2,8 0 7,7-5-4,6-2 3,5-2-2,0 2-17,0 0-53,18 1-106,3 2-207</inkml:trace>
  <inkml:trace contextRef="#ctx0" brushRef="#br0" timeOffset="1">1563 163 340,'15'0'98,"1"0"-46,-6 0-26,-5-3-8,-2 1-13,-3-3 11,0-4-15,0 4 55,5 0 38,0-2 68,6 1-23,5 0-25,-1 4-36,1 0-20,2 2-25,-2 0-13,-1 0 3,-2 2-19,-2 13-4,-6 1-1,0 5-2,-5 0-2,0 3 1,0-2 1,-13 0-1,-10-3 4,2-3 0,0-6-3,0-5-1,0-4 7,6-1-2,2 0 3,5-4 1,3-11 2,5-1-1,0-2 7,0-1-5,5 1-3,8 3-2,8 3-1,2 5-1,-2 6 5,0 1 8,-3 0-6,0 14-8,-5 6 1,-7 4-4,-4 1 0,-2-2-2,0 0 1,-13-7 1,-10-4-3,-6-8 1,-2-4 5,2 0 2,3-4 2,3-15-1,4-4-1,4-3 3,10-8-2,5 1 3,0-1-4,0 5 0,10 3-3,8 8 3,3 10-1,2 8-4,4 0-10,-4 0 6,3 20 5,-5 7 0,-6 5 3,1 2-1,-11-3 2,-2 1-2,-3-6 1,0-6-3,-5-10-1,-16-5 0,-3-5 5,1 0 10,2-1-9,6-14 1,4-3 2,9-2 0,2 3 0,0 2 2,5 3-3,18 7 0,3 5-3,0 0-3,0 0-3,-5 16 4,-5 1-2,-14 1-3,-2 1 0,0-5-3,-2-4-3,-22-4 4,3-6-9,-2 0 2,5 0 3,2-6 3,6-8 3,7-3 3,3-1 2,0 2 0,3 5 3,15 5 1,0 5-4,0 1-2,-2 0 3,-3 11-5,-8 4-34,-5 2-88,0-2-129,0-3-184</inkml:trace>
  <inkml:trace contextRef="#ctx0" brushRef="#br0" timeOffset="2">3058 199 566,'0'-4'135,"0"0"-37,0-2-38,2 1-2,1 0 1,5-3 19,2 1 11,3 1-20,3 1-17,-1 3-12,1-1-12,-3 3-11,-3 0-4,1 0-6,-3 0-4,-1 11-5,-1 3 0,-1 2 0,0 3 0,-5-2 3,0 0-8,0-3 1,-5-2-4,-13-6 5,-1-1 0,1-4 0,0-1-1,0 0 3,7 0 2,-2-9 0,11-5 6,2 0 4,0-4-1,0-1 0,7 2 1,9 0-1,5 4-5,0 1 2,0 5-3,-1 6-4,-1 1 3,-4 0 13,1 17-9,-6 6-5,-2 2-4,-8 3 3,0 0-1,0-4-3,-15-5 1,-6-5 3,-5-6-8,0-8 4,2 0 10,1-4 3,2-14-5,5-6 1,8-4 1,6 0 0,2-2 1,0 2-1,0 6 0,10 4 2,11 8-3,-3 8 6,3 2-1,0 0 6,-3 13-14,0 8-5,-5 4 2,-5 2 0,-8-1-2,0-1-2,0-6-5,-18-4 7,-5-5-14,-3-8-9,2-2 14,1 0-1,7-10 5,0-9 0,9-1 6,7-2-2,0 3 5,0 8 6,10 4-3,11 7 1,2 0 11,-2 1-5,0 16-8,-8 1-6,-8 1 0,-5-4 0,0 0-29,-15-6-46,-11-1-54,2-5-84,3-3-145</inkml:trace>
  <inkml:trace contextRef="#ctx0" brushRef="#br0" timeOffset="3">4529 175 439,'0'-1'142,"0"-3"-12,0 0-42,3-2-13,2 0 21,8 0-25,0 0-9,3 1-13,-1 4-5,4 1-17,-1 0-7,3 4-10,-3 14-6,3 6-5,-6 6-2,-4 1 2,-3-3 5,-8-1-8,0-6 0,-8-6-6,-16-9-1,-4-6-5,-1 0 5,0-4 9,3-16 1,8 1 2,5-1-7,8-1 1,5-1 4,0 0 5,0-1 1,10 1-3,8 2 2,-2 3-5,5 7 12,-3 4 1,0 6-2,1 0-3,-1 2-5,0 16-2,-5 2-2,0 4 0,-8 0 0,-2 0 2,-3-1-4,0-6 2,-13-5-4,-11-5-1,-2-7 1,-5 0 8,3-2-1,1-15 3,7-2-5,7-3-2,10-1 0,3-3 4,0 3 3,0-1-1,13 4 1,5 5-1,3 8 0,0 7 1,2 0 6,3 3-10,-5 19-3,0 2 0,-5 7 5,-6-2-6,-7-1 1,-3-5 2,0-1-4,-18-9-1,-9-6-4,1-7 6,-2 0 2,7 0 1,3-16 2,7-1 0,6-2 0,5 1 5,0 1-2,5 6-1,14 4 2,1 5-1,-1 2 4,1 0-11,-4 11-9,-8 8-13,-8 0-54,0 2-77,0-3-123,-3-4-174</inkml:trace>
  <inkml:trace contextRef="#ctx0" brushRef="#br0" timeOffset="4">6053 253 366,'0'0'143,"0"-1"-23,0-1-42,0-1-12,0 0 16,0-2-7,0-2-21,2 1-16,9 1-8,-1-1 1,6 1-6,-3 3-7,3 2-6,2 0 1,-5 0-7,2 0-4,-2 10 0,-2 3-3,-3 3 0,-3 0-2,-5-1-1,0 0 1,0 2-2,-5-8-3,-14 0-3,-4-7 0,0-2-9,-1 0 7,-2-9 9,8-9 6,0-1-1,10-2 2,0-2 3,8 2 6,0-3 10,0 2 4,5 2-8,8 2-7,3 3 0,0 4 2,-3 5 11,2 5-3,-2 1-4,3 0-10,-3 0-5,2 11-4,-2 7-2,-2 5-1,-3-1 0,-3 2 2,-5-3 0,0-3-4,-8-4-6,-13-7-7,-5-6-2,-2-1-10,2 0 12,5-8 18,0-8-7,8-2 3,10-1 7,3 0-1,0 1 4,3 1 6,15 1 3,3 5-1,0 3 5,2 5 6,1 3-6,-6 0-6,3 0-10,-3 14 1,-5 6-4,3 5-2,-11 2-1,0 1 2,-5-3 1,0 0-6,-3-6 3,-15-8-4,-3-3 0,-2-7 8,2-1 4,3 0-3,0-2 2,5-14-3,5 1 5,3-4-3,2-3 2,3-5-1,0-1 3,0 2-6,3 4 4,7 2 0,3 11 4,-5 4 2,0 5 9,2 0-16,-2 4-1,-3 12-7,0-1-2,-5 3 5,0 1-2,0-5-10,-2-5-47,-11-3-27,5-5-59,0-1-114,8 0-244</inkml:trace>
  <inkml:trace contextRef="#ctx0" brushRef="#br0" timeOffset="9">8874-273 847,'2'-2'100,"-2"1"-33,0 0-59,0-1-9,0 2 2,0 0 3,0 0 22,0 0 34,0 0 13,0 0-6,0 0-19,0 0-13,0 0-18,0 0-12,0 10-11,0 9 6,0 4 5,0 5 1,0 2-3,-5 2 0,-3-1-1,0 1-3,1 0 3,1 1-2,-1-1 3,7-3-1,-6 0-2,4-3 2,2-2 0,0 0-1,0-3 1,0 2 2,0-3-2,0-2 0,0-2 0,8 0 2,-3-3 6,0-2 2,0 1-2,0-1 1,3-1 3,0 1-1,-3-3-3,0 2-3,1-3-1,-1-1-2,0 0-1,-2 0 0,2-2-1,3 1-1,-3 1-1,3 0-1,0-1 1,-1 1-1,1-1 0,-3-1 2,3 1-3,-3-4-2,-2 0-4,0 0-3,-3-1-4,2 2-11,-2-1-18,3-1-18,-3 2-31,5-2-30,-2 0-43,4 0-3,1 0-27,3 0-32,2 0-35</inkml:trace>
  <inkml:trace contextRef="#ctx0" brushRef="#br0" timeOffset="10">9280 529 643,'0'0'163,"0"0"-52,-3 0-57,3-11-51,0-6 7,-2-4 11,-3-5 20,-1-3 6,4-6-12,-6 1-4,0-1-11,0-2-11,0 0 0,3 5-4,0 2 2,2 5-1,3 2 5,0 8 0,0 3-4,0 2 10,0 3-6,0 3-7,0-2-2,0 0-2,0 1-1,0 1-1,0-2 1,0 2 0,0 1 3,0 2-1,0 1 5,0 0 3,8 0-5,3 0-7,2 5-5,8 12-1,5 4 10,0 5 0,0 7 2,5 2-1,0-1 4,-2-1 2,-1 0-1,-2-5 4,1-2-1,-4-2-7,-2-4 3,-6-1 6,-2-6-6,-5-6-2,-3-1 7,-2-5 8,-3-1-3,0 0-8,0 0-3,0-2-16,0-19 2,0-10 8,0-9 6,0-8 1,0-5-6,-3 0 3,-2 2-4,0 4 2,-3 3-9,0 3-8,3 9-3,3 2-7,-1 10-10,3 7-1,0 6-12,0 7-17,5 0-57,13 9-184,3 13-250</inkml:trace>
  <inkml:trace contextRef="#ctx0" brushRef="#br0" timeOffset="11">10264 415 825,'0'-12'71,"0"-1"-42,-2 0-38,-19-4 4,-5 1 0,-3 4 5,1 2 4,-1 4 8,6 5 15,2 1-4,3 0-1,7 3-5,3 16 2,3 0 0,5 5 3,0 0 2,0-1-2,3-1-12,10-4-4,5-4-8,-2-5-17,4-8-1,4-1-25,2 0-33,-5-9 2,0-7 42,-3-3-5,-5 0 12,-5 5 18,-3 3 10,-3 5-1,1 4 2,-3 2 0,3 0-1,-3 0-5,0 0-18,5 0 62,0 5 28,5 8 11,1 2-33,5 3-2,2 0-5,-3-3-2,4-3-10,-4-3-15,-2-4-8,3-2-11,0-3-38,-1 0-81,3 0-64,-2-11-168</inkml:trace>
  <inkml:trace contextRef="#ctx0" brushRef="#br0" timeOffset="12">10470 291 1125,'31'0'110,"-2"-2"-52,0 0-54,-3 1-8,-3-3-16,-2 0-36,0-2-37,-3 3-66,0-3-49,-7-1-120</inkml:trace>
  <inkml:trace contextRef="#ctx0" brushRef="#br0" timeOffset="13">10590 133 807,'0'26'107,"3"7"-62,2 6-33,-3 7-7,6-2-2,-5-2-2,2-3 0,3-7-2,0-4-42,2-5-72,3-5-150,0-5-105</inkml:trace>
  <inkml:trace contextRef="#ctx0" brushRef="#br0" timeOffset="14">10827 458 692,'16'-11'70,"-1"-1"-3,-2 2-50,0-1-16,3 4 15,0 3 41,2 4 5,-3 0-26,1 0 25,0 0-10,-1 7-19,-4 8-12,-1-2-6,-5 2-8,-5 1-5,0 0-3,-10-4-1,-16-3-5,-3-5 0,-7-4 0,7 0-5,1 0-11,7-13-24,13 0-56,8 0-11,0 1 22,2 2-92,25 4-76</inkml:trace>
  <inkml:trace contextRef="#ctx0" brushRef="#br0" timeOffset="15">11080 350 626,'0'0'125,"5"0"-24,0 5-46,-2 7-32,2 3-21,0 4 4,0-3 15,-5-4 5,3-2-9,-3-3 6,3-4-14,-3-3-8,0 0 0,0 0 1,0 0 3,0 0 1,0 0-5,5 0 3,0-7 14,3-2-7,2-2-4,-2 1-3,0 1 2,0 3-1,2 4-3,-2 2-4,-3 0-4,5 0-13,-4 0 9,2 0 10,-3 2-7,0 3-3,-5-4 10,3-1 1,-3 0 1,0 0-16,0 0-43,5-8 19,0-7 33,0-1 12,6 0 0,-6 4-3,5 1 4,-2 7 14,-3 2 12,3 2-14,-3 0-3,3 7-5,2 9-6,1 2-5,-1 0 2,-2-1-2,3-2 0,-6-4-3,-3-4-35,6-1-58,0-4-68,8 0-127,2-2-195</inkml:trace>
  <inkml:trace contextRef="#ctx0" brushRef="#br0" timeOffset="16">11671 247 725,'0'0'99,"-3"0"-93,-15 0-18,-3 0 13,0 6-3,6 2-2,4-2 3,4-2-3,7 1 3,0-1 47,0 6 65,7 1-3,6 2-49,6 4-30,-4 1-3,1 2 10,-8-2-7,-3 2-22,-5 0-9,0 0-2,0-2-7,-3-4-27,-15-3-32,2-7-51,1-4-67,2 0-120,8 0-94</inkml:trace>
  <inkml:trace contextRef="#ctx0" brushRef="#br0" timeOffset="17">11710-367 952,'26'1'106,"0"28"-16,-2 15-75,4 22-10,6 21-3,-3 17 14,-2 8 17,-13 1 5,-11 0-19,-5-11-15,-29-14-9,-26-18-60,-4-12-125,-4-17-178</inkml:trace>
  <inkml:trace contextRef="#ctx0" brushRef="#br0" timeOffset="7">362 598 787,'5'0'159,"-5"0"-58,0 0-85,0 10-9,-8 2-6,-13-1 8,-5 5 22,-2-1 1,-1 2-9,0 0 11,3 0-14,6 1-14,1-2-1,9 0-3,5-3 1,2-3 0,3-1 2,0-1 2,0-3 3,0 2 8,3 0 5,10 1 4,5 3 3,5 0-9,3 2-1,6 2-11,-6-2 1,-3-3-5,-2-2-4,-5 0-1,-6-6-19,-7-1-67,2 2-54,0-3-134,0 0-314</inkml:trace>
  <inkml:trace contextRef="#ctx0" brushRef="#br0" timeOffset="8">911 1254 569,'3'0'123,"-3"0"8,0-1-50,0-5-32,0-2 1,0 0-10,-3-4-14,-10 2-5,-5 1-3,-3-2-9,-2 6-5,-1 0 0,1 5-1,2 0-4,3 0 5,2 7 2,9 9-1,1 6 5,4 1-2,2 2-5,0 0 1,8-2-2,5-1 5,2-7-2,-2-2 8,3-3 2,-3-5-8,0-3-4,0-2-1,3 0-1,-1 0-2,1-16-1,2-6-6,-2-4-4,-3-5-3,-3-1-11,3 1-9,-5 0-2,2 2-3,-2 5 5,3 0 25,-4 2 1,-1 1 4,-4 3 4,1 3-5,-1 2-19,-2 2 6,0 3 9,0 3 6,0 3 2,0 2 2,0 0 7,0 0 18,0 7 5,6 17 5,-1 9-17,3 11-11,2 4 3,0 2 20,3-2 15,0-5-4,3-6 2,5-9-13,2-8 4,1-8-20,4-8-7,4-4-17,-4 0-60,6-4-119,-2-15-323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15.02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90 1279 330,'0'0'119,"0"0"-25,0 0-42,0 0-13,0 0-11,0 0 10,0 0 7,0 0 4,0 0-6,0 0-7,0 0-3,0-4-12,0-3-11,0 0-3,0 1 0,0-3 1,0 2 5,0-1 2,0 0 3,0-1 0,0 1-4,0 1-4,0-1 2,0 0 4,0 2-1,0 0 0,0 2-5,3-1-2,-1-2-5,1 2-1,-1 0-2,1 0 0,-1 1 3,0 0 1,1-1 1,-3 1 4,2 0-4,1 0-2,-1-2 0,3 1 0,-2-1 1,2 0-2,0 2 3,-3-2 4,0 1-3,1 1 3,-1 1 2,3-1-4,-2-1-4,2 2-2,0-2 2,-1 0-2,1-1 0,3 1-1,-3-1 0,0 2 0,-1 0 2,1-2 0,3 3-2,-3-1 2,0-1 1,-3 2-2,3-3-1,-3 2-3,3-2 1,-2 1 0,2 1 1,-3-1 0,3 1 0,-5-1 2,5 3 1,-3-2-1,3 2 2,-2-2-2,2 1 0,2-2 1,-4 2 0,1-3-2,4 1 0,-6 0 2,3 0-2,0 2 2,-2-2 0,-1 5-2,1-3 2,1 2 0,-1-1 1,-3 1-1,5 1 0,-3-1 3,1 0 1,-3 0 1,2 1 6,-2-1 1,0 1-3,3 0-4,-3 0-2,0-1-4,0 1 1,2 0-1,1 0 0,-3-1 4,2 1-3,-2 0-1,2-2-1,1 2 0,-3 0-1,0 0-1,0 0 1,0 0-6,0 0-7,0 0-29,0 0-41,0 0-55,2 0-85,3 0-147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229 732 557,'0'0'108,"0"0"-12,0 0-35,0 0-42,0 0 8,0 0 19,0 0 21,0 0 12,0 0-1,0 0-2,0 0-9,0 0-11,0 0-17,0 0-17,8 0-12,2 0-7,1 0 0,-1 0-2,6 0 0,2 0 3,0 0 9,6 0 2,-4 0-3,7 0-6,-4 2 4,3-1 1,-3 2-6,1-2 4,2 0-2,3 0-2,2-1-1,5 3 1,3-2-7,3 0 3,2 0 1,6-1 0,-6 0-1,-2 0-1,-1 0 1,-4 0 0,-6 0 2,0 0 2,-2 0 4,-3 0-6,0 0-1,-2 0 0,-1 0-5,-5 0 2,-5 0 2,0-1 0,-5 1 0,5 0 0,-2 0 0,4 0 0,3 0-2,1 0 1,1 0 1,4 0 1,-1 0 1,1 0 2,-3 0 2,-3 0-5,0 0-2,-5 0 1,-2 0-1,-1 0 0,-2 0 2,0 0-1,-3 0 1,-3 0 1,4 0-2,-1 0-1,0 0 1,0 0-2,0 0 3,3 0-2,5 0-1,-2 0 2,2 0 1,-5 0 4,-1-2-1,1 2-1,-3-1 1,-5 1-1,0-2-4,0 2-2,0 0-4,0-1-10,0 1-30,0 0-20,0 0-22,0 0-36,-2-2-22,-6-1-62,3 0-129,-3-5-234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1419 598 354,'0'0'130,"0"0"12,0 0-33,0 0-20,0 0-22,0 0-18,0 0-12,8 0 0,3 0-13,2 0-10,0 6 14,2-1 11,-2 1-3,5 1-13,-2 1-6,2 1-9,1 1-5,-1 1 0,0-1 2,0 2 6,-5 0-5,0 0 0,-2-2 0,-1 0 0,-7 1 1,2-3 4,0 2 0,-2 2-2,2 1 3,-2 2 2,-3 1 1,0 3-12,0-3-1,-3-1-1,-13-1-3,-2-2 2,3-3-20,-4-2-22,6-2-59,5-3-104,6-1-190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5.05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 4 423,'0'-1'113,"2"0"-32,-2-1-5,0 2-50,0-1-15,0 0 4,0 1 20,0-1 40,0 1 23,3 0-5,-1 0-20,-2 0-10,0 0-15,0 0-21,0 0-7,0 0-11,0 0-6,0 0-3,0 0 1,0 0-1,0 0-2,0 0 1,0 0 0,0 5-2,0 7-8,0 2 2,0 6 20,3 1-5,0 1 0,-3-3-6,0 0 0,0-3-1,0-3 2,0-1 1,0-4 0,0-3 0,0-1-4,0-1 1,0-1-1,0 2-10,0 0-8,0 3-1,0 5-6,0-2 0,0 4-4,-3-6-30,-5 0-34,3-3-54,0-5-67,2 0-42</inkml:trace>
  <inkml:trace contextRef="#ctx0" brushRef="#br0" timeOffset="529.0527">74 573 530,'0'0'221,"0"0"-72,0 0-46,0 0-48,0 0-11,0 1-8,0 3-13,0 4 3,-3 1-6,3 6 7,-2 2-1,-1 4-10,1 2-5,-1-2-6,0-2-6,-2-1 3,0-3-1,0 0-11,2-3-26,-5 1-18,6-1-31,-3-1-53,5-1-30,0 0-59,0-2-5</inkml:trace>
  <inkml:trace contextRef="#ctx0" brushRef="#br0" timeOffset="913.0913">116 1096 546,'0'2'226,"0"3"-77,0 1-43,0 4-54,0-1-11,0 6-12,0 1-12,-3-1-6,0 3-6,-2 0-3,5 2-1,-8-3-2,1 2-23,-1 0-41,3 1-56,-3-1-37,5 0-55,1 0-23,2-1-33</inkml:trace>
  <inkml:trace contextRef="#ctx0" brushRef="#br0" timeOffset="1458.1458">82 1990 611,'0'8'151,"5"-2"-37,-5 1-55,0 1-18,0-2-18,0 4-19,0-2-5,0 4-21,0 1-35,0 4-13,0-1-59,0 0-86,0 2-62</inkml:trace>
  <inkml:trace contextRef="#ctx0" brushRef="#br0" timeOffset="1674.167">74 2371 777,'0'11'136,"0"1"-32,0-1-73,0 1-32,0-1 0,0 1 1,0-3 0,0 3 2,0-1-16,0-2-16,0 1-39,-3-2-46,1 1-99,-1-1-71</inkml:trace>
  <inkml:trace contextRef="#ctx0" brushRef="#br0" timeOffset="2048.2045">71 2733 901,'0'10'160,"0"2"-77,0 5-56,0 3-19,0 1-7,-2 2-1,-1-3-1,1-2 4,-1-4-4,3-3-4,0 1-24,-3-3-34,3 1-34,-2 2-35,2-2-26,0 3-61,0-5-67</inkml:trace>
  <inkml:trace contextRef="#ctx0" brushRef="#br0" timeOffset="2288.2279">66 3107 731,'0'11'143,"0"2"-51,0 2-78,0 0-20,0-1-37,0 0-24,0-2-15,0-1-71,0 0-56,0 4-112</inkml:trace>
  <inkml:trace contextRef="#ctx0" brushRef="#br0" timeOffset="2563.2563">53 3505 825,'0'14'147,"0"0"-57,0 5-69,0 0-21,0 1-1,0-3 1,0-1 1,0-2-2,-2 0-9,-1-4-43,0 1-44,1-1-51,2-3-107,-3 2 1</inkml:trace>
  <inkml:trace contextRef="#ctx0" brushRef="#br0" timeOffset="2820.2819">58 3910 934,'0'14'135,"0"-3"-71,0 0-62,0-6-47,-2-4-62,-1-1-84,3 0-143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12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333-1 681,'-8'0'86,"-5"0"-44,-3 1-5,-4-1-19,-4 1-9,1 1-4,2-2-2,-3 2 0,6-2 2,3 2 0,2-2 28,-3 0 4,3 0-9,3 0-4,-3 0-13,-1 0-2,4 0-3,-3 0-4,0 0-1,3 0 1,2 0-1,0 0 3,5 0 3,-2 0 5,5 0-1,0 0 2,0 0 5,0 0-4,0 0-5,0 0-2,0 13-2,0 11 8,0 11-1,0 11 29,0 11-23,0 4-9,0-3-2,0-5-2,3-8-2,-1-10-1,1-12-2,0-6-2,-1-10-13,-2-5-50,0-2-64,0 0-94,0-4-92,0-10-42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3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 1141,'11'0'162,"-3"0"-21,-3 0-95,-3 0-43,4 0-6,7-3 0,-3-2 7,11 0 1,2 0 1,3 2 2,0 2-7,-2 0-8,-3 1-39,-3 0-46,0 0-68,-2 0-110,-3 7-162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8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 22 719,'0'-6'216,"0"2"-72,6-1-88,-4 2-49,4 0-12,1 3 7,1 0 2,5 0-3,3 0 5,5 14 18,-1 7-13,1 3-5,-5-1 7,-3 0 5,-10-4-13,-3-6-8,0-5-5,-13-8-8,-11 0-8,-5 0-4,3-14 30,3-3-4,7 1-4,3 0-8,13 1-13,0 4 7,0 0-1,0 1-7,8 2-31,10 3-62,1 2-34,1 3-70,1 0-48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07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0 102 455,'5'4'112,"0"-2"21,-5-2-95,0 0-21,0 0-41,0-3 17,0-6 87,0-1 20,-3 0-9,3-2 5,0 2-4,0 0-7,3-1-18,10 3-14,3 1-21,4 1-13,1 3-16,0 0-16,0 2-42,2 0-52,-4-1-57,-1 2-112,0-2-188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8.8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16 24 142,'0'-5'45,"0"2"41,0-1-42,0 2-27,0-2-10,0 2 0,0-2 9,0 2 26,0 1 40,0 1 47,0 0 37,0 0-16,0 0-34,0 0-33,0 0-18,0 0-20,0 1-20,0 10-14,-2 3-7,-1 4 2,3 2-1,-2 2-4,2 0-28,-3-4-43,-2-2-57,5-2-82,-3 0-69,3-4-29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57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195 45 801,'0'-4'100,"0"-4"-65,-3 0-38,-15 0 3,-3-1 3,-2 2 4,2 6 6,0 1-1,3 0-4,2 1-15,3 22 12,3 6 20,-1 9 26,9 8 6,-3 9-19,5 3-12,0-1-10,0-2-3,0-7-1,0-6-10,0-9-4,0-10 2,0-5-35,0-5-44,0-2-89,7-7-71,1-2-117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79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223 0 952,'0'0'168,"0"0"-113,-18 0-80,-11 0 3,-10 0 14,0 0 9,0 0 2,8 0-13,7 0-22,8 0-28,11 0-30,5 0-27,0 0 25,16 0-12,13 0-202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6T23:00:02.18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200 454 504 0,'5'2'77'16,"0"0"8"-16,-2-2-31 15,-1 0-8-15,-2 0-1 16,5 0 10-16,-3 0 13 16,1 2-16-16,2-2-6 15,0 0-8-15,-3 0-3 16,1 0-3-16,-3 0-10 15,2 0-13-15,2 0-1 16,-3-8-9-16,3-7 0 16,-3 1-2-16,-1-3-1 15,0 4 4-15,0-4-4 16,0 3 2-16,0-2-11 16,-6 0-7-16,-8-2 1 15,4 6-8-15,-4 1 14 16,4 0-10-16,-4 9-2 0,2-3 11 15,1 5 5-15,-5 0-2 16,-1 0 1-16,-1 0 4 16,-1 12 3-16,0 5-8 15,1 2-2-15,2 6 5 16,1 0 6-16,8 0 8 16,-1 5-7-16,6-2 8 15,-3-6 0-15,5 3 9 16,0-6-5-16,0-1-3 15,0-3 3-15,0-2-5 16,0-2 4-16,10-4-3 16,0-5-3-16,0 0-3 15,4-2-1-15,1 0-3 16,2 0-6-16,4-2-2 16,4-12 3-16,-3-4 7 15,-1-1-1-15,-3-8-6 16,1 1 3-16,-2-7 3 15,0-1-10-15,-2-4 3 16,1 0 0-16,-6-1-4 16,2-6 3-16,-2 6-5 15,0 0 2-15,-3 0-4 16,1 7-2-16,-1 5 1 16,-2 3 9-16,-3 6 0 15,1 5-3-15,-1 3 4 16,-2 4 0-16,0 2 7 15,3 2-4-15,-3 2 5 16,0 0 0-16,0 0-1 16,0 0 3-16,0 0 1 15,2 0 12-15,2 18 3 16,-3 7-7-16,-1 9-8 0,5 12 0 16,-5 12 0-16,4 2 8 15,-3 5 5-15,-1-1 10 16,6 1 5-16,-1-12 0 15,1-1-2-15,3-15-6 16,-2-5 9-16,-2-12-3 16,0-9-11-16,-3-6-9 15,1-4-8-15,-3-1-8 16,5 0-37-16,-3-5-32 16,6-7-23-16,4-1-136 15,4 1-184-15</inkml:trace>
  <inkml:trace contextRef="#ctx0" brushRef="#br0" timeOffset="653.5923">604 394 593 0,'0'0'84'0,"0"0"11"0,0 0-39 16,0 0-31-16,0 0 6 15,0 0 6-15,0 0 25 16,0 0-5-16,0 0-23 15,0 0-10-15,0-1-16 16,12-10-9-16,0-2-2 16,3-1 4-16,0 3-1 15,-4 4 1-15,-1 2 3 16,-5 3-4-16,2 2-3 16,-2 0-4-16,0 0-3 15,0 0 0-15,0 0 0 16,2 0 6-16,3 0 2 15,-3 7 2-15,1 0-1 16,4-1 3-16,2 6 2 16,-1-4-3-16,3-2-1 15,4 6 6-15,-5-6-5 16,2-1 1-16,-5-3-1 16,4-2 0-16,-6 0-3 15,2 0-31-15,-2-13-41 16,2 0-41-16,1 2-103 15,-1 4-174-15</inkml:trace>
  <inkml:trace contextRef="#ctx0" brushRef="#br0" timeOffset="2364.6737">1802 670 744 0,'0'1'95'16,"0"-1"-80"-16,-32 0-34 15,-11 0 17-15,-11 0 12 16,-9-1 8-16,-5-12 17 16,2-3 8-16,3 4-7 15,3-1-16-15,8 6-14 16,7-3-5-16,8 3 3 15,5 3-2-15,5 0-1 16,3 2 0-16,2-1 0 16,5 1-8-16,-4 2-31 15,8-2-19-15,-3-1-34 16,1 1-33-16,5-1-13 16,0 2-24-16,5 1-121 15</inkml:trace>
  <inkml:trace contextRef="#ctx0" brushRef="#br0" timeOffset="1927.2296">1428 222 384 0,'0'0'84'0,"0"0"-40"15,0 0-10-15,0 0-11 16,0 0 8-16,-5 0-7 16,0 0 13-16,-7 0-13 15,-3 5 4-15,-6 9 20 16,-1 2-23-16,0-2-14 16,0 4-4-16,2-2-5 15,4-9 0-15,10 0 0 16,0 3 1-16,6-4-5 15,0 3-27-15,0-3-25 16,0 2-68-16,2 3-130 16</inkml:trace>
  <inkml:trace contextRef="#ctx0" brushRef="#br0" timeOffset="1504.802">1272-72 254 0,'0'0'89'0,"0"-4"-17"16,0 3-26-16,0 1-15 16,0-4-4-16,0 4 7 15,0 0 20-15,0 0 9 16,0 0-2-16,0 0-12 15,0 0-8-15,0 0-5 16,0 0-9-16,0 0 8 16,0 0 10-16,5 0-8 15,2 16-24-15,3 3-10 16,5 8 0-16,2 5 2 16,0 9-5-16,9 4 12 15,1 8-6-15,0 0 8 16,4 1 3-16,-3-7-2 15,-2-3-3-15,-6-7-4 16,-6-14 13-16,-6-5-20 16,-3-10 2-16,-3-4-4 15,-2-4-7-15,0 0-10 16,0 0-28-16,0 0-14 16,0 0-13-16,0-9-40 15,0-5-65-15,0-2-76 16</inkml:trace>
  <inkml:trace contextRef="#ctx0" brushRef="#br0" timeOffset="2927.4746">1002 876 640 0,'0'0'162'0,"0"0"-55"16,13 0-45-16,-1 0-14 15,5 0-4-15,3-1 8 16,-3 1-16-16,9 0-8 16,-6 0-11-16,-1 0-4 15,1 0-8-15,-4 0-3 16,-4 12-1-16,-2 0-9 15,-5 6 0-15,-5 5-19 16,0-3 4-16,0 5 0 16,-5 0 5-16,-17-2-1 15,-4-4-8-15,-1-1 12 16,-5-4 0-16,5-1-7 16,1-2 9-16,9-4 5 15,2 0 4-15,5-6 4 16,5 3 0-16,3-4 1 15,2 0 7-15,0 0 8 16,0 0 10-16,0 0 3 16,0 0 15-16,0 0 6 15,0 0 12-15,0 0-6 16,0 0 4-16,15 0-14 16,4 0-40-16,6 0-8 15,1 0 0-15,1 6-19 0,-2-5-26 16,-1 3-11-1,2-3-61-15,-4 1-91 16,3 3-101-16,-3-2-150 0</inkml:trace>
  <inkml:trace contextRef="#ctx0" brushRef="#br0" timeOffset="3479.1741">1341 1044 549 0,'0'0'66'16,"0"0"-33"-16,0 0-37 16,0 13 6-16,0 2 5 15,0 8-2-15,0-3 38 16,0 3 11-16,0-9-24 15,0-2-5-15,0-2-6 16,0-9-22-16,0-1-1 16,0 0 1-16,0 0 3 15,0 0 4-15,0 0 5 16,2 0-2-16,3-11 2 16,5-2 5-16,2-11-5 15,4 5 2-15,6-5 6 16,-2 2-15-16,7 0 1 15,-5 8-1-15,-1 4 0 16,-6 4-1-16,2 6 1 16,-2 0-1-16,-3 0-6 15,-2 1 0-15,1 16 1 16,-5 0-2-16,-1 3 1 0,-1 0 4 16,-2 3 3-1,1-4-4-15,-3 6 0 0,2-2 7 16,1 2-4-16,-1-5 1 15,-2-2 12-15,0-3-5 16,0-6-1-16,0-3-6 16,0-6-6-16,0 0-5 15,0-4-60-15,0-9-93 16,10-4-270-16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93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0 0 821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0 821,'151'32'144,"-151"-10"-78,0 3-66,0 3-1,0-1-2,0-5-9,0-8-23,0-9-38,0-5-50,0 0-140,0-13-105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1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0 0 970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1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0 100 970,'151'-106'67,"-151"106"-74,0 0-106,0 0-52,10 5-5,6 11 20,5 1-166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4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0 793,'0'0'161,"0"0"-56,0 5-55,10 9-14,9 8-30,7 4 5,0 4 7,2-4-6,-2 0-3,-5-4-7,-3-6-3,-7-12-28,-3-4-60,0 0-112,-8-2-188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6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119 0 687,'-3'10'61,"-7"12"-57,-3 4 33,-3 4-16,-5 0-18,6-2-4,-4-6 4,6-9-73,6-6-127,4-7-72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4.0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6 133 743,'20'-6'128,"1"1"-31,-5-4-71,-3-4-26,-8-5-17,0 0-17,-2 1 19,-3 1 1,0 1 12,0 7 1,-5 0-4,-8 8-4,-3 0 0,0 0-2,1 0-6,2 16 16,5 4 10,3 3 15,5-1 39,0-1 20,0-1 11,13-1-21,2-4-25,4-3-31,1-1-15,-1-4-20,4-4-42,3-2-47,3-1-88,5 0-120,2 0-147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2.7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127 335 360,'-13'-1'66,"0"1"0,0 0-34,-2 0-1,2 0 1,0 0-16,5 0 2,3 0 15,2 0 4,0 0 9,3 0 4,0 0 4,-2 0-22,2 0-23,-5 0-8,2 0-8,-2 0 6,0 0-1,-1 0-3,4 0 1,2 0 8,0 0 3,0 0 8,0 0 13,0 2-7,0-2-9,0 2-1,0-2-8,0 0 1,0 0-7,0 0-1,0 0 13,0 0 11,0 1 8,0 2 3,0 5-4,0 4-12,0 3-8,2 1 10,4 4 1,4-2-3,-5-5-3,0-4 9,-2-2 6,5-4-2,-3-2-6,-2-1-3,4 0-10,1 0-3,3 0-11,-1-7-5,1-7 16,-1-2-7,-2 0 1,0-5 5,-3 1-2,-3-2-1,1-1-2,-3-3-1,0-2 0,0-1-2,0 0-4,0-1 6,0 0 2,0 2 4,0 2-3,0 2 0,-3 3 2,1 3-3,-1 4 2,1 3 3,2 4-4,0 3 2,0 4 3,0 0 3,0 0 6,0 0 2,0 16-19,0 15 13,10 8 5,6 9-8,4 8 5,6-3 0,-2-4 7,-1-8 0,-4-7-5,-1-9-6,-5-4-6,2-5-8,-7-2-41,5 0-61,-5-3-71,3-2-59,-1-4-106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3.8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222 539 797,'3'0'139,"-3"-3"-43,0-2-69,0-1-38,0-1 1,-8-3 13,-5 1 1,2-2 10,-2 2 3,0 3-6,-2 0 3,2 2-7,-3 4-7,-2 0 3,2 0-2,-2 0-2,0 9 6,2 6-3,0 5 4,6 3 3,5-1-6,2 2 8,3-3-5,0-1 2,0-5 3,3-5 9,10-2 3,-5-3-12,5-3-7,-3-2-2,3 0-14,0-4-8,0-15-10,3-12 17,-3-7-14,2-8-11,-7-5 9,3-3-13,-6-2-5,0 2-12,0 2 4,-2 1 12,-3 5-4,0 3 6,0 7 9,0 6 10,-3 8 10,-4 8 7,1 5 7,6 8 0,0 1 1,0 0 1,0 17 13,0 16 38,6 13 16,12 14-28,3 13-3,5 7 1,2 3 14,1-4-15,-3-9-4,-3-9 18,-2-18-13,-5-13 2,-6-11-24,1-12-15,-1-7-20,1 0-98,2-12-315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7.5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40-2 761,'0'0'119,"0"0"-40,0 0-54,0 0-18,0 0-2,0 0 0,-3 0 6,3 0 14,0 0 9,0 0 6,0 0 5,0 0 10,0 0 1,0 2-6,0 1-9,0 6-15,0 7-11,0 4-11,0 6-1,0 3-2,0 5-1,0-2 0,0-1 0,0-1 0,0-3 0,0-6 1,0-3-1,-2-4 2,-1-2-2,-2-6 0,5-3-1,-3 2 0,1 2 0,-1 0 2,0 3 0,1-1 1,-1 1-2,-2-2 2,2-3-5,1-3-1,-1-1 2,3 0 0,0-1 0,0 0 4,0 0-4,0 0-41,11 0-107,12 0-210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07.63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3766 12 420,'0'0'63,"0"-1"-7,0-1-14,0 1 1,0 0-6,0 1 4,0 0 12,2 0 0,-2 0 2,2 0 0,-2 0-2,0 0-2,0 0-17,0 0-17,0 0-10,0 0-2,0 0-7,0 0 0,0 0-3,0 0 2,0 0-5,0 0 5,0 0-1,0 0 1,0 0 4,-7 0 1,0 0-2,2 0 2,-7 0-2,2 0 2,-5 0 1,-2 0 1,0 0-2,-6 0 1,1 0 3,0 0 2,-2 0-3,-3 0 1,7 0-2,-2 0-1,2 0-1,1 0-3,4 0 1,3 0 3,-1 0-4,3 0 3,-2 0 1,-3 0 5,-2 0 6,0 0-5,-8 0 1,3 0-6,-7 0 4,-1 0-3,1 0-4,-3 0 0,5 0 2,0 0-2,0 0-1,-3 0-1,3 0 6,3 0 7,-1 0 5,-2 0-14,5 0-4,-3 0 1,3 0-2,0 0 3,-2 1 0,-3 2 1,0-2-1,-3 1-2,-2 1 3,3-2-1,-1 0 1,3-1-2,-2 0 1,4 0-1,3 0 1,0 1 0,2-1-1,3 1 0,2-1 0,3 0-1,-3 0 1,3 0 0,-5 2 1,-3-1 0,-2 0 4,0-1 3,-5 1-2,0-1 0,-3 0-4,6 0-2,-3 0 0,0 0 1,2 0-1,3 0 1,0 0-1,5 0 2,-3 0-4,0 0 1,1 0 3,-3 0-2,-3 0 0,0 0 1,-2 0-1,0 0 2,3 0-4,2 0 2,2 1 0,-2 0 1,5 1-2,2 0 1,-2-2 0,0 1 0,-3 0 0,3-1 0,-3 2 0,0-2 0,1 1 1,-1-1 1,3 0 1,2 0-4,0 1 3,1-1-6,1 0 8,1 0-6,-3 0 0,3 0 2,-3 0 2,-2 0-2,0 0 1,0 0 0,-5 0-1,2 0-2,-5 0 4,3 0-4,-2 0 4,-1 0-2,-2 0-1,3 0 2,-1 0-1,0 0 1,1 0-2,2 0 2,0 0-1,-3 0 0,3 0-1,-5 0 0,0 1 2,0-1 1,0 2-2,2-2-2,-2 0 2,0 0 2,3 0-1,-1 0 0,5 0-2,1 0 1,4 0 2,3 0-4,2 0 2,2 0 0,1 0 0,2 0 0,-2 0 0,-1 0-1,1 0 1,-3 0 1,-2 0-1,2 0 0,-5 0 1,1 0 1,-4 0-3,1 0 1,0 0 0,-3 0 0,1 0 0,-1 0 1,3 0 0,2 0-2,3 0 1,2 0 0,3 0 0,-1 0 1,3 0 0,-2 0 0,5 0 0,-6 0-1,3 0 0,-2 0 0,0 0 1,2 0-1,0 0 0,-3 0 2,-2 0-3,1 0 1,1 0 0,-4 0 1,-3 0-2,3-2 1,0 2 0,-1-2 1,1 1-2,2-1 1,3 2 1,0-1-1,-1 1 1,1 0 0,2 0-2,-2 0 1,-1 0 0,3 0 0,-5 0 0,-2 0 1,0 0-2,-3 0 0,3 0 2,-3 0-1,0 0 2,3 0-1,5 0-1,-3 0 2,2 0-2,4 0-1,-4 0 1,3 0 0,-2 0 0,2 0 0,-2 0 1,-3 0-1,0 0 0,-2 0 1,2 0-1,-2 0 0,-3 0 0,3 0 0,-3 0-1,0 0 1,0 0 0,3 0 0,2 0 3,0 0-2,3 0 2,0 0-2,4 0-1,1 0 1,2 0 1,0 0 0,0 0 1,0 0-1,0 0 1,0 0-1,0 0 0,0 0-4,0 0-1,0-2-24,-8-5-60,8 1-78,0-1-81,0 2-247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9.5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39 596 801,'0'0'124,"0"0"-27,0 0-66,0 0-23,0 0 39,0 0 19,0 0 9,0 0 3,0 0-18,0 0-13,0 0-16,0 0-14,0 0-10,0 0-2,0-5 1,0-8-3,0-4 3,0-3-1,0-6-1,0-2-2,0-2 0,0-3-2,0-4-3,0-1 7,-2 0-8,-6 1 9,0 2-7,3 3 3,-3 2-1,6 5 3,-4 6-2,6 4 0,0 2 0,0 4 0,0 3-2,0 2 6,0 3-1,0 1-2,0 0 1,0 0-1,0 0-3,0 0-1,0 0 3,0 0 1,0 0 2,0 0-4,0 0 1,0 0 1,0 0-3,0 0 3,0 0-5,0 0 1,0 5 1,3 7 5,10 5-2,3 7-9,4 2 7,1 7-2,5 4 2,0 2 2,3 0-4,0 3 3,2 1 0,-2-4-1,-3-4 1,-6-6-1,-1-6 2,-6-8-2,-6-7 0,-4-6 2,0-2-1,-3 0 0,0 0 2,0 0 0,2 0 15,-2 0 1,0 0-5,0 0-12,0 0-4,0-8-2,0-11-5,0-8 2,0-10 3,0-3 2,0-4 3,-5 0-1,0 4-1,2 4 0,1 7 3,2 5-1,0 6 0,-3 3-1,3 4 1,0 2-3,0 0 2,0-1-7,0 1-1,0 2 1,0 0 6,0 1 2,0 2 1,0 3-4,0 0 2,0 1-5,0-4-1,0 1 3,0-2 0,0 2 2,0-2 2,0 0-2,0-2 1,0-1 2,0-1-1,0-2-4,3 1 1,-1-2-1,-2 4 2,0 2 5,3 4-2,-3 2 2,0 0-7,2 0-18,-2 0 2,0 0-19,0 0-10,0 0-15,0 0-23,0 0-56,0 0-89,0 0-81,0 0-135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0.0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23 541,'0'0'220,"0"0"-66,0 0-39,0 0-32,0 0 5,0 0 1,0 0 2,0 0 3,5 0-16,11-3-40,-3 0-26,5-1-7,0 1-2,1-2 0,-1 3-7,-3-1-27,4 3-25,-4 0-20,-2 0-30,0 0-50,-2 8-74,2 9-120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0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27 971,'0'0'146,"0"0"-57,0 0-65,0 0-13,0 0 18,8-2-2,5-3 26,5-1 14,0 3-23,3-1-24,-5 1-19,-1 1-8,-2 0-36,0 2-61,-2 0-77,-1 0-166,-2 0-408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1.1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65 517,'0'-1'114,"0"1"-33,0 0-41,0-1 1,3 1 23,-3 0 12,2 0 12,4 0 5,-4-3-19,6-2-12,0-2-25,5-1-25,3-2 0,2-1 0,3 3-6,-1 3 1,-1 3 3,2 2-20,2 0 5,-2 3-13,-3 16-2,-2 6 5,-3 5 1,-8 2 1,-3 3-14,-2-6-6,0 0-6,-15-8-10,-3-5 5,2-6-7,-2-5 12,10-3 6,0-1-16,0-1 37,8 0 16,0 2 1,0 1-7,0-1 7,0 2 1,6 1 34,9-1 1,1 3-15,7 2 30,-5 4-6,6 1-17,-8 5-14,-3 1-5,-6 1-9,-4 3-5,-3-2-3,-3-3-1,-23-2-7,-10-10-12,-6-6-22,-5-1-37,0-2-21,8-15-23,16 2-179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1.7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26 128 722,'0'0'133,"0"0"-60,0 0-60,0-4-15,0-3-2,0-3 15,0 1 14,0-5 20,0 2-3,0-1-9,11-1-15,-1 1-8,3 1-8,0 3-1,0 4 7,3 1-7,5 4-2,0 0-15,2 12 13,3 15-3,-3 7 11,-2 7-5,-10 5 1,-3-1 0,-8-3-4,0-4 0,-13-6-10,-14-10-27,-1-11-5,-3-10 8,-3-1 4,2-9 34,6-17 4,0-5 0,8-1 1,5 0-1,5 3-3,8 4 0,0 5-6,0 4-14,3 6-52,15 5-140,3 5-224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16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0 112 570,'-3'-1'181,"3"0"-95,0 0-24,0-1-50,0 1-4,0 0 11,0 0 28,0 1 26,0 0 9,0 0-5,0 0-4,0 0-12,0 0-9,0 0-10,11 0-10,-3 0-15,7 0-15,-2 0 2,3-1-3,0-3-4,-1-2 1,1 3-2,-3-6 3,-3 2-3,-2 1-5,0-2-8,-3 0-5,-5-2-11,0 1-13,0-1-7,0 0-1,0 2 19,0 3 4,-5 4 5,-3 1 1,-5 0-5,3 0 8,-6 1 7,3 12 18,0 2-3,3 3 1,-1 0 2,3-2 5,6 0 10,-1-5 13,3 0 15,0 1 3,0-3 5,0 3-6,5-2-16,6 0-13,-1 2-7,6-5-9,-1 0 2,1-3-5,0-4-21,2 0-33,3 0-59,0-3-100,5-8-173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4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0 901,'0'0'109,"0"0"-42,2 13-52,1 5-12,2 3 2,0 0 0,-2-1-5,2-5 0,0-4-11,-2-6-50,2-5-69,0 0-120,0 0-256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5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0 860,'0'0'135,"0"0"-83,0 0-79,0 0-64,3 5-79,5 5-125,5 2-38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13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120 42 782,'0'0'152,"0"-4"-75,0-4-64,-10-1-17,-6 0 5,0 2 6,1 3-5,2 3 9,2 1 4,1 0 4,2 0-4,0 8-4,3 0 1,0 3-7,2-1-1,3-2-2,0-1 8,0-3 0,0-1-11,11-1-16,2-2-30,2 0-56,-2 0-11,0 0 77,-2-5 23,-3 2 19,-3 3 11,0 0 8,-2 0 1,4 6-2,4 18 38,-1 5-46,6 9 28,2 8 24,-5 0-1,3 0-12,-11-4-9,-2-7-23,-3-8-17,0-5-13,-3-8-3,-15-8-15,-3-4-10,0-2-19,-2 0 27,2-7-20,5-14-67,1-2-55,7-4-126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6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-2 128 799,'0'-2'206,"5"1"-84,3-3-80,2-1-34,1-1-13,4-5-7,-2 2 13,3-2 1,-3 0 2,0 2-1,-3 1 1,-4 0-10,-6 0-11,0 0-3,0 1-27,-6-3 11,-9 3 12,-1 5 8,1 2-2,-1 0-6,6 3-1,-1 20 14,8 6 15,3 3 12,0 0 16,0 1 0,0-6 3,8-3 8,3-6-1,-1-5-9,-2-3-22,5-6-9,0-3-18,3-1-48,-1 0-81,9-3-80,2-11-109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11.41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3851 0 431,'0'0'97,"0"0"-30,0 0-43,0 0-19,-3 0-5,3 0 5,0 0 24,0 0 34,0 0 19,0 0 7,0 0-10,0 0-21,0 0-22,-2 0-19,-6 0-13,-6 0-4,-6 0 6,-2 0 2,-8 0 10,-4 0 4,-8 0-16,3 0 9,-3 0 14,5 0-5,1 0-22,1 0-3,3 0 4,5 0 1,0 0 3,-2 0 2,-1 0 1,1 1 4,-1 4-4,-2-2-3,-2 1-1,2 0 1,-3-1 0,4 0-3,1 0-1,3-2-1,0 2-2,0 0 1,5 0 1,-3-1 2,-2 0 6,0 1-4,-2-1 1,-3-1-1,0 1-2,5-1 2,-3 2-1,3 0 3,3-1-4,4 2-4,-7 0 2,5-1 1,-5 2 9,-3 0 7,1-1-12,-5 1-2,-1 1-2,3-2 0,-2 1-1,-1-2 0,6 2-1,-1 0-1,1-1 1,-1 1-1,1 0 3,-5-1-3,-1 0-1,1-2 3,-6 0 1,4 0-3,-1-2 2,-3 0-1,4 0 0,-1 0 0,2 0 0,3 0 1,0 0-3,3 0 2,2 0-2,0 0 2,5 0-1,0 0 0,0 0-1,-3 0 3,3 0-3,-3 0 2,-2 0 1,0 0-3,0 0 3,0 0-2,0 0-1,3 0 2,-3 0-1,2 0 1,-2 0 0,0 0-2,-5 1 3,2 1-3,-1-2 0,-1 0 3,2 0-3,-2 0 2,3 0-3,4 0 5,-2 0-5,5 0 2,-3 0-2,6 0 2,-1 0-2,-2 0 2,0 0 0,0 0 1,0 0-3,2 0 3,-2-3-1,0-1-1,0 3 1,0-3 0,-1 1-1,1 1 1,-5-2-1,5 2 2,-2-1 0,-1 1 0,3 1-1,-3-3-1,6 2 1,4 1 0,-5 1 0,6-3 0,-1 2 0,-2 0 1,-1-1-1,-1 1 1,-1-1-1,0-1-1,-2 0 1,3 2 0,-3 0 0,4-2 0,1 1 0,2 2 0,3 0 0,-3-1 0,6 0 1,-1 1-3,-3 0 3,4-1 0,-4 1-1,1 0-1,0-1 2,2 1-1,-2-1-1,2 1 2,0 0-1,3 0 1,-6-1-2,3 1 1,-2 0 1,-3 0-2,1 0 1,-1 0-1,0 0 1,3 0 1,2 0 0,3 0 0,2 0 0,0 0 0,2 0 2,3 0 1,0 0 1,0 0-1,0 0-2,0 0 1,0 0-1,0 0-1,0 0-1,0 0 0,0 0 1,0 0 1,0 0 1,0 0 1,0 0-2,0 0 1,0 0-1,0 0-1,0-1 0,0 1-10,0 0-46,3 0-49,14 0-100,5 7-168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9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0 100 543,'8'18'64,"-5"0"9,-1-2-30,-2-6-38,0-4 2,0-5-11,0-1-5,0 0-9,0 0-18,0-13 51,0-6 34,0-3-21,0-7-14,0 4-4,0 2-15,8 4 16,5 7 4,-3 5 25,4 7-13,1 0-25,1 1 0,2 22 1,0 1 8,0 7-1,-2-1-3,-3-2-1,-2-6 2,-6-5-12,-3-5-44,-2-8-65,3-4-94,5 0-60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9.29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35 728,'11'5'111,"-1"12"-51,8 6-58,-2 1 25,5 0 48,-6-3-4,1-5-2,-6-5-5,-4-8-6,-4-2-14,1-1-14,0 0-24,-1-9-6,6-10-8,-3-5 4,3-4 7,2 0-3,-4 4-15,-1 4-7,3 4-22,-3 5-21,0 8-16,3 3-47,2 0-37,6 0-156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9.73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73 16 704,'0'-5'57,"0"0"-45,0 1-9,-13 2 4,3 1 9,-1 1 5,1 0 1,-1 0 10,4 9-7,-1 2 2,5 1-5,3 1-15,0-3 11,0-3-7,0-1-5,0-3 0,3-1-8,10-2-9,-3 0-18,3 0-18,0-5-15,0-11 45,-5 4-7,-3-2 24,3 6-1,-8 1 8,0 6 9,0 1 16,5 0-1,-2 0-17,2 7 9,3 9 16,0 2-27,0 2-8,-1 0 0,1-4-2,0-4 1,-3-5-6,3-4-56,-3-3-76,6 0-127,-1 0-139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0 480,'0'0'125,"0"0"-50,0 25-25,0 12 21,0 13 16,0 9-26,0 6-18,0-1-19,2-5-14,1-10-9,0-13 0,-3-12-6,0-10-39,0-9-42,0-5-62,0 0-96,5-9 43,0-9-36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4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 11 450,'0'0'118,"2"3"-36,1 10-46,0 6-27,2 1 54,-3 2 9,1-1-11,5-3-9,-3-4-18,0-6-19,3-1 2,3-1 1,-4-5-9,6-1-7,-2 0-7,4 0-24,-2-6 10,0-10 4,0-7-13,-5-3-6,0-1 18,-5 2 2,2 6 0,-5 6 7,0 5 6,0 7 2,0 1 6,3 0 0,-1 4-23,3 13 38,-2 7-5,5 3-13,0 1 0,-1-2 1,-1-6-3,1-3-1,1-6-4,0-9-68,-3-2-118,0 0-105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7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2 105 794,'16'-6'68,"-1"-2"-30,-2-2-38,-2 1-5,-3-3-4,-6 2-1,1-1 2,-3 0 0,0 2 3,0 1 0,-3 0-10,-10 6-2,-2 2-12,2 0-17,5 0-15,0 18 45,0 5 14,8 2 15,0 2 4,0 0 13,0-5 0,0-2 8,0-5-1,3-3-23,5-1-9,-1-5-1,1 1-1,3-2-20,2-3-36,2-1-54,1-1-62,5 0-41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1.1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133 0 626,'0'0'39,"0"0"-54,-5 0-1,-8 3 7,0 9 9,0-2 4,7-1 0,-1-2-5,4 0 9,3-3 14,0 0 16,0 3 26,0 2 11,0 4-18,0 0-23,8 3-8,0-1-9,-1-1 16,-4 0-17,2-5-9,-5 3-3,0-1-6,0 4-8,-10-2-15,-11 0-28,-5 1-18,2-4-89,1-4-109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6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-1-1 608,'0'5'221,"0"0"-39,0 1-70,0 2-40,0-1-26,0 1-27,0 2-14,0-1-5,0 2-1,0-3-1,0 2 1,0-2-4,0-1 2,0 2-3,0 1 2,0 3-1,0-1-13,0 1-23,0 1-35,0 1-66,0-2-50,0-1-70,0 2-58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 90 883,'0'-1'165,"0"0"-73,0 0-52,0-3-22,0 2-10,0-3 3,0-1 13,0 0 3,3-2 9,4 0 9,4-2-4,2 1-8,0 1-20,3 0-7,2 2-4,0 2-1,-2 1 1,4 3-10,-1 0-2,-1 0 9,-5 0-2,3 11 0,-6 7-1,0 4-4,-7 5 5,-3 3-1,0-2-1,0-3 1,-13-2-8,-5-6 4,-6-6-14,1-8 2,2-3 9,0 0 8,3 0 2,2-7 1,9-5 1,1-3 1,6-1 5,0-3-4,0 1 6,6-1-7,9 1 1,1 6 0,5 3 1,-1 7 4,-1 2-5,4 0 1,-7 16-6,2 11 0,-5 5-2,-5 5 3,-8-4 1,0-2-2,-5-8 0,-21-8-8,-11-10 3,3-5 5,-2 0 7,5-14-5,2-9 2,8-6 1,11-1 5,4-2-5,6 0 2,0 2-2,8 7 4,13 7-3,5 8 1,3 8 5,-1 0 5,-2 6-16,-5 15 1,-2 4-3,-9 1 0,-7-1 1,-3-2 0,0-4-2,-6-4 0,-12-5-4,-5-6 2,-1-4 7,3 0 1,3 0 1,3-17 0,7-4 3,5 0-2,3-4 1,0 1 3,5 3-6,16 3-1,3 6 6,2 6-5,0 6 6,0 0 1,0 7-5,-3 16-5,-5 3-1,-7 5-1,-9-1-1,-2 1 3,0-4-3,-15-7 2,-11-4-7,-8-8 4,3-7 2,-3-1 8,5 0 5,8-8-8,1-9 6,12 2-5,8-5 5,0 1-2,2 1 1,22 4-1,4 4-5,6 5 1,0 5-6,0 0 6,-5 0-3,-3 15 1,-8 4-4,-10 1 4,-8-2-5,0 1-2,-8-5-1,-13-3-1,-8-7-8,1-2 3,-1-2 6,3 0 2,8 0 7,7-5-4,6-2 3,5-2-2,0 2-17,0 0-53,18 1-106,3 2-207</inkml:trace>
  <inkml:trace contextRef="#ctx0" brushRef="#br0" timeOffset="1">1563 163 340,'15'0'98,"1"0"-46,-6 0-26,-5-3-8,-2 1-13,-3-3 11,0-4-15,0 4 55,5 0 38,0-2 68,6 1-23,5 0-25,-1 4-36,1 0-20,2 2-25,-2 0-13,-1 0 3,-2 2-19,-2 13-4,-6 1-1,0 5-2,-5 0-2,0 3 1,0-2 1,-13 0-1,-10-3 4,2-3 0,0-6-3,0-5-1,0-4 7,6-1-2,2 0 3,5-4 1,3-11 2,5-1-1,0-2 7,0-1-5,5 1-3,8 3-2,8 3-1,2 5-1,-2 6 5,0 1 8,-3 0-6,0 14-8,-5 6 1,-7 4-4,-4 1 0,-2-2-2,0 0 1,-13-7 1,-10-4-3,-6-8 1,-2-4 5,2 0 2,3-4 2,3-15-1,4-4-1,4-3 3,10-8-2,5 1 3,0-1-4,0 5 0,10 3-3,8 8 3,3 10-1,2 8-4,4 0-10,-4 0 6,3 20 5,-5 7 0,-6 5 3,1 2-1,-11-3 2,-2 1-2,-3-6 1,0-6-3,-5-10-1,-16-5 0,-3-5 5,1 0 10,2-1-9,6-14 1,4-3 2,9-2 0,2 3 0,0 2 2,5 3-3,18 7 0,3 5-3,0 0-3,0 0-3,-5 16 4,-5 1-2,-14 1-3,-2 1 0,0-5-3,-2-4-3,-22-4 4,3-6-9,-2 0 2,5 0 3,2-6 3,6-8 3,7-3 3,3-1 2,0 2 0,3 5 3,15 5 1,0 5-4,0 1-2,-2 0 3,-3 11-5,-8 4-34,-5 2-88,0-2-129,0-3-184</inkml:trace>
  <inkml:trace contextRef="#ctx0" brushRef="#br0" timeOffset="2">3058 199 566,'0'-4'135,"0"0"-37,0-2-38,2 1-2,1 0 1,5-3 19,2 1 11,3 1-20,3 1-17,-1 3-12,1-1-12,-3 3-11,-3 0-4,1 0-6,-3 0-4,-1 11-5,-1 3 0,-1 2 0,0 3 0,-5-2 3,0 0-8,0-3 1,-5-2-4,-13-6 5,-1-1 0,1-4 0,0-1-1,0 0 3,7 0 2,-2-9 0,11-5 6,2 0 4,0-4-1,0-1 0,7 2 1,9 0-1,5 4-5,0 1 2,0 5-3,-1 6-4,-1 1 3,-4 0 13,1 17-9,-6 6-5,-2 2-4,-8 3 3,0 0-1,0-4-3,-15-5 1,-6-5 3,-5-6-8,0-8 4,2 0 10,1-4 3,2-14-5,5-6 1,8-4 1,6 0 0,2-2 1,0 2-1,0 6 0,10 4 2,11 8-3,-3 8 6,3 2-1,0 0 6,-3 13-14,0 8-5,-5 4 2,-5 2 0,-8-1-2,0-1-2,0-6-5,-18-4 7,-5-5-14,-3-8-9,2-2 14,1 0-1,7-10 5,0-9 0,9-1 6,7-2-2,0 3 5,0 8 6,10 4-3,11 7 1,2 0 11,-2 1-5,0 16-8,-8 1-6,-8 1 0,-5-4 0,0 0-29,-15-6-46,-11-1-54,2-5-84,3-3-145</inkml:trace>
  <inkml:trace contextRef="#ctx0" brushRef="#br0" timeOffset="3">4529 175 439,'0'-1'142,"0"-3"-12,0 0-42,3-2-13,2 0 21,8 0-25,0 0-9,3 1-13,-1 4-5,4 1-17,-1 0-7,3 4-10,-3 14-6,3 6-5,-6 6-2,-4 1 2,-3-3 5,-8-1-8,0-6 0,-8-6-6,-16-9-1,-4-6-5,-1 0 5,0-4 9,3-16 1,8 1 2,5-1-7,8-1 1,5-1 4,0 0 5,0-1 1,10 1-3,8 2 2,-2 3-5,5 7 12,-3 4 1,0 6-2,1 0-3,-1 2-5,0 16-2,-5 2-2,0 4 0,-8 0 0,-2 0 2,-3-1-4,0-6 2,-13-5-4,-11-5-1,-2-7 1,-5 0 8,3-2-1,1-15 3,7-2-5,7-3-2,10-1 0,3-3 4,0 3 3,0-1-1,13 4 1,5 5-1,3 8 0,0 7 1,2 0 6,3 3-10,-5 19-3,0 2 0,-5 7 5,-6-2-6,-7-1 1,-3-5 2,0-1-4,-18-9-1,-9-6-4,1-7 6,-2 0 2,7 0 1,3-16 2,7-1 0,6-2 0,5 1 5,0 1-2,5 6-1,14 4 2,1 5-1,-1 2 4,1 0-11,-4 11-9,-8 8-13,-8 0-54,0 2-77,0-3-123,-3-4-174</inkml:trace>
  <inkml:trace contextRef="#ctx0" brushRef="#br0" timeOffset="4">6053 253 366,'0'0'143,"0"-1"-23,0-1-42,0-1-12,0 0 16,0-2-7,0-2-21,2 1-16,9 1-8,-1-1 1,6 1-6,-3 3-7,3 2-6,2 0 1,-5 0-7,2 0-4,-2 10 0,-2 3-3,-3 3 0,-3 0-2,-5-1-1,0 0 1,0 2-2,-5-8-3,-14 0-3,-4-7 0,0-2-9,-1 0 7,-2-9 9,8-9 6,0-1-1,10-2 2,0-2 3,8 2 6,0-3 10,0 2 4,5 2-8,8 2-7,3 3 0,0 4 2,-3 5 11,2 5-3,-2 1-4,3 0-10,-3 0-5,2 11-4,-2 7-2,-2 5-1,-3-1 0,-3 2 2,-5-3 0,0-3-4,-8-4-6,-13-7-7,-5-6-2,-2-1-10,2 0 12,5-8 18,0-8-7,8-2 3,10-1 7,3 0-1,0 1 4,3 1 6,15 1 3,3 5-1,0 3 5,2 5 6,1 3-6,-6 0-6,3 0-10,-3 14 1,-5 6-4,3 5-2,-11 2-1,0 1 2,-5-3 1,0 0-6,-3-6 3,-15-8-4,-3-3 0,-2-7 8,2-1 4,3 0-3,0-2 2,5-14-3,5 1 5,3-4-3,2-3 2,3-5-1,0-1 3,0 2-6,3 4 4,7 2 0,3 11 4,-5 4 2,0 5 9,2 0-16,-2 4-1,-3 12-7,0-1-2,-5 3 5,0 1-2,0-5-10,-2-5-47,-11-3-27,5-5-59,0-1-114,8 0-244</inkml:trace>
  <inkml:trace contextRef="#ctx0" brushRef="#br0" timeOffset="9">8874-273 847,'2'-2'100,"-2"1"-33,0 0-59,0-1-9,0 2 2,0 0 3,0 0 22,0 0 34,0 0 13,0 0-6,0 0-19,0 0-13,0 0-18,0 0-12,0 10-11,0 9 6,0 4 5,0 5 1,0 2-3,-5 2 0,-3-1-1,0 1-3,1 0 3,1 1-2,-1-1 3,7-3-1,-6 0-2,4-3 2,2-2 0,0 0-1,0-3 1,0 2 2,0-3-2,0-2 0,0-2 0,8 0 2,-3-3 6,0-2 2,0 1-2,0-1 1,3-1 3,0 1-1,-3-3-3,0 2-3,1-3-1,-1-1-2,0 0-1,-2 0 0,2-2-1,3 1-1,-3 1-1,3 0-1,0-1 1,-1 1-1,1-1 0,-3-1 2,3 1-3,-3-4-2,-2 0-4,0 0-3,-3-1-4,2 2-11,-2-1-18,3-1-18,-3 2-31,5-2-30,-2 0-43,4 0-3,1 0-27,3 0-32,2 0-35</inkml:trace>
  <inkml:trace contextRef="#ctx0" brushRef="#br0" timeOffset="10">9280 529 643,'0'0'163,"0"0"-52,-3 0-57,3-11-51,0-6 7,-2-4 11,-3-5 20,-1-3 6,4-6-12,-6 1-4,0-1-11,0-2-11,0 0 0,3 5-4,0 2 2,2 5-1,3 2 5,0 8 0,0 3-4,0 2 10,0 3-6,0 3-7,0-2-2,0 0-2,0 1-1,0 1-1,0-2 1,0 2 0,0 1 3,0 2-1,0 1 5,0 0 3,8 0-5,3 0-7,2 5-5,8 12-1,5 4 10,0 5 0,0 7 2,5 2-1,0-1 4,-2-1 2,-1 0-1,-2-5 4,1-2-1,-4-2-7,-2-4 3,-6-1 6,-2-6-6,-5-6-2,-3-1 7,-2-5 8,-3-1-3,0 0-8,0 0-3,0-2-16,0-19 2,0-10 8,0-9 6,0-8 1,0-5-6,-3 0 3,-2 2-4,0 4 2,-3 3-9,0 3-8,3 9-3,3 2-7,-1 10-10,3 7-1,0 6-12,0 7-17,5 0-57,13 9-184,3 13-250</inkml:trace>
  <inkml:trace contextRef="#ctx0" brushRef="#br0" timeOffset="11">10264 415 825,'0'-12'71,"0"-1"-42,-2 0-38,-19-4 4,-5 1 0,-3 4 5,1 2 4,-1 4 8,6 5 15,2 1-4,3 0-1,7 3-5,3 16 2,3 0 0,5 5 3,0 0 2,0-1-2,3-1-12,10-4-4,5-4-8,-2-5-17,4-8-1,4-1-25,2 0-33,-5-9 2,0-7 42,-3-3-5,-5 0 12,-5 5 18,-3 3 10,-3 5-1,1 4 2,-3 2 0,3 0-1,-3 0-5,0 0-18,5 0 62,0 5 28,5 8 11,1 2-33,5 3-2,2 0-5,-3-3-2,4-3-10,-4-3-15,-2-4-8,3-2-11,0-3-38,-1 0-81,3 0-64,-2-11-168</inkml:trace>
  <inkml:trace contextRef="#ctx0" brushRef="#br0" timeOffset="12">10470 291 1125,'31'0'110,"-2"-2"-52,0 0-54,-3 1-8,-3-3-16,-2 0-36,0-2-37,-3 3-66,0-3-49,-7-1-120</inkml:trace>
  <inkml:trace contextRef="#ctx0" brushRef="#br0" timeOffset="13">10590 133 807,'0'26'107,"3"7"-62,2 6-33,-3 7-7,6-2-2,-5-2-2,2-3 0,3-7-2,0-4-42,2-5-72,3-5-150,0-5-105</inkml:trace>
  <inkml:trace contextRef="#ctx0" brushRef="#br0" timeOffset="14">10827 458 692,'16'-11'70,"-1"-1"-3,-2 2-50,0-1-16,3 4 15,0 3 41,2 4 5,-3 0-26,1 0 25,0 0-10,-1 7-19,-4 8-12,-1-2-6,-5 2-8,-5 1-5,0 0-3,-10-4-1,-16-3-5,-3-5 0,-7-4 0,7 0-5,1 0-11,7-13-24,13 0-56,8 0-11,0 1 22,2 2-92,25 4-76</inkml:trace>
  <inkml:trace contextRef="#ctx0" brushRef="#br0" timeOffset="15">11080 350 626,'0'0'125,"5"0"-24,0 5-46,-2 7-32,2 3-21,0 4 4,0-3 15,-5-4 5,3-2-9,-3-3 6,3-4-14,-3-3-8,0 0 0,0 0 1,0 0 3,0 0 1,0 0-5,5 0 3,0-7 14,3-2-7,2-2-4,-2 1-3,0 1 2,0 3-1,2 4-3,-2 2-4,-3 0-4,5 0-13,-4 0 9,2 0 10,-3 2-7,0 3-3,-5-4 10,3-1 1,-3 0 1,0 0-16,0 0-43,5-8 19,0-7 33,0-1 12,6 0 0,-6 4-3,5 1 4,-2 7 14,-3 2 12,3 2-14,-3 0-3,3 7-5,2 9-6,1 2-5,-1 0 2,-2-1-2,3-2 0,-6-4-3,-3-4-35,6-1-58,0-4-68,8 0-127,2-2-195</inkml:trace>
  <inkml:trace contextRef="#ctx0" brushRef="#br0" timeOffset="16">11671 247 725,'0'0'99,"-3"0"-93,-15 0-18,-3 0 13,0 6-3,6 2-2,4-2 3,4-2-3,7 1 3,0-1 47,0 6 65,7 1-3,6 2-49,6 4-30,-4 1-3,1 2 10,-8-2-7,-3 2-22,-5 0-9,0 0-2,0-2-7,-3-4-27,-15-3-32,2-7-51,1-4-67,2 0-120,8 0-94</inkml:trace>
  <inkml:trace contextRef="#ctx0" brushRef="#br0" timeOffset="17">11710-367 952,'26'1'106,"0"28"-16,-2 15-75,4 22-10,6 21-3,-3 17 14,-2 8 17,-13 1 5,-11 0-19,-5-11-15,-29-14-9,-26-18-60,-4-12-125,-4-17-178</inkml:trace>
  <inkml:trace contextRef="#ctx0" brushRef="#br0" timeOffset="7">362 598 787,'5'0'159,"-5"0"-58,0 0-85,0 10-9,-8 2-6,-13-1 8,-5 5 22,-2-1 1,-1 2-9,0 0 11,3 0-14,6 1-14,1-2-1,9 0-3,5-3 1,2-3 0,3-1 2,0-1 2,0-3 3,0 2 8,3 0 5,10 1 4,5 3 3,5 0-9,3 2-1,6 2-11,-6-2 1,-3-3-5,-2-2-4,-5 0-1,-6-6-19,-7-1-67,2 2-54,0-3-134,0 0-314</inkml:trace>
  <inkml:trace contextRef="#ctx0" brushRef="#br0" timeOffset="8">911 1254 569,'3'0'123,"-3"0"8,0-1-50,0-5-32,0-2 1,0 0-10,-3-4-14,-10 2-5,-5 1-3,-3-2-9,-2 6-5,-1 0 0,1 5-1,2 0-4,3 0 5,2 7 2,9 9-1,1 6 5,4 1-2,2 2-5,0 0 1,8-2-2,5-1 5,2-7-2,-2-2 8,3-3 2,-3-5-8,0-3-4,0-2-1,3 0-1,-1 0-2,1-16-1,2-6-6,-2-4-4,-3-5-3,-3-1-11,3 1-9,-5 0-2,2 2-3,-2 5 5,3 0 25,-4 2 1,-1 1 4,-4 3 4,1 3-5,-1 2-19,-2 2 6,0 3 9,0 3 6,0 3 2,0 2 2,0 0 7,0 0 18,0 7 5,6 17 5,-1 9-17,3 11-11,2 4 3,0 2 20,3-2 15,0-5-4,3-6 2,5-9-13,2-8 4,1-8-20,4-8-7,4-4-17,-4 0-60,6-4-119,-2-15-323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229 732 557,'0'0'108,"0"0"-12,0 0-35,0 0-42,0 0 8,0 0 19,0 0 21,0 0 12,0 0-1,0 0-2,0 0-9,0 0-11,0 0-17,0 0-17,8 0-12,2 0-7,1 0 0,-1 0-2,6 0 0,2 0 3,0 0 9,6 0 2,-4 0-3,7 0-6,-4 2 4,3-1 1,-3 2-6,1-2 4,2 0-2,3 0-2,2-1-1,5 3 1,3-2-7,3 0 3,2 0 1,6-1 0,-6 0-1,-2 0-1,-1 0 1,-4 0 0,-6 0 2,0 0 2,-2 0 4,-3 0-6,0 0-1,-2 0 0,-1 0-5,-5 0 2,-5 0 2,0-1 0,-5 1 0,5 0 0,-2 0 0,4 0 0,3 0-2,1 0 1,1 0 1,4 0 1,-1 0 1,1 0 2,-3 0 2,-3 0-5,0 0-2,-5 0 1,-2 0-1,-1 0 0,-2 0 2,0 0-1,-3 0 1,-3 0 1,4 0-2,-1 0-1,0 0 1,0 0-2,0 0 3,3 0-2,5 0-1,-2 0 2,2 0 1,-5 0 4,-1-2-1,1 2-1,-3-1 1,-5 1-1,0-2-4,0 2-2,0 0-4,0-1-10,0 1-30,0 0-20,0 0-22,0 0-36,-2-2-22,-6-1-62,3 0-129,-3-5-234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38.4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0 183,'0'0'7,"-2"0"9,-1 0 4,3 0 15,0 0-2,0 0 26,0 0 16,0 0-5,0 0 2,0 0-4,0 0-10,0 0-29,0 0-27,0 0-2,0 0-6,0 0-9,0 0-8,0 0-10,0 0-45,0-2-51,3 1-3,1 0-27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1419 598 354,'0'0'130,"0"0"12,0 0-33,0 0-20,0 0-22,0 0-18,0 0-12,8 0 0,3 0-13,2 0-10,0 6 14,2-1 11,-2 1-3,5 1-13,-2 1-6,2 1-9,1 1-5,-1 1 0,0-1 2,0 2 6,-5 0-5,0 0 0,-2-2 0,-1 0 0,-7 1 1,2-3 4,0 2 0,-2 2-2,2 1 3,-2 2 2,-3 1 1,0 3-12,0-3-1,-3-1-1,-13-1-3,-2-2 2,3-3-20,-4-2-22,6-2-59,5-3-104,6-1-190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5.05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 4 423,'0'-1'113,"2"0"-32,-2-1-5,0 2-50,0-1-15,0 0 4,0 1 20,0-1 40,0 1 23,3 0-5,-1 0-20,-2 0-10,0 0-15,0 0-21,0 0-7,0 0-11,0 0-6,0 0-3,0 0 1,0 0-1,0 0-2,0 0 1,0 0 0,0 5-2,0 7-8,0 2 2,0 6 20,3 1-5,0 1 0,-3-3-6,0 0 0,0-3-1,0-3 2,0-1 1,0-4 0,0-3 0,0-1-4,0-1 1,0-1-1,0 2-10,0 0-8,0 3-1,0 5-6,0-2 0,0 4-4,-3-6-30,-5 0-34,3-3-54,0-5-67,2 0-42</inkml:trace>
  <inkml:trace contextRef="#ctx0" brushRef="#br0" timeOffset="529.0527">74 573 530,'0'0'221,"0"0"-72,0 0-46,0 0-48,0 0-11,0 1-8,0 3-13,0 4 3,-3 1-6,3 6 7,-2 2-1,-1 4-10,1 2-5,-1-2-6,0-2-6,-2-1 3,0-3-1,0 0-11,2-3-26,-5 1-18,6-1-31,-3-1-53,5-1-30,0 0-59,0-2-5</inkml:trace>
  <inkml:trace contextRef="#ctx0" brushRef="#br0" timeOffset="913.0913">116 1096 546,'0'2'226,"0"3"-77,0 1-43,0 4-54,0-1-11,0 6-12,0 1-12,-3-1-6,0 3-6,-2 0-3,5 2-1,-8-3-2,1 2-23,-1 0-41,3 1-56,-3-1-37,5 0-55,1 0-23,2-1-33</inkml:trace>
  <inkml:trace contextRef="#ctx0" brushRef="#br0" timeOffset="1458.1458">82 1990 611,'0'8'151,"5"-2"-37,-5 1-55,0 1-18,0-2-18,0 4-19,0-2-5,0 4-21,0 1-35,0 4-13,0-1-59,0 0-86,0 2-62</inkml:trace>
  <inkml:trace contextRef="#ctx0" brushRef="#br0" timeOffset="1674.167">74 2371 777,'0'11'136,"0"1"-32,0-1-73,0 1-32,0-1 0,0 1 1,0-3 0,0 3 2,0-1-16,0-2-16,0 1-39,-3-2-46,1 1-99,-1-1-71</inkml:trace>
  <inkml:trace contextRef="#ctx0" brushRef="#br0" timeOffset="2048.2045">71 2733 901,'0'10'160,"0"2"-77,0 5-56,0 3-19,0 1-7,-2 2-1,-1-3-1,1-2 4,-1-4-4,3-3-4,0 1-24,-3-3-34,3 1-34,-2 2-35,2-2-26,0 3-61,0-5-67</inkml:trace>
  <inkml:trace contextRef="#ctx0" brushRef="#br0" timeOffset="2288.2279">66 3107 731,'0'11'143,"0"2"-51,0 2-78,0 0-20,0-1-37,0 0-24,0-2-15,0-1-71,0 0-56,0 4-112</inkml:trace>
  <inkml:trace contextRef="#ctx0" brushRef="#br0" timeOffset="2563.2563">53 3505 825,'0'14'147,"0"0"-57,0 5-69,0 0-21,0 1-1,0-3 1,0-1 1,0-2-2,-2 0-9,-1-4-43,0 1-44,1-1-51,2-3-107,-3 2 1</inkml:trace>
  <inkml:trace contextRef="#ctx0" brushRef="#br0" timeOffset="2820.2819">58 3910 934,'0'14'135,"0"-3"-71,0 0-62,0-6-47,-2-4-62,-1-1-84,3 0-143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12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333-1 681,'-8'0'86,"-5"0"-44,-3 1-5,-4-1-19,-4 1-9,1 1-4,2-2-2,-3 2 0,6-2 2,3 2 0,2-2 28,-3 0 4,3 0-9,3 0-4,-3 0-13,-1 0-2,4 0-3,-3 0-4,0 0-1,3 0 1,2 0-1,0 0 3,5 0 3,-2 0 5,5 0-1,0 0 2,0 0 5,0 0-4,0 0-5,0 0-2,0 13-2,0 11 8,0 11-1,0 11 29,0 11-23,0 4-9,0-3-2,0-5-2,3-8-2,-1-10-1,1-12-2,0-6-2,-1-10-13,-2-5-50,0-2-64,0 0-94,0-4-92,0-10-42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3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 1141,'11'0'162,"-3"0"-21,-3 0-95,-3 0-43,4 0-6,7-3 0,-3-2 7,11 0 1,2 0 1,3 2 2,0 2-7,-2 0-8,-3 1-39,-3 0-46,0 0-68,-2 0-110,-3 7-162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8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 22 719,'0'-6'216,"0"2"-72,6-1-88,-4 2-49,4 0-12,1 3 7,1 0 2,5 0-3,3 0 5,5 14 18,-1 7-13,1 3-5,-5-1 7,-3 0 5,-10-4-13,-3-6-8,0-5-5,-13-8-8,-11 0-8,-5 0-4,3-14 30,3-3-4,7 1-4,3 0-8,13 1-13,0 4 7,0 0-1,0 1-7,8 2-31,10 3-62,1 2-34,1 3-70,1 0-48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07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0 102 455,'5'4'112,"0"-2"21,-5-2-95,0 0-21,0 0-41,0-3 17,0-6 87,0-1 20,-3 0-9,3-2 5,0 2-4,0 0-7,3-1-18,10 3-14,3 1-21,4 1-13,1 3-16,0 0-16,0 2-42,2 0-52,-4-1-57,-1 2-112,0-2-188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8.8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16 24 142,'0'-5'45,"0"2"41,0-1-42,0 2-27,0-2-10,0 2 0,0-2 9,0 2 26,0 1 40,0 1 47,0 0 37,0 0-16,0 0-34,0 0-33,0 0-18,0 0-20,0 1-20,0 10-14,-2 3-7,-1 4 2,3 2-1,-2 2-4,2 0-28,-3-4-43,-2-2-57,5-2-82,-3 0-69,3-4-29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57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195 45 801,'0'-4'100,"0"-4"-65,-3 0-38,-15 0 3,-3-1 3,-2 2 4,2 6 6,0 1-1,3 0-4,2 1-15,3 22 12,3 6 20,-1 9 26,9 8 6,-3 9-19,5 3-12,0-1-10,0-2-3,0-7-1,0-6-10,0-9-4,0-10 2,0-5-35,0-5-44,0-2-89,7-7-71,1-2-117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79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223 0 952,'0'0'168,"0"0"-113,-18 0-80,-11 0 3,-10 0 14,0 0 9,0 0 2,8 0-13,7 0-22,8 0-28,11 0-30,5 0-27,0 0 25,16 0-12,13 0-202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93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0 0 821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35.7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77,'0'0'48,"0"0"-19,2 0-9,-2 0 4,0 0 4,0 0-9,3 0-6,-3 0-4,5 0 4,-3 0 1,3 0 4,0 0-6,0 0 1,0 0-13,-3 1-9,3 2-19,-5-1-16,8 1-37,-8 2-21</inkml:trace>
  <inkml:trace contextRef="#ctx0" brushRef="#br0" timeOffset="1488.2976">0 0 235,'56'28'70,"-56"-28"-14,0 0-2,0 0-13,0 0 2,0 0-7,0 0 0,0 0-7,0 0-1,0 0 9,0 0 3,0 0-2,3 0-4,-3 0-7,0 0-1,0 0-1,0 0-3,0 0-1,0 0-4,0 0-10,0 0-8,0 0-3,0 0 2,-3 0 1,-4 0 0,0 0 1,-1 0 0,3 0 1,0 0 0,-4 0 1,1 3 0,1 0 0,-1 1 0,-1 1 0,-1-1-2,-2 1 0,2 0 0,-3 0 1,4 1-1,-1-2 0,-3 4 1,6-2-1,-3-2 1,0 2 0,3-1-1,0 1 1,-1-3-2,1 3 1,2-4 0,-2 2 0,-1-1 0,1 2 0,2-3 1,0 3 0,0-4-1,0 3 1,5-3-1,-2 2 0,-3-2 0,5 2 0,-3 1 2,1-1-2,-3 1 0,3 0 1,-6-1-1,3 2 0,0-3 1,3 4-1,-5-3 0,4 0 0,1 1 0,-3-2 0,2 1 0,-2-1-1,3-2 1,2 2 0,-5 0 0,3-1 2,2 1-1,0 1 1,-5 0 1,2-2 2,1 4-3,-3-1-1,2-4-1,1 3 1,-1 0-1,-1-2 0,4 1 1,-5 1-2,2-1 3,1 2-3,-3-1 3,2 0-1,1 1 0,-3-2 0,2 2 0,1-1 0,0-2 0,-1 3 0,3-3 1,-2 1-1,2 0 0,-3 0 2,1-1-2,-1 0 1,1 1 0,2 1 0,0-2-2,-3 0 2,3 4 0,0-3 1,-2 1 4,-1 2-1,1-2-2,0 2-1,-1 0-1,1 0 0,-1-2-1,3 1-1,-5-1 0,5-1 1,0 0 1,-2 1 1,2 0 1,0 0-1,-5 0-1,2 0 0,3 1 1,-2-2-2,0 1 2,2-2 0,-3 1 0,3 0 1,0 0 3,0 1 4,0-1 1,0 2-1,0 0 5,-2 1-3,2 0-2,-3-1-1,3 1-2,0-4-3,0 2 0,0-3-2,0 1 0,0-1-2,0 0 1,0 0-1,0 0 0,0 0 0,0 0 0,0 0 2,0 0 1,0 0 4,0 0 3,0 0-1,0 0 0,0 0-1,0 0 0,0 0 0,0 0 0,0 0-1,0 0-2,0 0-4,0 0 0,0 0 0,0 0 0,0 0-1,0 0-1,0 0 1,0 0-2,0 0-1,0 0-24,0 0-23,0 0-28,0-1-63,0-10-104,0-1-262</inkml:trace>
  <inkml:trace contextRef="#ctx0" brushRef="#br0" timeOffset="101.0202">0 0 235</inkml:trace>
  <inkml:trace contextRef="#ctx0" brushRef="#br0" timeOffset="6209.2416">-37-1736 107,'7'-14'100,"-7"14"-12,0 0 3,0 0-8,0 0 5,0 0-8,0 0-23,0 0-19,0 0-8,0 0-6,0 0-4,0 0-2,3 0 2,-1 0 0,3 0-3,0 0-9,5 0-8,-3 0 1,3 0-1,-3 0 1,1 0 0,-3 0 10,-5 0 4,5 0-4,-3 0-7,1 0-5,-1 0 1,1 1 0,-1 1-1,3 0 1,0-1 1,-3 1 0,3 0-2,0 0 2,-2-1-2,-1 0 2,0-1-1,1 1 0,-3-1 1,0 0-2,0 1 2,0-1-1,2 0 0,1 1 1,-3 1 0,5 1 3,-3-2-4,1 3 1,2-2-1,-3-1 0,-2 0-1,2 1-1,-2 0-1,0 0-1,0 2-1,0 1 1,0 1 1,0 2 0,0 2 3,0 0 0,0 2 0,0-1 0,0 1 1,0-2-2,-4-1-1,1-2 0,-2-1-2,-2 0-8,2-2-12,-2 1 16,-3-3 8,0 4 1,3-5 2,-3 2 0,2-1 0,3-1 0,0 0 1,5 1-1,-2-1 1,-3-1-1,3 2-1,-3-1 0,-3 1 0,1 0-1,-3 0-1,-2-2 1,2 4-1,-2-3 2,-1 1-1,4 0 3,-1-1-2,2 1-1,1-2 1,2 3-1,0-2 1,0 0-1,-2 2 0,2-1 0,-2 1 0,-3 1 0,0 0-1,3 0 1,-3 1 0,0-1 0,3 1-1,-3-2 0,2 1 1,4-2 1,-1 0-1,0 2-2,5-3-1,0 3-2,-3-1-3,3-1 9,0 1 0,0 0 3,0-1 2,0 0-2,0 2-1,0-1-1,0 0-1,0-1-1,0 1 2,0-2-1,0 0 1,0 0 1,0-1 1,0 0 1,0 4 4,0-1 4,0-1 2,0 2-11,8 0 10,1 1 3,1-3-4,0 1-9,2 0-4,1 3 0,-1-3-3,5 2 1,0-3-1,-2 2-1,2 0 3,-2-1-1,0 0-2,0-1-1,-3 1 4,-2-1 1,-1-2 0,-4 4-1,0-2-2,-2-2-2,2 3 0,0 0 0,-1 0 2,6 4-6,0-1 3,2 1 3,-2 1 2,3-1 1,-4-1 0,1 0 0,-2-2-1,-6-2 0,3 1-2,-5-1-2,0 0-3,2 3 2,-2-1 2,3 2 2,-3 0 1,0-1 0,0-1 0,0 0 0,0 1-1,0-1-7,0 0-6,0 1-7,-12 3-2,-3 1 20,-2-1 5,-1 1-1,1 0 1,2-2 0,1 0 1,1 2-3,1-3-1,5-2-2,-5 3 0,4-2 0,-7 1-1,3 3-1,2-3-1,-2 2 1,0-1 2,4 0-3,1 2 2,2-3-3,3-3-3,-1 1 7,3 1 6,0-3 2,0 4-2,0-1 2,0 1-1,0 3-1,0 0-1,0-2-2,0-1 3,0 1-2,0-2 1,0 0 2,0 0 3,3 0 6,2 2-6,2 2-3,3-2-1,-3-1-2,-2 1 0,2-3 6,-2 0 7,-2-4-2,2 0-3,0 0-3,2 0-3,3 0-5,2 0 1,3 0 1,0 0 2,2 0 0,-3 0-1,-1 0-2,2 0 0,-6 0-2,1 0-2,2 0-2,-2 0-1,3 3-5,-1 4-8,0-1 6,0 1 7,-2-1 8,-2 2-1,-1-3 1,-5 1-5,-2 0-3,0 0 0,0 3 2,0-2 5,0 1 1,0-1-1,0 0-8,-9 0-8,-6 0-4,-5-1 15,3 0 4,-8-2 3,1 0-2,-1-3 0,1 3 3,7-2-2,-1 0 3,6 1-5,2 0-8,0 0 1,5 2 1,-2 1 2,0 1 3,-1 0 3,-4 2-8,5 0 5,-1 0-3,1 0 9,5-1-1,-1 1 1,3-3 2,0 2 4,0-1 11,0 0-3,0-1-7,0-2-1,0-1-7,0-1-3,0-1 0,0 0 2,3 1 0,-1 3 0,5-2 3,-2 2 2,5 0-3,0-1 0,0-1 4,2 0-1,-2-1-1,2-1-3,3 2 3,0-2-4,2 0 0,2 2 2,1-1-6,-3 0 3,5 2-1,-2-1-10,-3 1 2,3 1 1,-8 0 4,3-1 1,-3 1-4,1 2 5,-4 0-3,-1 2 2,-1-1 1,-2 2 1,0-1-1,-5-1-1,0 0 1,0 0-3,0 0-2,0 0-8,-10 0-16,-5-1 29,1 1 2,-6-1 0,-2 0 0,2 0 3,1 0-2,-1 0 2,3 2-1,0 0-1,2 0 1,0 0-2,0-2 0,3 1 2,0 0-2,-1-1 0,1 2 1,0-1 0,2 0 0,5-2-2,-2-1 0,7 2-3,-3-3-4,1 3 2,2 0 13,0 1 0,0 2-1,0-1-3,0 2 1,0 0 0,0-4 1,0 2 2,2-2 2,3-1-5,0 2-4,7-4-2,-4 0 2,-1-2 4,1-2-1,1 0 1,1 0-4,0 0 7,2 0-4,-2 0-3,5 0 1,-3-3 2,3 0-1,-5 0-1,2 1-1,0 0-1,1-1 0,-4 2-2,1 1 1,-2 0 8,1 0 1,-1 0-4,-1 0-6,-2 0-5,2 0 0,-2 0 1,0 2 7,0 5 1,-2 1-1,-1 0 0,-2 0-2,0 2-2,0-2 0,0-1 1,0 2-2,0-3-5,-5 2-13,-5-3 8,1 1 12,-4 0 6,6-1 0,0 2-1,-1-2 0,3 0-1,3-1-1,-3 1-7,5 0 3,-3-1 12,1 1-3,2-1-1,0-1-1,-3 2-2,3-1 0,-2-1-2,2 1 1,0 0 0,-2 1 1,2-1 0,0 2 2,0 1-1,0 0 2,0 1-2,0-2 2,0 1-1,0-5-4,0 3 2,0-3-2,0 0 1,0 0-3,0-1-1,0 1 1,0 3-2,0 0 7,0 1-1,0 2 2,-3 1-2,1-2 0,-1-1 0,-2-1-6,0-1 2,3 0 5,-5-3 7,2 2 1,-3 0 4,1 1 8,-5-1 5,2 3-7,0 1-10,0-2-1,3-1-4,2 0 3,0-1 1,2-2-3,3 0-1,0-1-4,0 0 1,0 0-2,0 0-23,0 0-96,3-5-273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0 821,'151'32'144,"-151"-10"-78,0 3-66,0 3-1,0-1-2,0-5-9,0-8-23,0-9-38,0-5-50,0 0-140,0-13-105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1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0 0 970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1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0 100 970,'151'-106'67,"-151"106"-74,0 0-106,0 0-52,10 5-5,6 11 20,5 1-166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4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0 793,'0'0'161,"0"0"-56,0 5-55,10 9-14,9 8-30,7 4 5,0 4 7,2-4-6,-2 0-3,-5-4-7,-3-6-3,-7-12-28,-3-4-60,0 0-112,-8-2-188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6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119 0 687,'-3'10'61,"-7"12"-57,-3 4 33,-3 4-16,-5 0-18,6-2-4,-4-6 4,6-9-73,6-6-127,4-7-72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4.0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6 133 743,'20'-6'128,"1"1"-31,-5-4-71,-3-4-26,-8-5-17,0 0-17,-2 1 19,-3 1 1,0 1 12,0 7 1,-5 0-4,-8 8-4,-3 0 0,0 0-2,1 0-6,2 16 16,5 4 10,3 3 15,5-1 39,0-1 20,0-1 11,13-1-21,2-4-25,4-3-31,1-1-15,-1-4-20,4-4-42,3-2-47,3-1-88,5 0-120,2 0-147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2.7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127 335 360,'-13'-1'66,"0"1"0,0 0-34,-2 0-1,2 0 1,0 0-16,5 0 2,3 0 15,2 0 4,0 0 9,3 0 4,0 0 4,-2 0-22,2 0-23,-5 0-8,2 0-8,-2 0 6,0 0-1,-1 0-3,4 0 1,2 0 8,0 0 3,0 0 8,0 0 13,0 2-7,0-2-9,0 2-1,0-2-8,0 0 1,0 0-7,0 0-1,0 0 13,0 0 11,0 1 8,0 2 3,0 5-4,0 4-12,0 3-8,2 1 10,4 4 1,4-2-3,-5-5-3,0-4 9,-2-2 6,5-4-2,-3-2-6,-2-1-3,4 0-10,1 0-3,3 0-11,-1-7-5,1-7 16,-1-2-7,-2 0 1,0-5 5,-3 1-2,-3-2-1,1-1-2,-3-3-1,0-2 0,0-1-2,0 0-4,0-1 6,0 0 2,0 2 4,0 2-3,0 2 0,-3 3 2,1 3-3,-1 4 2,1 3 3,2 4-4,0 3 2,0 4 3,0 0 3,0 0 6,0 0 2,0 16-19,0 15 13,10 8 5,6 9-8,4 8 5,6-3 0,-2-4 7,-1-8 0,-4-7-5,-1-9-6,-5-4-6,2-5-8,-7-2-41,5 0-61,-5-3-71,3-2-59,-1-4-106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3.8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222 539 797,'3'0'139,"-3"-3"-43,0-2-69,0-1-38,0-1 1,-8-3 13,-5 1 1,2-2 10,-2 2 3,0 3-6,-2 0 3,2 2-7,-3 4-7,-2 0 3,2 0-2,-2 0-2,0 9 6,2 6-3,0 5 4,6 3 3,5-1-6,2 2 8,3-3-5,0-1 2,0-5 3,3-5 9,10-2 3,-5-3-12,5-3-7,-3-2-2,3 0-14,0-4-8,0-15-10,3-12 17,-3-7-14,2-8-11,-7-5 9,3-3-13,-6-2-5,0 2-12,0 2 4,-2 1 12,-3 5-4,0 3 6,0 7 9,0 6 10,-3 8 10,-4 8 7,1 5 7,6 8 0,0 1 1,0 0 1,0 17 13,0 16 38,6 13 16,12 14-28,3 13-3,5 7 1,2 3 14,1-4-15,-3-9-4,-3-9 18,-2-18-13,-5-13 2,-6-11-24,1-12-15,-1-7-20,1 0-98,2-12-315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7.5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40-2 761,'0'0'119,"0"0"-40,0 0-54,0 0-18,0 0-2,0 0 0,-3 0 6,3 0 14,0 0 9,0 0 6,0 0 5,0 0 10,0 0 1,0 2-6,0 1-9,0 6-15,0 7-11,0 4-11,0 6-1,0 3-2,0 5-1,0-2 0,0-1 0,0-1 0,0-3 0,0-6 1,0-3-1,-2-4 2,-1-2-2,-2-6 0,5-3-1,-3 2 0,1 2 0,-1 0 2,0 3 0,1-1 1,-1 1-2,-2-2 2,2-3-5,1-3-1,-1-1 2,3 0 0,0-1 0,0 0 4,0 0-4,0 0-41,11 0-107,12 0-210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9.5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39 596 801,'0'0'124,"0"0"-27,0 0-66,0 0-23,0 0 39,0 0 19,0 0 9,0 0 3,0 0-18,0 0-13,0 0-16,0 0-14,0 0-10,0 0-2,0-5 1,0-8-3,0-4 3,0-3-1,0-6-1,0-2-2,0-2 0,0-3-2,0-4-3,0-1 7,-2 0-8,-6 1 9,0 2-7,3 3 3,-3 2-1,6 5 3,-4 6-2,6 4 0,0 2 0,0 4 0,0 3-2,0 2 6,0 3-1,0 1-2,0 0 1,0 0-1,0 0-3,0 0-1,0 0 3,0 0 1,0 0 2,0 0-4,0 0 1,0 0 1,0 0-3,0 0 3,0 0-5,0 0 1,0 5 1,3 7 5,10 5-2,3 7-9,4 2 7,1 7-2,5 4 2,0 2 2,3 0-4,0 3 3,2 1 0,-2-4-1,-3-4 1,-6-6-1,-1-6 2,-6-8-2,-6-7 0,-4-6 2,0-2-1,-3 0 0,0 0 2,0 0 0,2 0 15,-2 0 1,0 0-5,0 0-12,0 0-4,0-8-2,0-11-5,0-8 2,0-10 3,0-3 2,0-4 3,-5 0-1,0 4-1,2 4 0,1 7 3,2 5-1,0 6 0,-3 3-1,3 4 1,0 2-3,0 0 2,0-1-7,0 1-1,0 2 1,0 0 6,0 1 2,0 2 1,0 3-4,0 0 2,0 1-5,0-4-1,0 1 3,0-2 0,0 2 2,0-2 2,0 0-2,0-2 1,0-1 2,0-1-1,0-2-4,3 1 1,-1-2-1,-2 4 2,0 2 5,3 4-2,-3 2 2,0 0-7,2 0-18,-2 0 2,0 0-19,0 0-10,0 0-15,0 0-23,0 0-56,0 0-89,0 0-81,0 0-135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58.8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2890 44 162,'0'0'77,"0"0"-24,0 0 2,0 0-3,0 0 5,0 0 2,0 0 4,0 0-4,0 0-5,0 0-4,0 0 2,0 0 8,0 0 7,0 0-7,0 0-16,0 0-8,0 0-9,0 0-3,0 0-3,0 0-6,0 0-2,0 0-4,0 0-5,0 0 1,0 0-2,0 0 3,0 0 2,0 0-4,0 0-3,0 0-2,0 0-3,0 0 0,0 0-3,0 0 4,0 0 0,-3 0 1,-2 0 3,0 0 0,0 0 0,-2 0 0,0 0 0,-1 0 0,1 0-3,-8 0 5,8 0-2,-5 0-1,-3 0 1,2 0 0,4-2 0,-1 1 1,0 0-1,3-1 0,-1 2-2,1-1 1,-3 1-1,3-2 0,-3-1 4,0 2-3,0 1 1,0-1 0,3 0-1,-3 1 1,0-1 0,3 0-1,-5-1 1,2 1-1,-5-1 0,-2-1 0,2 1 0,-2-1 2,-3 1-2,6 0 0,1 2 1,3-2-1,3 0 0,-3 2 0,0 0 0,-2-1 3,-3 1-4,-2 0 7,-2 0-1,-4 0-2,1 0 0,-2 0 1,-3 0-3,2 0 1,3 0-2,0 0 0,0 0 1,0 0-1,2 0 0,0 0 2,1 0-1,-3 0 4,2 0 2,-2 0-3,2 0 4,1 0-3,-1 0-1,0 0-2,3 0-1,-3 0-1,1 0 0,-1 0 1,-2 0 0,5 0 0,0 0-1,2 0 2,0 0 2,3 1-2,-1 0 5,4 0-6,-1 1 2,-2-2-2,2 2-1,-3 0 0,-1 1 0,-6-1 1,3-1-3,0 2 6,-1-2-3,4 0 3,1 1-6,1-2 2,2 1 3,0 0-5,3 0 3,-3-1 1,-2 0-1,0 0-3,-8 0 2,5 1 3,-4-1-2,1 0-1,1 1-2,0 0 2,2 1 2,1-1-2,-4 0-2,1-1 3,2 0-1,-2 1 0,-2-1 1,-1 0 0,0 0-2,1 0 1,-4 0 0,1 0 2,3 0-2,-1 0 1,0 2-3,1-1 4,4 0-2,-5 1-1,6 1 2,-1-3-1,-2 2-1,-3 0 2,0 0 0,-2-1-4,-5-1 6,0 0-4,0 0 2,0 0 1,2 0 0,3 0-1,0 0-1,5 0-1,2 0 3,1 0-2,-1 0 0,-2 0 0,2 0 0,-5 0 1,-2 0-1,2 0-1,1 0 2,2 0-1,-1 0 0,6 0 0,-3 0 0,3 0 0,-3 0 1,3 0-1,0 0-2,-1 0 4,1 0-2,-3 0 1,6 0-1,-4 0 0,1 0 0,2 0 0,-2 0 0,0 0 0,-1 0 0,-1 0 0,-1 0 1,-5 0-1,5 0-1,-4 0 1,-1 0 0,3 0 0,0 0 1,2 0-3,0 0 4,1 0-4,1 0 3,1 0 1,-5 0-2,4 0-1,-4 0 1,5 0 1,-3 0-1,1 0 0,1 0 1,3 1-2,1-1 1,1 1 0,3-1 0,-2 0 1,0 0-2,-1 0 1,3 0 0,-2 0 0,0 0 0,-1 0 1,-4 0-2,4 0 1,-1 0 1,1 0 0,3 0 0,0 0 0,3 0 2,2 0-1,0 0 1,0 0 0,0 0 0,0 0 3,0 1-20,0 3-48,12 0-65,15 0-126,13 6-401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0.0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23 541,'0'0'220,"0"0"-66,0 0-39,0 0-32,0 0 5,0 0 1,0 0 2,0 0 3,5 0-16,11-3-40,-3 0-26,5-1-7,0 1-2,1-2 0,-1 3-7,-3-1-27,4 3-25,-4 0-20,-2 0-30,0 0-50,-2 8-74,2 9-120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0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27 971,'0'0'146,"0"0"-57,0 0-65,0 0-13,0 0 18,8-2-2,5-3 26,5-1 14,0 3-23,3-1-24,-5 1-19,-1 1-8,-2 0-36,0 2-61,-2 0-77,-1 0-166,-2 0-408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1.1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65 517,'0'-1'114,"0"1"-33,0 0-41,0-1 1,3 1 23,-3 0 12,2 0 12,4 0 5,-4-3-19,6-2-12,0-2-25,5-1-25,3-2 0,2-1 0,3 3-6,-1 3 1,-1 3 3,2 2-20,2 0 5,-2 3-13,-3 16-2,-2 6 5,-3 5 1,-8 2 1,-3 3-14,-2-6-6,0 0-6,-15-8-10,-3-5 5,2-6-7,-2-5 12,10-3 6,0-1-16,0-1 37,8 0 16,0 2 1,0 1-7,0-1 7,0 2 1,6 1 34,9-1 1,1 3-15,7 2 30,-5 4-6,6 1-17,-8 5-14,-3 1-5,-6 1-9,-4 3-5,-3-2-3,-3-3-1,-23-2-7,-10-10-12,-6-6-22,-5-1-37,0-2-21,8-15-23,16 2-179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1.7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26 128 722,'0'0'133,"0"0"-60,0 0-60,0-4-15,0-3-2,0-3 15,0 1 14,0-5 20,0 2-3,0-1-9,11-1-15,-1 1-8,3 1-8,0 3-1,0 4 7,3 1-7,5 4-2,0 0-15,2 12 13,3 15-3,-3 7 11,-2 7-5,-10 5 1,-3-1 0,-8-3-4,0-4 0,-13-6-10,-14-10-27,-1-11-5,-3-10 8,-3-1 4,2-9 34,6-17 4,0-5 0,8-1 1,5 0-1,5 3-3,8 4 0,0 5-6,0 4-14,3 6-52,15 5-140,3 5-224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16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0 112 570,'-3'-1'181,"3"0"-95,0 0-24,0-1-50,0 1-4,0 0 11,0 0 28,0 1 26,0 0 9,0 0-5,0 0-4,0 0-12,0 0-9,0 0-10,11 0-10,-3 0-15,7 0-15,-2 0 2,3-1-3,0-3-4,-1-2 1,1 3-2,-3-6 3,-3 2-3,-2 1-5,0-2-8,-3 0-5,-5-2-11,0 1-13,0-1-7,0 0-1,0 2 19,0 3 4,-5 4 5,-3 1 1,-5 0-5,3 0 8,-6 1 7,3 12 18,0 2-3,3 3 1,-1 0 2,3-2 5,6 0 10,-1-5 13,3 0 15,0 1 3,0-3 5,0 3-6,5-2-16,6 0-13,-1 2-7,6-5-9,-1 0 2,1-3-5,0-4-21,2 0-33,3 0-59,0-3-100,5-8-173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4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0 901,'0'0'109,"0"0"-42,2 13-52,1 5-12,2 3 2,0 0 0,-2-1-5,2-5 0,0-4-11,-2-6-50,2-5-69,0 0-120,0 0-256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5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0 860,'0'0'135,"0"0"-83,0 0-79,0 0-64,3 5-79,5 5-125,5 2-38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13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120 42 782,'0'0'152,"0"-4"-75,0-4-64,-10-1-17,-6 0 5,0 2 6,1 3-5,2 3 9,2 1 4,1 0 4,2 0-4,0 8-4,3 0 1,0 3-7,2-1-1,3-2-2,0-1 8,0-3 0,0-1-11,11-1-16,2-2-30,2 0-56,-2 0-11,0 0 77,-2-5 23,-3 2 19,-3 3 11,0 0 8,-2 0 1,4 6-2,4 18 38,-1 5-46,6 9 28,2 8 24,-5 0-1,3 0-12,-11-4-9,-2-7-23,-3-8-17,0-5-13,-3-8-3,-15-8-15,-3-4-10,0-2-19,-2 0 27,2-7-20,5-14-67,1-2-55,7-4-126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6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-2 128 799,'0'-2'206,"5"1"-84,3-3-80,2-1-34,1-1-13,4-5-7,-2 2 13,3-2 1,-3 0 2,0 2-1,-3 1 1,-4 0-10,-6 0-11,0 0-3,0 1-27,-6-3 11,-9 3 12,-1 5 8,1 2-2,-1 0-6,6 3-1,-1 20 14,8 6 15,3 3 12,0 0 16,0 1 0,0-6 3,8-3 8,3-6-1,-1-5-9,-2-3-22,5-6-9,0-3-18,3-1-48,-1 0-81,9-3-80,2-11-109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9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0 100 543,'8'18'64,"-5"0"9,-1-2-30,-2-6-38,0-4 2,0-5-11,0-1-5,0 0-9,0 0-18,0-13 51,0-6 34,0-3-21,0-7-14,0 4-4,0 2-15,8 4 16,5 7 4,-3 5 25,4 7-13,1 0-25,1 1 0,2 22 1,0 1 8,0 7-1,-2-1-3,-3-2-1,-2-6 2,-6-5-12,-3-5-44,-2-8-65,3-4-94,5 0-60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01.63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3030 37 409,'0'0'60,"-3"0"-30,-2 0-11,3 0 17,-3 0 11,0 0-5,2 0 5,-1 0-5,1 0 4,-2 0-2,0 0-5,0 0 0,0 0-4,0 0-6,-2 0 4,0 0-3,-1 0-4,-4 0-7,7 0 0,-7 0-4,2 0 1,-2-1-4,2-1-1,-2 1-2,-1-3-1,4 4 1,-4 0 1,3-1-3,3 0-3,0-1 0,-1 1 1,1 1-2,4 0 7,1 0-3,-3 0 4,0-1-4,0 0-3,-5 0-1,1 0 0,-6-1 2,0-1-1,0 0 6,-2 2 4,5-1-4,-3 1-10,8-1 3,2 2-2,-2 0 1,7 0-2,-5 0 3,2 0-3,-2 0 0,-2 0 2,-3-1 1,0 0 1,-2 1-2,0 0 5,-1 0-2,1 0 0,0 0-1,-1 0 0,1 0 0,0-1-1,2 1 0,-5 0-1,3 0 1,-3 0-4,-2 0 4,0 0-3,0 0 2,0 0-1,-1 0 4,4 0-2,1 0-1,3 0-2,1 0 3,1 0-3,-2 0 3,1 0-5,-1 0 3,-3 0-2,-1 0 2,-3 0 2,-1 0-1,1 2 1,-3 1 2,1-2-1,-1 1-3,1-2 3,-1 1 2,-2-1-5,2 0 5,0 0-4,1 0-2,-1 0 1,3 0-3,2 0 4,5 0-3,1 0 3,1 0-3,1 0 5,-3 2-5,0-1 2,3 0 3,-6 0-5,-1 1 2,-1 0 1,-2-1-3,-3 1 2,-2 1 1,2-1-2,-2-1 1,0 2 0,0-1 0,5 0 0,-8-2 1,6 2-2,-4 0 3,1 0-1,0 0-2,3-1 1,-1 1 0,5-2-2,-2 0 3,2 1-4,3-1 5,0 0-4,-1 2 3,-1-1 0,1-1-3,-1 1 2,-1 0 1,-2 1-1,2-1 1,0 1 4,0-2-5,-2 3-1,-2 0 0,1-2 2,1 0 2,-2 1-2,-1 0 4,3 0-4,-1-1-2,1 1 1,0-1 1,5 0-1,-3 1 0,3 0-3,-5 0 2,-1-1 2,-1 3-3,-1-2 0,0 1 4,-2-1-2,3 0-1,-1 2 0,3-2 2,-3 3-1,-2-1 1,2 0-1,1 2-1,-1-3-1,0 2 3,3-3-1,2 2 0,3-2-1,5 0-1,-1 0 2,1 0-2,0-1 1,-6 0 0,4 0-1,-6 1 0,-5-1 2,-2-1-2,-5 1 3,0 0-1,0-1 0,0 0-1,0 0-3,7 0 6,1 0-2,4 0 1,0 0-2,3 0 1,-3 0-1,0 0 0,-4 0-2,-1 0 2,-2 0 1,0 0 0,0 0-2,2 0 0,0 0 3,-2 0-2,3 0 0,-4 0-1,-1 0 1,-3 0 0,2 0 1,1 0-1,-1 0 1,3 0-1,2 0 0,8-1-1,-3 1 0,8-1 2,2 1-1,-2 0-2,4-1 3,-2-1 1,3 1-5,-3 1 5,0 0-4,-2 0 4,2-2-4,0 2 5,2-1-4,-2 1 3,5 0-3,0 0 4,0 0 2,0 0 2,0 0 3,0 0-2,0 0-1,0 0-2,0 0-2,0 0-23,0 0-47,0 0-59,13 0-95,6 0-240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9.29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35 728,'11'5'111,"-1"12"-51,8 6-58,-2 1 25,5 0 48,-6-3-4,1-5-2,-6-5-5,-4-8-6,-4-2-14,1-1-14,0 0-24,-1-9-6,6-10-8,-3-5 4,3-4 7,2 0-3,-4 4-15,-1 4-7,3 4-22,-3 5-21,0 8-16,3 3-47,2 0-37,6 0-156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9.73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73 16 704,'0'-5'57,"0"0"-45,0 1-9,-13 2 4,3 1 9,-1 1 5,1 0 1,-1 0 10,4 9-7,-1 2 2,5 1-5,3 1-15,0-3 11,0-3-7,0-1-5,0-3 0,3-1-8,10-2-9,-3 0-18,3 0-18,0-5-15,0-11 45,-5 4-7,-3-2 24,3 6-1,-8 1 8,0 6 9,0 1 16,5 0-1,-2 0-17,2 7 9,3 9 16,0 2-27,0 2-8,-1 0 0,1-4-2,0-4 1,-3-5-6,3-4-56,-3-3-76,6 0-127,-1 0-139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0 480,'0'0'125,"0"0"-50,0 25-25,0 12 21,0 13 16,0 9-26,0 6-18,0-1-19,2-5-14,1-10-9,0-13 0,-3-12-6,0-10-39,0-9-42,0-5-62,0 0-96,5-9 43,0-9-36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4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 11 450,'0'0'118,"2"3"-36,1 10-46,0 6-27,2 1 54,-3 2 9,1-1-11,5-3-9,-3-4-18,0-6-19,3-1 2,3-1 1,-4-5-9,6-1-7,-2 0-7,4 0-24,-2-6 10,0-10 4,0-7-13,-5-3-6,0-1 18,-5 2 2,2 6 0,-5 6 7,0 5 6,0 7 2,0 1 6,3 0 0,-1 4-23,3 13 38,-2 7-5,5 3-13,0 1 0,-1-2 1,-1-6-3,1-3-1,1-6-4,0-9-68,-3-2-118,0 0-105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7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2 105 794,'16'-6'68,"-1"-2"-30,-2-2-38,-2 1-5,-3-3-4,-6 2-1,1-1 2,-3 0 0,0 2 3,0 1 0,-3 0-10,-10 6-2,-2 2-12,2 0-17,5 0-15,0 18 45,0 5 14,8 2 15,0 2 4,0 0 13,0-5 0,0-2 8,0-5-1,3-3-23,5-1-9,-1-5-1,1 1-1,3-2-20,2-3-36,2-1-54,1-1-62,5 0-41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1.1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133 0 626,'0'0'39,"0"0"-54,-5 0-1,-8 3 7,0 9 9,0-2 4,7-1 0,-1-2-5,4 0 9,3-3 14,0 0 16,0 3 26,0 2 11,0 4-18,0 0-23,8 3-8,0-1-9,-1-1 16,-4 0-17,2-5-9,-5 3-3,0-1-6,0 4-8,-10-2-15,-11 0-28,-5 1-18,2-4-89,1-4-109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6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-1-1 608,'0'5'221,"0"0"-39,0 1-70,0 2-40,0-1-26,0 1-27,0 2-14,0-1-5,0 2-1,0-3-1,0 2 1,0-2-4,0-1 2,0 2-3,0 1 2,0 3-1,0-1-13,0 1-23,0 1-35,0 1-66,0-2-50,0-1-70,0 2-58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 90 883,'0'-1'165,"0"0"-73,0 0-52,0-3-22,0 2-10,0-3 3,0-1 13,0 0 3,3-2 9,4 0 9,4-2-4,2 1-8,0 1-20,3 0-7,2 2-4,0 2-1,-2 1 1,4 3-10,-1 0-2,-1 0 9,-5 0-2,3 11 0,-6 7-1,0 4-4,-7 5 5,-3 3-1,0-2-1,0-3 1,-13-2-8,-5-6 4,-6-6-14,1-8 2,2-3 9,0 0 8,3 0 2,2-7 1,9-5 1,1-3 1,6-1 5,0-3-4,0 1 6,6-1-7,9 1 1,1 6 0,5 3 1,-1 7 4,-1 2-5,4 0 1,-7 16-6,2 11 0,-5 5-2,-5 5 3,-8-4 1,0-2-2,-5-8 0,-21-8-8,-11-10 3,3-5 5,-2 0 7,5-14-5,2-9 2,8-6 1,11-1 5,4-2-5,6 0 2,0 2-2,8 7 4,13 7-3,5 8 1,3 8 5,-1 0 5,-2 6-16,-5 15 1,-2 4-3,-9 1 0,-7-1 1,-3-2 0,0-4-2,-6-4 0,-12-5-4,-5-6 2,-1-4 7,3 0 1,3 0 1,3-17 0,7-4 3,5 0-2,3-4 1,0 1 3,5 3-6,16 3-1,3 6 6,2 6-5,0 6 6,0 0 1,0 7-5,-3 16-5,-5 3-1,-7 5-1,-9-1-1,-2 1 3,0-4-3,-15-7 2,-11-4-7,-8-8 4,3-7 2,-3-1 8,5 0 5,8-8-8,1-9 6,12 2-5,8-5 5,0 1-2,2 1 1,22 4-1,4 4-5,6 5 1,0 5-6,0 0 6,-5 0-3,-3 15 1,-8 4-4,-10 1 4,-8-2-5,0 1-2,-8-5-1,-13-3-1,-8-7-8,1-2 3,-1-2 6,3 0 2,8 0 7,7-5-4,6-2 3,5-2-2,0 2-17,0 0-53,18 1-106,3 2-207</inkml:trace>
  <inkml:trace contextRef="#ctx0" brushRef="#br0" timeOffset="1">1563 163 340,'15'0'98,"1"0"-46,-6 0-26,-5-3-8,-2 1-13,-3-3 11,0-4-15,0 4 55,5 0 38,0-2 68,6 1-23,5 0-25,-1 4-36,1 0-20,2 2-25,-2 0-13,-1 0 3,-2 2-19,-2 13-4,-6 1-1,0 5-2,-5 0-2,0 3 1,0-2 1,-13 0-1,-10-3 4,2-3 0,0-6-3,0-5-1,0-4 7,6-1-2,2 0 3,5-4 1,3-11 2,5-1-1,0-2 7,0-1-5,5 1-3,8 3-2,8 3-1,2 5-1,-2 6 5,0 1 8,-3 0-6,0 14-8,-5 6 1,-7 4-4,-4 1 0,-2-2-2,0 0 1,-13-7 1,-10-4-3,-6-8 1,-2-4 5,2 0 2,3-4 2,3-15-1,4-4-1,4-3 3,10-8-2,5 1 3,0-1-4,0 5 0,10 3-3,8 8 3,3 10-1,2 8-4,4 0-10,-4 0 6,3 20 5,-5 7 0,-6 5 3,1 2-1,-11-3 2,-2 1-2,-3-6 1,0-6-3,-5-10-1,-16-5 0,-3-5 5,1 0 10,2-1-9,6-14 1,4-3 2,9-2 0,2 3 0,0 2 2,5 3-3,18 7 0,3 5-3,0 0-3,0 0-3,-5 16 4,-5 1-2,-14 1-3,-2 1 0,0-5-3,-2-4-3,-22-4 4,3-6-9,-2 0 2,5 0 3,2-6 3,6-8 3,7-3 3,3-1 2,0 2 0,3 5 3,15 5 1,0 5-4,0 1-2,-2 0 3,-3 11-5,-8 4-34,-5 2-88,0-2-129,0-3-184</inkml:trace>
  <inkml:trace contextRef="#ctx0" brushRef="#br0" timeOffset="2">3058 199 566,'0'-4'135,"0"0"-37,0-2-38,2 1-2,1 0 1,5-3 19,2 1 11,3 1-20,3 1-17,-1 3-12,1-1-12,-3 3-11,-3 0-4,1 0-6,-3 0-4,-1 11-5,-1 3 0,-1 2 0,0 3 0,-5-2 3,0 0-8,0-3 1,-5-2-4,-13-6 5,-1-1 0,1-4 0,0-1-1,0 0 3,7 0 2,-2-9 0,11-5 6,2 0 4,0-4-1,0-1 0,7 2 1,9 0-1,5 4-5,0 1 2,0 5-3,-1 6-4,-1 1 3,-4 0 13,1 17-9,-6 6-5,-2 2-4,-8 3 3,0 0-1,0-4-3,-15-5 1,-6-5 3,-5-6-8,0-8 4,2 0 10,1-4 3,2-14-5,5-6 1,8-4 1,6 0 0,2-2 1,0 2-1,0 6 0,10 4 2,11 8-3,-3 8 6,3 2-1,0 0 6,-3 13-14,0 8-5,-5 4 2,-5 2 0,-8-1-2,0-1-2,0-6-5,-18-4 7,-5-5-14,-3-8-9,2-2 14,1 0-1,7-10 5,0-9 0,9-1 6,7-2-2,0 3 5,0 8 6,10 4-3,11 7 1,2 0 11,-2 1-5,0 16-8,-8 1-6,-8 1 0,-5-4 0,0 0-29,-15-6-46,-11-1-54,2-5-84,3-3-145</inkml:trace>
  <inkml:trace contextRef="#ctx0" brushRef="#br0" timeOffset="3">4529 175 439,'0'-1'142,"0"-3"-12,0 0-42,3-2-13,2 0 21,8 0-25,0 0-9,3 1-13,-1 4-5,4 1-17,-1 0-7,3 4-10,-3 14-6,3 6-5,-6 6-2,-4 1 2,-3-3 5,-8-1-8,0-6 0,-8-6-6,-16-9-1,-4-6-5,-1 0 5,0-4 9,3-16 1,8 1 2,5-1-7,8-1 1,5-1 4,0 0 5,0-1 1,10 1-3,8 2 2,-2 3-5,5 7 12,-3 4 1,0 6-2,1 0-3,-1 2-5,0 16-2,-5 2-2,0 4 0,-8 0 0,-2 0 2,-3-1-4,0-6 2,-13-5-4,-11-5-1,-2-7 1,-5 0 8,3-2-1,1-15 3,7-2-5,7-3-2,10-1 0,3-3 4,0 3 3,0-1-1,13 4 1,5 5-1,3 8 0,0 7 1,2 0 6,3 3-10,-5 19-3,0 2 0,-5 7 5,-6-2-6,-7-1 1,-3-5 2,0-1-4,-18-9-1,-9-6-4,1-7 6,-2 0 2,7 0 1,3-16 2,7-1 0,6-2 0,5 1 5,0 1-2,5 6-1,14 4 2,1 5-1,-1 2 4,1 0-11,-4 11-9,-8 8-13,-8 0-54,0 2-77,0-3-123,-3-4-174</inkml:trace>
  <inkml:trace contextRef="#ctx0" brushRef="#br0" timeOffset="4">6053 253 366,'0'0'143,"0"-1"-23,0-1-42,0-1-12,0 0 16,0-2-7,0-2-21,2 1-16,9 1-8,-1-1 1,6 1-6,-3 3-7,3 2-6,2 0 1,-5 0-7,2 0-4,-2 10 0,-2 3-3,-3 3 0,-3 0-2,-5-1-1,0 0 1,0 2-2,-5-8-3,-14 0-3,-4-7 0,0-2-9,-1 0 7,-2-9 9,8-9 6,0-1-1,10-2 2,0-2 3,8 2 6,0-3 10,0 2 4,5 2-8,8 2-7,3 3 0,0 4 2,-3 5 11,2 5-3,-2 1-4,3 0-10,-3 0-5,2 11-4,-2 7-2,-2 5-1,-3-1 0,-3 2 2,-5-3 0,0-3-4,-8-4-6,-13-7-7,-5-6-2,-2-1-10,2 0 12,5-8 18,0-8-7,8-2 3,10-1 7,3 0-1,0 1 4,3 1 6,15 1 3,3 5-1,0 3 5,2 5 6,1 3-6,-6 0-6,3 0-10,-3 14 1,-5 6-4,3 5-2,-11 2-1,0 1 2,-5-3 1,0 0-6,-3-6 3,-15-8-4,-3-3 0,-2-7 8,2-1 4,3 0-3,0-2 2,5-14-3,5 1 5,3-4-3,2-3 2,3-5-1,0-1 3,0 2-6,3 4 4,7 2 0,3 11 4,-5 4 2,0 5 9,2 0-16,-2 4-1,-3 12-7,0-1-2,-5 3 5,0 1-2,0-5-10,-2-5-47,-11-3-27,5-5-59,0-1-114,8 0-244</inkml:trace>
  <inkml:trace contextRef="#ctx0" brushRef="#br0" timeOffset="9">8874-273 847,'2'-2'100,"-2"1"-33,0 0-59,0-1-9,0 2 2,0 0 3,0 0 22,0 0 34,0 0 13,0 0-6,0 0-19,0 0-13,0 0-18,0 0-12,0 10-11,0 9 6,0 4 5,0 5 1,0 2-3,-5 2 0,-3-1-1,0 1-3,1 0 3,1 1-2,-1-1 3,7-3-1,-6 0-2,4-3 2,2-2 0,0 0-1,0-3 1,0 2 2,0-3-2,0-2 0,0-2 0,8 0 2,-3-3 6,0-2 2,0 1-2,0-1 1,3-1 3,0 1-1,-3-3-3,0 2-3,1-3-1,-1-1-2,0 0-1,-2 0 0,2-2-1,3 1-1,-3 1-1,3 0-1,0-1 1,-1 1-1,1-1 0,-3-1 2,3 1-3,-3-4-2,-2 0-4,0 0-3,-3-1-4,2 2-11,-2-1-18,3-1-18,-3 2-31,5-2-30,-2 0-43,4 0-3,1 0-27,3 0-32,2 0-35</inkml:trace>
  <inkml:trace contextRef="#ctx0" brushRef="#br0" timeOffset="10">9280 529 643,'0'0'163,"0"0"-52,-3 0-57,3-11-51,0-6 7,-2-4 11,-3-5 20,-1-3 6,4-6-12,-6 1-4,0-1-11,0-2-11,0 0 0,3 5-4,0 2 2,2 5-1,3 2 5,0 8 0,0 3-4,0 2 10,0 3-6,0 3-7,0-2-2,0 0-2,0 1-1,0 1-1,0-2 1,0 2 0,0 1 3,0 2-1,0 1 5,0 0 3,8 0-5,3 0-7,2 5-5,8 12-1,5 4 10,0 5 0,0 7 2,5 2-1,0-1 4,-2-1 2,-1 0-1,-2-5 4,1-2-1,-4-2-7,-2-4 3,-6-1 6,-2-6-6,-5-6-2,-3-1 7,-2-5 8,-3-1-3,0 0-8,0 0-3,0-2-16,0-19 2,0-10 8,0-9 6,0-8 1,0-5-6,-3 0 3,-2 2-4,0 4 2,-3 3-9,0 3-8,3 9-3,3 2-7,-1 10-10,3 7-1,0 6-12,0 7-17,5 0-57,13 9-184,3 13-250</inkml:trace>
  <inkml:trace contextRef="#ctx0" brushRef="#br0" timeOffset="11">10264 415 825,'0'-12'71,"0"-1"-42,-2 0-38,-19-4 4,-5 1 0,-3 4 5,1 2 4,-1 4 8,6 5 15,2 1-4,3 0-1,7 3-5,3 16 2,3 0 0,5 5 3,0 0 2,0-1-2,3-1-12,10-4-4,5-4-8,-2-5-17,4-8-1,4-1-25,2 0-33,-5-9 2,0-7 42,-3-3-5,-5 0 12,-5 5 18,-3 3 10,-3 5-1,1 4 2,-3 2 0,3 0-1,-3 0-5,0 0-18,5 0 62,0 5 28,5 8 11,1 2-33,5 3-2,2 0-5,-3-3-2,4-3-10,-4-3-15,-2-4-8,3-2-11,0-3-38,-1 0-81,3 0-64,-2-11-168</inkml:trace>
  <inkml:trace contextRef="#ctx0" brushRef="#br0" timeOffset="12">10470 291 1125,'31'0'110,"-2"-2"-52,0 0-54,-3 1-8,-3-3-16,-2 0-36,0-2-37,-3 3-66,0-3-49,-7-1-120</inkml:trace>
  <inkml:trace contextRef="#ctx0" brushRef="#br0" timeOffset="13">10590 133 807,'0'26'107,"3"7"-62,2 6-33,-3 7-7,6-2-2,-5-2-2,2-3 0,3-7-2,0-4-42,2-5-72,3-5-150,0-5-105</inkml:trace>
  <inkml:trace contextRef="#ctx0" brushRef="#br0" timeOffset="14">10827 458 692,'16'-11'70,"-1"-1"-3,-2 2-50,0-1-16,3 4 15,0 3 41,2 4 5,-3 0-26,1 0 25,0 0-10,-1 7-19,-4 8-12,-1-2-6,-5 2-8,-5 1-5,0 0-3,-10-4-1,-16-3-5,-3-5 0,-7-4 0,7 0-5,1 0-11,7-13-24,13 0-56,8 0-11,0 1 22,2 2-92,25 4-76</inkml:trace>
  <inkml:trace contextRef="#ctx0" brushRef="#br0" timeOffset="15">11080 350 626,'0'0'125,"5"0"-24,0 5-46,-2 7-32,2 3-21,0 4 4,0-3 15,-5-4 5,3-2-9,-3-3 6,3-4-14,-3-3-8,0 0 0,0 0 1,0 0 3,0 0 1,0 0-5,5 0 3,0-7 14,3-2-7,2-2-4,-2 1-3,0 1 2,0 3-1,2 4-3,-2 2-4,-3 0-4,5 0-13,-4 0 9,2 0 10,-3 2-7,0 3-3,-5-4 10,3-1 1,-3 0 1,0 0-16,0 0-43,5-8 19,0-7 33,0-1 12,6 0 0,-6 4-3,5 1 4,-2 7 14,-3 2 12,3 2-14,-3 0-3,3 7-5,2 9-6,1 2-5,-1 0 2,-2-1-2,3-2 0,-6-4-3,-3-4-35,6-1-58,0-4-68,8 0-127,2-2-195</inkml:trace>
  <inkml:trace contextRef="#ctx0" brushRef="#br0" timeOffset="16">11671 247 725,'0'0'99,"-3"0"-93,-15 0-18,-3 0 13,0 6-3,6 2-2,4-2 3,4-2-3,7 1 3,0-1 47,0 6 65,7 1-3,6 2-49,6 4-30,-4 1-3,1 2 10,-8-2-7,-3 2-22,-5 0-9,0 0-2,0-2-7,-3-4-27,-15-3-32,2-7-51,1-4-67,2 0-120,8 0-94</inkml:trace>
  <inkml:trace contextRef="#ctx0" brushRef="#br0" timeOffset="17">11710-367 952,'26'1'106,"0"28"-16,-2 15-75,4 22-10,6 21-3,-3 17 14,-2 8 17,-13 1 5,-11 0-19,-5-11-15,-29-14-9,-26-18-60,-4-12-125,-4-17-178</inkml:trace>
  <inkml:trace contextRef="#ctx0" brushRef="#br0" timeOffset="7">362 598 787,'5'0'159,"-5"0"-58,0 0-85,0 10-9,-8 2-6,-13-1 8,-5 5 22,-2-1 1,-1 2-9,0 0 11,3 0-14,6 1-14,1-2-1,9 0-3,5-3 1,2-3 0,3-1 2,0-1 2,0-3 3,0 2 8,3 0 5,10 1 4,5 3 3,5 0-9,3 2-1,6 2-11,-6-2 1,-3-3-5,-2-2-4,-5 0-1,-6-6-19,-7-1-67,2 2-54,0-3-134,0 0-314</inkml:trace>
  <inkml:trace contextRef="#ctx0" brushRef="#br0" timeOffset="8">911 1254 569,'3'0'123,"-3"0"8,0-1-50,0-5-32,0-2 1,0 0-10,-3-4-14,-10 2-5,-5 1-3,-3-2-9,-2 6-5,-1 0 0,1 5-1,2 0-4,3 0 5,2 7 2,9 9-1,1 6 5,4 1-2,2 2-5,0 0 1,8-2-2,5-1 5,2-7-2,-2-2 8,3-3 2,-3-5-8,0-3-4,0-2-1,3 0-1,-1 0-2,1-16-1,2-6-6,-2-4-4,-3-5-3,-3-1-11,3 1-9,-5 0-2,2 2-3,-2 5 5,3 0 25,-4 2 1,-1 1 4,-4 3 4,1 3-5,-1 2-19,-2 2 6,0 3 9,0 3 6,0 3 2,0 2 2,0 0 7,0 0 18,0 7 5,6 17 5,-1 9-17,3 11-11,2 4 3,0 2 20,3-2 15,0-5-4,3-6 2,5-9-13,2-8 4,1-8-20,4-8-7,4-4-17,-4 0-60,6-4-119,-2-15-323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229 732 557,'0'0'108,"0"0"-12,0 0-35,0 0-42,0 0 8,0 0 19,0 0 21,0 0 12,0 0-1,0 0-2,0 0-9,0 0-11,0 0-17,0 0-17,8 0-12,2 0-7,1 0 0,-1 0-2,6 0 0,2 0 3,0 0 9,6 0 2,-4 0-3,7 0-6,-4 2 4,3-1 1,-3 2-6,1-2 4,2 0-2,3 0-2,2-1-1,5 3 1,3-2-7,3 0 3,2 0 1,6-1 0,-6 0-1,-2 0-1,-1 0 1,-4 0 0,-6 0 2,0 0 2,-2 0 4,-3 0-6,0 0-1,-2 0 0,-1 0-5,-5 0 2,-5 0 2,0-1 0,-5 1 0,5 0 0,-2 0 0,4 0 0,3 0-2,1 0 1,1 0 1,4 0 1,-1 0 1,1 0 2,-3 0 2,-3 0-5,0 0-2,-5 0 1,-2 0-1,-1 0 0,-2 0 2,0 0-1,-3 0 1,-3 0 1,4 0-2,-1 0-1,0 0 1,0 0-2,0 0 3,3 0-2,5 0-1,-2 0 2,2 0 1,-5 0 4,-1-2-1,1 2-1,-3-1 1,-5 1-1,0-2-4,0 2-2,0 0-4,0-1-10,0 1-30,0 0-20,0 0-22,0 0-36,-2-2-22,-6-1-62,3 0-129,-3-5-234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1419 598 354,'0'0'130,"0"0"12,0 0-33,0 0-20,0 0-22,0 0-18,0 0-12,8 0 0,3 0-13,2 0-10,0 6 14,2-1 11,-2 1-3,5 1-13,-2 1-6,2 1-9,1 1-5,-1 1 0,0-1 2,0 2 6,-5 0-5,0 0 0,-2-2 0,-1 0 0,-7 1 1,2-3 4,0 2 0,-2 2-2,2 1 3,-2 2 2,-3 1 1,0 3-12,0-3-1,-3-1-1,-13-1-3,-2-2 2,3-3-20,-4-2-22,6-2-59,5-3-104,6-1-190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94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1 437 0,'6'0'55'0,"-1"0"-6"15,-1-1-20-15,-2 1-14 16,1 0 3-16,-1 0-3 16,-2 0-2-16,0 0 21 15,0 0 15-15,2 0-18 16,2 0-12-16,-2 0-8 15,-2 0-3-15,0 0-8 16,3 0-12-16,-1 7 23 16,2 11-4-16,-2 2-8 15,1 5 1-15,-3 4 1 16,0-3 1-16,0 2-2 16,0 3-1-16,0-4 3 15,0 7-2-15,0 3 3 16,0 2 3-16,0-2 4 15,0 2-2-15,0-1-3 16,0-2 1-16</inkml:trace>
  <inkml:trace contextRef="#ctx0" brushRef="#br0" timeOffset="1">44 471 830 0,'0'34'4'0,"0"-4"-2"0,0-3 0 15,0-8-1-15,0-6 1 16,0-1 3-16,0-10 6 16,0 0-5-16,0-2-1 15,0 0-5-15,0 4 1 16,0 3 0-16,0 0 1 15,0 5 0-15,0-2 1 16,0 3-2-16,0 3 1 16,0-9-4-16,0 1 2 15,0-3-2-15,0-5-2 16,0 0-24-16,0 0-30 0,0 0-37 16,0 1-11-16,0 5-2 15,-3 2-15-15,3 3 103 16,-2 0 30-1,-2-1-3-15,4-3-2 0</inkml:trace>
  <inkml:trace contextRef="#ctx0" brushRef="#br0" timeOffset="2">557 378 421 0,'5'0'56'0,"-1"0"6"15,-2 0-7-15,1 0-11 16,-1 0-7-16,-2 0-1 16,0 0-11-16,0 0-11 15,0 0-11-15,0 0-8 16,0 0-4-16,0 0-13 16,0 0-11-16,-5 0 6 15,-12 0 23-15,-3 0 2 16,-2 0-9-16,-1 0-11 15,-3 0 8-15,8 12 2 16,1 8 4-16,5 4 6 16,6 3 17-16,4 0 12 15,2 0 17-15,0 1-1 16,0-2-3-16,0-2 3 16,0-7-11-16,2-1-13 15,11 0-10-15,-2-3 10 16,5-5 1-16,6 4-12 15,0-1-8-15,4 3 6 16,1-3-6-16,-3-1-4 16,-1 1 3-16,-3-4 3 0,-5-5-3 15,-4-2-29-15,-6 0-90 16,5 0 16-16,-1 0-64 16,0 0-107-16</inkml:trace>
  <inkml:trace contextRef="#ctx0" brushRef="#br0" timeOffset="3">1487-377 581 0,'4'0'31'16,"-3"0"-5"-16,3 0-20 15,3 0-3-15,4 0-2 16,6 0-1-16,1 5 6 15,6-2 6-15,-3 7 6 16,3 4 15-16,-7 6 8 16,1 6-47-16,-7 1-20 15,-6 5-13-15,-5 1-1 16,0 1 5-16,0-1-15 16,-2-5 0-16,-14 4 1 15,-2-7 6-15,-2-4 30 16,1-6 12-16,9-3 0 15,2-5-2-15,5-6 0 16,1 3 13-16,2-4 25 16,0 0 31-16,0 0 20 15,0 0 11-15,0 0-4 0,11 0-7 16,12 0-32 0,7 2-40-16,4 4 5 0,1 2-14 15,0-1-3-15,-3 5-11 16,-2-1-59-16,-1 2-122 15,-2-5-184-15</inkml:trace>
  <inkml:trace contextRef="#ctx0" brushRef="#br0" timeOffset="4">1217-27 327 0,'0'0'56'0,"0"0"16"15,-2 0-13-15,2 0-18 16,0 0-6-16,0 0-3 16,0 0 6-16,0 0 10 15,0 0-10-15,0 5-4 16,0 17-12-16,0 11-21 16,0 11-4-16,2 11 4 15,7 9-1-15,-3 1 1 0,-5 5 2 16,-1-3-5-16,0-3 4 15,0-11-4-15,0-13 1 16,0-9 3-16,0-11-1 16,0-5 1-16,0-8-1 15,0 5-1-15,0-3-8 16,6 9-10-16,-3 1 5 16,1 8 7-16,2-6 0 15,-3-2 9-15,-1-5-2 16,-2-6-5-16,0-8-37 15,0 0-77-15,6-2-79 16,3-11 51-16</inkml:trace>
  <inkml:trace contextRef="#ctx0" brushRef="#br1" timeOffset="5">2718 1099 582 0,'0'0'56'16,"-9"0"-7"-16,-9 0-16 15,-12 0 33-15,-10-1 4 16,-11-1-17-16,0-2-22 15,-2-1 26-15,2-3-34 16,6 1-20-16,10 1-3 16,11-1-2-16,2 0-2 15,10-6-5-15,3 1-65 16,5 3-59-16,4 4-110 16,0 5-289-16</inkml:trace>
  <inkml:trace contextRef="#ctx0" brushRef="#br0" timeOffset="6">916 642 490 0,'2'-2'34'15,"-2"-1"7"-15,0-1-33 16,0-3-20-16,0-3 7 15,-13 0 4-15,-3 3-4 16,-6 1 3-16,4 2-5 16,-1 4 0-16,-3 0-4 15,6 4 5-15,0 17 25 16,3 0 16-16,7 6 1 16,1-7-14-16,3 4-4 0,2-11-1 15,0 0 5-15,0-6-3 16,0-7-15-1,0 0-15-15,13 0-31 0,0 0-58 16,8-5 73-16,-2-3 8 16,-3 7 1-16,1 1 13 15,-7 0-10-15,-4 0-8 16,-1 0 23-16,-5 11 7 16,0 6-9-16,0 3 3 15,0 8 2-15,0 9 36 16,0 3 21-16,0 9 1 15,2 7-2-15,4-7-13 16,-1-2-14-16,-5 3-2 16,0-17-11-16,0-8-22 15,0-1-1-15</inkml:trace>
  <inkml:trace contextRef="#ctx0" brushRef="#br0" timeOffset="7">883 1211 797 0,'-13'13'-28'0,"-14"-9"-77"0,0-4-15 16,-3-4 47-16,7-22-54 15,6-2-71-15</inkml:trace>
  <inkml:trace contextRef="#ctx0" brushRef="#br1" timeOffset="8">2278 1595 684 0,'0'0'33'15,"0"0"11"-15,0 0-14 16,0 0 19-16,0 0-1 16,0 0 6-16,0 0 15 15,4 0-15-15,9 0-28 0,0-25-25 16,3-8-9-16,0-8 1 16,8-4 2-1,-7-6 5-15,4-5-3 0,-4 7-2 16,1 2 5-1,0-2 1-15,-1 9-3 0,-1 4 1 16,1 9 6-16,-8 2-4 16,5 2-1-16,-12 7 0 15,7 2 0-15,-5 7-4 16,-4-6 3-16,4 8-1 16,-4 2 0-16,1-3 1 15,-1 5 2-15,0 1-2 16,0 0 2-16,0 0 0 15,0 0-2-15,0 0-2 16,0 0-4-16,0 3-6 16,-1 14-8-16,-12 5 18 15,-2 5 13-15,1 5-3 16,-3 2-4-16,6-2-4 16,2 4 11-16,2 2 13 15,1 3 0-15,6 3-1 16,0-2-4-16,0 2-2 15,0-2 4-15,0-3 7 16,0-2-17-16,11-10-4 16,-3 0 5-16,3-11 5 15,-2-4-1-15,2-5 1 16,-2-1-5-16,5-1-8 16,5-4-4-16,-1 1-5 15,6 2-11-15,-3-3-9 16,3-1-30-16,-7 0-63 15,-1 0-65-15,0 0-82 16,-5 0-235-16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19.4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231 0 738,'-7'0'56,"-13"0"-61,-2 0-1,-10 0 13,0 4 7,-2 0 4,7-3-2,0 1-14,12-1 3,5 0-3,5 0-5,5 1-29,0 1-17,15 1-4,12-1-192</inkml:trace>
  <inkml:trace contextRef="#ctx0" brushRef="#br0" timeOffset="-248.0494">288-258 431,'-10'-6'84,"-2"-1"-72,-3 0-7,-5-3-3,-2 3 1,0 0 1,2 1-1,6 3 3,1 2 19,6 1 10,2 0 3,0 0 1,3 0-4,-1 3-4,-2 11 25,3 7-3,-3 5-16,2 6-9,1 1-6,2 5-5,0 1 1,0 0 18,0-1-2,0 2 0,2-2-7,6-3-2,2-4-6,-3-5-6,3-4-6,-5-8-3,-3-6-5,-2-3 0,5-4-4,-5-1-36,0 0-41,0 0-38,5 0-24,5-4-130,0-6-221</inkml:trace>
  <inkml:trace contextRef="#ctx0" brushRef="#br0" timeOffset="422.0844">393 28 828,'-36'-85'88,"36"85"-73,0 0-64,2 0-101,5 0-208</inkml:trace>
  <inkml:trace contextRef="#ctx0" brushRef="#br0" timeOffset="276.0552">393 28 726,'0'0'98,"0"4"-51,0 11-39,0 4-9,0 1 4,0 0 0,0-3-3,0-4-1,0-3-11,0-7-81,3-3-113,2 0-131</inkml:trace>
  <inkml:trace contextRef="#ctx0" brushRef="#br0" timeOffset="859.1718">575 61 766,'10'0'93,"0"0"-35,-3-2-50,1-9-38,-1 1-14,0 0-1,1 0-6,-3 1 42,-3 1 14,1 6-1,-3-3-2,0 3-9,-3-3-19,-12 1 14,-2 2 5,0 1 6,0 1-1,0 0 1,2 10 0,7 9 7,4 4 20,4 2-1,0 2 29,0-3-8,12-2 3,10-3-37,0-3-7,3-4-5,2-5-35,0-7-41,7 0-69,-2 0-105</inkml:trace>
  <inkml:trace contextRef="#ctx0" brushRef="#br0" timeOffset="1145.229">806-315 609,'0'0'98,"0"16"-52,0 12-17,0 9-5,0 6 23,5 5 3,5-3-24,0-2-13,0-2-2,-1-7-9,-1-3-1,2-7-20,2 0-53,0-4-31,3-3-44,2-4-70,0-1-40</inkml:trace>
  <inkml:trace contextRef="#ctx0" brushRef="#br0" timeOffset="1709.3418">1165 68 498,'0'-8'50,"0"-3"-20,0-1-3,-3 3-18,-11 0 32,1 2-9,-4 3 12,0 4 9,-3 0 8,3 0-13,-2 15 9,1 3-26,6 1-14,0-2-7,9-2 1,-2-2 2,5-4 5,0-1 1,0-2-4,13-2-4,1-3-4,6-1-25,2 0-32,3-5 18,-6-18-45,1-9 44,-5-9-6,-3-5-4,-5-6-10,-7 1 10,0 3 2,0 8 26,0 10 13,0 8-40,0 9 55,0 6-7,0 5 23,0 2 13,0 0-1,0 0-13,0 4-2,0 20-5,0 13-21,0 10 44,10 9-13,0 6 8,10-4 2,-5-4 10,2-8-18,0-12-9,-2-7-13,2-9-7,0-9-3,3-6-79,4-3-231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5.05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 4 423,'0'-1'113,"2"0"-32,-2-1-5,0 2-50,0-1-15,0 0 4,0 1 20,0-1 40,0 1 23,3 0-5,-1 0-20,-2 0-10,0 0-15,0 0-21,0 0-7,0 0-11,0 0-6,0 0-3,0 0 1,0 0-1,0 0-2,0 0 1,0 0 0,0 5-2,0 7-8,0 2 2,0 6 20,3 1-5,0 1 0,-3-3-6,0 0 0,0-3-1,0-3 2,0-1 1,0-4 0,0-3 0,0-1-4,0-1 1,0-1-1,0 2-10,0 0-8,0 3-1,0 5-6,0-2 0,0 4-4,-3-6-30,-5 0-34,3-3-54,0-5-67,2 0-42</inkml:trace>
  <inkml:trace contextRef="#ctx0" brushRef="#br0" timeOffset="529.0527">74 573 530,'0'0'221,"0"0"-72,0 0-46,0 0-48,0 0-11,0 1-8,0 3-13,0 4 3,-3 1-6,3 6 7,-2 2-1,-1 4-10,1 2-5,-1-2-6,0-2-6,-2-1 3,0-3-1,0 0-11,2-3-26,-5 1-18,6-1-31,-3-1-53,5-1-30,0 0-59,0-2-5</inkml:trace>
  <inkml:trace contextRef="#ctx0" brushRef="#br0" timeOffset="913.0913">116 1096 546,'0'2'226,"0"3"-77,0 1-43,0 4-54,0-1-11,0 6-12,0 1-12,-3-1-6,0 3-6,-2 0-3,5 2-1,-8-3-2,1 2-23,-1 0-41,3 1-56,-3-1-37,5 0-55,1 0-23,2-1-33</inkml:trace>
  <inkml:trace contextRef="#ctx0" brushRef="#br0" timeOffset="1458.1458">82 1990 611,'0'8'151,"5"-2"-37,-5 1-55,0 1-18,0-2-18,0 4-19,0-2-5,0 4-21,0 1-35,0 4-13,0-1-59,0 0-86,0 2-62</inkml:trace>
  <inkml:trace contextRef="#ctx0" brushRef="#br0" timeOffset="1674.167">74 2371 777,'0'11'136,"0"1"-32,0-1-73,0 1-32,0-1 0,0 1 1,0-3 0,0 3 2,0-1-16,0-2-16,0 1-39,-3-2-46,1 1-99,-1-1-71</inkml:trace>
  <inkml:trace contextRef="#ctx0" brushRef="#br0" timeOffset="2048.2045">71 2733 901,'0'10'160,"0"2"-77,0 5-56,0 3-19,0 1-7,-2 2-1,-1-3-1,1-2 4,-1-4-4,3-3-4,0 1-24,-3-3-34,3 1-34,-2 2-35,2-2-26,0 3-61,0-5-67</inkml:trace>
  <inkml:trace contextRef="#ctx0" brushRef="#br0" timeOffset="2288.2279">66 3107 731,'0'11'143,"0"2"-51,0 2-78,0 0-20,0-1-37,0 0-24,0-2-15,0-1-71,0 0-56,0 4-112</inkml:trace>
  <inkml:trace contextRef="#ctx0" brushRef="#br0" timeOffset="2563.2563">53 3505 825,'0'14'147,"0"0"-57,0 5-69,0 0-21,0 1-1,0-3 1,0-1 1,0-2-2,-2 0-9,-1-4-43,0 1-44,1-1-51,2-3-107,-3 2 1</inkml:trace>
  <inkml:trace contextRef="#ctx0" brushRef="#br0" timeOffset="2820.2819">58 3910 934,'0'14'135,"0"-3"-71,0 0-62,0-6-47,-2-4-62,-1-1-84,3 0-143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12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333-1 681,'-8'0'86,"-5"0"-44,-3 1-5,-4-1-19,-4 1-9,1 1-4,2-2-2,-3 2 0,6-2 2,3 2 0,2-2 28,-3 0 4,3 0-9,3 0-4,-3 0-13,-1 0-2,4 0-3,-3 0-4,0 0-1,3 0 1,2 0-1,0 0 3,5 0 3,-2 0 5,5 0-1,0 0 2,0 0 5,0 0-4,0 0-5,0 0-2,0 13-2,0 11 8,0 11-1,0 11 29,0 11-23,0 4-9,0-3-2,0-5-2,3-8-2,-1-10-1,1-12-2,0-6-2,-1-10-13,-2-5-50,0-2-64,0 0-94,0-4-92,0-10-42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3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 1141,'11'0'162,"-3"0"-21,-3 0-95,-3 0-43,4 0-6,7-3 0,-3-2 7,11 0 1,2 0 1,3 2 2,0 2-7,-2 0-8,-3 1-39,-3 0-46,0 0-68,-2 0-110,-3 7-162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1.8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 22 719,'0'-6'216,"0"2"-72,6-1-88,-4 2-49,4 0-12,1 3 7,1 0 2,5 0-3,3 0 5,5 14 18,-1 7-13,1 3-5,-5-1 7,-3 0 5,-10-4-13,-3-6-8,0-5-5,-13-8-8,-11 0-8,-5 0-4,3-14 30,3-3-4,7 1-4,3 0-8,13 1-13,0 4 7,0 0-1,0 1-7,8 2-31,10 3-62,1 2-34,1 3-70,1 0-48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07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0 102 455,'5'4'112,"0"-2"21,-5-2-95,0 0-21,0 0-41,0-3 17,0-6 87,0-1 20,-3 0-9,3-2 5,0 2-4,0 0-7,3-1-18,10 3-14,3 1-21,4 1-13,1 3-16,0 0-16,0 2-42,2 0-52,-4-1-57,-1 2-112,0-2-188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48.8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16 24 142,'0'-5'45,"0"2"41,0-1-42,0 2-27,0-2-10,0 2 0,0-2 9,0 2 26,0 1 40,0 1 47,0 0 37,0 0-16,0 0-34,0 0-33,0 0-18,0 0-20,0 1-20,0 10-14,-2 3-7,-1 4 2,3 2-1,-2 2-4,2 0-28,-3-4-43,-2-2-57,5-2-82,-3 0-69,3-4-29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57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195 45 801,'0'-4'100,"0"-4"-65,-3 0-38,-15 0 3,-3-1 3,-2 2 4,2 6 6,0 1-1,3 0-4,2 1-15,3 22 12,3 6 20,-1 9 26,9 8 6,-3 9-19,5 3-12,0-1-10,0-2-3,0-7-1,0-6-10,0-9-4,0-10 2,0-5-35,0-5-44,0-2-89,7-7-71,1-2-117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79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223 0 952,'0'0'168,"0"0"-113,-18 0-80,-11 0 3,-10 0 14,0 0 9,0 0 2,8 0-13,7 0-22,8 0-28,11 0-30,5 0-27,0 0 25,16 0-12,13 0-202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2.93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0 0 821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0 821,'151'32'144,"-151"-10"-78,0 3-66,0 3-1,0-1-2,0-5-9,0-8-23,0-9-38,0-5-50,0 0-140,0-13-105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34.2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-499-2133 426,'0'0'117,"0"0"-19,0 0-57,0 0-31,0 0-12,0 0-1,0 0 6,0 0 2,0 0 6,0 0 13,0 0-7,0 0-2,0 0-3,0 0 0,0 0 2,0 0-7,0 0 1,0 2-5,0 2-1,5 3-2,2 0 0,1 1 1,-3 0 0,2-2 0,-2 1-1,0-2 0,0-1 0,0 0 0,0 2 1,-1-1-1,1 1 0,0-2 0,3 2 1,-3 0 0,-3-1 0,5 0 0,1 0 0,-3-1 0,0-2-2,0 2 2,2 0-1,-2 0 0,2-1 0,-4 1 2,2-2-2,-1-1 1,-1 1-1,2-1 2,-5 0-1,5 1-1,-3 0 1,3 1 0,5 1 1,-3-1 0,3 3-1,0 0-2,0-1 1,2 1 0,-5-2 0,1 0 0,-3 0 0,0-3 1,0 3-2,-1-2 1,1 1-1,0 0 1,0 1 0,3-2 1,-3 1-2,2 1 2,-2-1-1,2 0 0,-2 0 0,0-1 1,0-1-1,-3 0 0,1 2-1,-1-2 1,3 0-1,-2-1 1,-1 2 1,3 0-1,-3-1 0,1 1 1,2 0-1,0 0 0,0-1 0,2 2 1,-2-2-1,0 0-1,0 1 2,-3 0-1,1-1 1,-1-1-1,-2 0 0,0 1 1,3-1 0,-1 0 0,1 1 2,-1 0-2,3 0-1,-3 1 0,6-1 2,-6 0 2,3-1-1,0 1 5,2 2-1,-4-1 3,2-1-1,0 1-4,-3 0-4,3 0 0,-5-1-1,5-1-1,-3 2 1,3-1 0,-2 1 0,4-2 0,-2 3 1,2-2-1,-2 0 0,-2 0 1,2-1-1,-5 1 0,5-1 1,-5 0-2,0 0 2,2 0 1,-2 0-2,0 0 1,0 0 0,0 0-1,0 0-2,0 0 0,0 0 2,0 0-1,0 0 5,0 0 3,0 0 5,0 0 2,0 0 3,0 1 0,0-1-5,0 1-2,0-1-5,3 0 1,-3 0-1,2 0-1,-2 1-2,2-1-1,-2 0 1,0 0-2,0 0 2,0 0-1,0 0 2,0 0 3,0 0 4,0 0-1,0 0-2,0 0 1,0 0-5,0 0 0,3 0 0,-1 0-2,-2 0 0,0 0 0,3 0-1,-3 0 1,0 0 0,0 0 0,0 0-1,0 0 1,0 0 0,0 0-1,0 0 1,0 0-1,0 0 1,0 0-1,0 0-2,0 0 0,0 0-1,0 0 3,0 0 1,0 0 1,0 0-2,0 0 0,0 0 1,0 0-1,0 0 0,0 0 1,0 0 0,0 0-1,0 0 0,0 0-2,0 0-1,0 0 0,0 0 1,0 0 2,0 0-1,0 0 4,0 0-1,0 0 2,0 0 2,0 0-1,0 0-2,0 0-1,0 0-2,0 0-2,0 0 2,0 0-3,0 0 3,0 0-1,0 0 2,0 0-1,0 0 3,0 0-1,0 0 1,0 0-1,0 0-1,0 0 0,0 0-1,0 0 0,0 0-1,0 0 1,0 0-1,0 0 1,0 0 0,0 0 1,0 0-1,0 0 1,0 0 0,0 0 1,0 0 0,0 0 0,0 0-1,0 0 0,0 0 0,0 0-1,0 0 2,0 0-1,0 0 1,0 0-1,0 0-2,0 0 1,0 0 0,0 0-2,0 0 1,0 0 1,0 0 0,0 0 1,0 0-1,0 0 0,0 0 0,0 0-2,0 0 2,0 0 0,0 0 0,0 0 1,0 0-1,0 0 1,0 0 0,0 0 0,0 0 1,0 0 1,0 0 2,0 0 1,0 0-3,0 0 0,0 0 0,0 0-2,0 0 0,0 0-1,0 0 0,0 0-1,0 0 0,0 0 0,0 0 2,0 0-2,0 0 1,0 0-2,0 0 0,0 0-5,0 0-9,0 0-5,0 0-20,0 0-32,0 0-54,0-4-116,5-7-151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1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0 0 970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1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0 100 970,'151'-106'67,"-151"106"-74,0 0-106,0 0-52,10 5-5,6 11 20,5 1-166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4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0 793,'0'0'161,"0"0"-56,0 5-55,10 9-14,9 8-30,7 4 5,0 4 7,2-4-6,-2 0-3,-5-4-7,-3-6-3,-7-12-28,-3-4-60,0 0-112,-8-2-188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3.6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119 0 687,'-3'10'61,"-7"12"-57,-3 4 33,-3 4-16,-5 0-18,6-2-4,-4-6 4,6-9-73,6-6-127,4-7-72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5:54.0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6 133 743,'20'-6'128,"1"1"-31,-5-4-71,-3-4-26,-8-5-17,0 0-17,-2 1 19,-3 1 1,0 1 12,0 7 1,-5 0-4,-8 8-4,-3 0 0,0 0-2,1 0-6,2 16 16,5 4 10,3 3 15,5-1 39,0-1 20,0-1 11,13-1-21,2-4-25,4-3-31,1-1-15,-1-4-20,4-4-42,3-2-47,3-1-88,5 0-120,2 0-147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2.7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127 335 360,'-13'-1'66,"0"1"0,0 0-34,-2 0-1,2 0 1,0 0-16,5 0 2,3 0 15,2 0 4,0 0 9,3 0 4,0 0 4,-2 0-22,2 0-23,-5 0-8,2 0-8,-2 0 6,0 0-1,-1 0-3,4 0 1,2 0 8,0 0 3,0 0 8,0 0 13,0 2-7,0-2-9,0 2-1,0-2-8,0 0 1,0 0-7,0 0-1,0 0 13,0 0 11,0 1 8,0 2 3,0 5-4,0 4-12,0 3-8,2 1 10,4 4 1,4-2-3,-5-5-3,0-4 9,-2-2 6,5-4-2,-3-2-6,-2-1-3,4 0-10,1 0-3,3 0-11,-1-7-5,1-7 16,-1-2-7,-2 0 1,0-5 5,-3 1-2,-3-2-1,1-1-2,-3-3-1,0-2 0,0-1-2,0 0-4,0-1 6,0 0 2,0 2 4,0 2-3,0 2 0,-3 3 2,1 3-3,-1 4 2,1 3 3,2 4-4,0 3 2,0 4 3,0 0 3,0 0 6,0 0 2,0 16-19,0 15 13,10 8 5,6 9-8,4 8 5,6-3 0,-2-4 7,-1-8 0,-4-7-5,-1-9-6,-5-4-6,2-5-8,-7-2-41,5 0-61,-5-3-71,3-2-59,-1-4-106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3.8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222 539 797,'3'0'139,"-3"-3"-43,0-2-69,0-1-38,0-1 1,-8-3 13,-5 1 1,2-2 10,-2 2 3,0 3-6,-2 0 3,2 2-7,-3 4-7,-2 0 3,2 0-2,-2 0-2,0 9 6,2 6-3,0 5 4,6 3 3,5-1-6,2 2 8,3-3-5,0-1 2,0-5 3,3-5 9,10-2 3,-5-3-12,5-3-7,-3-2-2,3 0-14,0-4-8,0-15-10,3-12 17,-3-7-14,2-8-11,-7-5 9,3-3-13,-6-2-5,0 2-12,0 2 4,-2 1 12,-3 5-4,0 3 6,0 7 9,0 6 10,-3 8 10,-4 8 7,1 5 7,6 8 0,0 1 1,0 0 1,0 17 13,0 16 38,6 13 16,12 14-28,3 13-3,5 7 1,2 3 14,1-4-15,-3-9-4,-3-9 18,-2-18-13,-5-13 2,-6-11-24,1-12-15,-1-7-20,1 0-98,2-12-315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7.5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40-2 761,'0'0'119,"0"0"-40,0 0-54,0 0-18,0 0-2,0 0 0,-3 0 6,3 0 14,0 0 9,0 0 6,0 0 5,0 0 10,0 0 1,0 2-6,0 1-9,0 6-15,0 7-11,0 4-11,0 6-1,0 3-2,0 5-1,0-2 0,0-1 0,0-1 0,0-3 0,0-6 1,0-3-1,-2-4 2,-1-2-2,-2-6 0,5-3-1,-3 2 0,1 2 0,-1 0 2,0 3 0,1-1 1,-1 1-2,-2-2 2,2-3-5,1-3-1,-1-1 2,3 0 0,0-1 0,0 0 4,0 0-4,0 0-41,11 0-107,12 0-210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09.5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39 596 801,'0'0'124,"0"0"-27,0 0-66,0 0-23,0 0 39,0 0 19,0 0 9,0 0 3,0 0-18,0 0-13,0 0-16,0 0-14,0 0-10,0 0-2,0-5 1,0-8-3,0-4 3,0-3-1,0-6-1,0-2-2,0-2 0,0-3-2,0-4-3,0-1 7,-2 0-8,-6 1 9,0 2-7,3 3 3,-3 2-1,6 5 3,-4 6-2,6 4 0,0 2 0,0 4 0,0 3-2,0 2 6,0 3-1,0 1-2,0 0 1,0 0-1,0 0-3,0 0-1,0 0 3,0 0 1,0 0 2,0 0-4,0 0 1,0 0 1,0 0-3,0 0 3,0 0-5,0 0 1,0 5 1,3 7 5,10 5-2,3 7-9,4 2 7,1 7-2,5 4 2,0 2 2,3 0-4,0 3 3,2 1 0,-2-4-1,-3-4 1,-6-6-1,-1-6 2,-6-8-2,-6-7 0,-4-6 2,0-2-1,-3 0 0,0 0 2,0 0 0,2 0 15,-2 0 1,0 0-5,0 0-12,0 0-4,0-8-2,0-11-5,0-8 2,0-10 3,0-3 2,0-4 3,-5 0-1,0 4-1,2 4 0,1 7 3,2 5-1,0 6 0,-3 3-1,3 4 1,0 2-3,0 0 2,0-1-7,0 1-1,0 2 1,0 0 6,0 1 2,0 2 1,0 3-4,0 0 2,0 1-5,0-4-1,0 1 3,0-2 0,0 2 2,0-2 2,0 0-2,0-2 1,0-1 2,0-1-1,0-2-4,3 1 1,-1-2-1,-2 4 2,0 2 5,3 4-2,-3 2 2,0 0-7,2 0-18,-2 0 2,0 0-19,0 0-10,0 0-15,0 0-23,0 0-56,0 0-89,0 0-81,0 0-135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0.0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23 541,'0'0'220,"0"0"-66,0 0-39,0 0-32,0 0 5,0 0 1,0 0 2,0 0 3,5 0-16,11-3-40,-3 0-26,5-1-7,0 1-2,1-2 0,-1 3-7,-3-1-27,4 3-25,-4 0-20,-2 0-30,0 0-50,-2 8-74,2 9-120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36.0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3060 5 372,'-2'-2'86,"2"1"-42,0 1-36,0-1-4,0 1 14,0 0 36,0 0 21,0 0 17,0 0 12,0 0-10,0 0-23,0 0-23,0 0-24,0 0-16,0 0-7,0 0-3,0 0 1,0 0-1,0 0 3,0 0 0,0 0 0,0 0 3,0 0-1,0 0-2,-3 0-1,3 0-2,-2 0-1,-1 0 0,3 0 1,-4 0 3,-1 0 4,0 0 0,-3 0 4,-4 0 0,2 0 4,0 0-3,-2 0-2,2 0 1,0 0-4,3 0-1,0 0-1,-1 0 1,3 0 2,0 0 0,-2 0 1,0 0-1,-3 0-3,-5 1 1,-2-1-2,-3 1 2,-2 0 0,3 1 4,1-1 2,4-1-1,6 1 0,1 0-4,2-1-2,2 0 2,1 0 2,-3 2 2,3-1-2,-3-1-2,-5 0-1,0 0-2,0 0 0,-2 1-1,2-1 2,-2 1-2,2-1 1,5 0-1,-2 0-2,-1 0 2,1 0-1,-3 1 0,0-1-1,-2 2 2,-3-1-1,1 1 1,-4 0-2,4-1 3,-1 0 0,0 0-2,3-1 0,0 0 0,2 1 1,2 0-1,1-1 2,5 2-1,-6-1 0,3-1 0,-2 0 0,-8 1 5,3-1 2,-8 0 0,1 1-2,-4 0 0,4 1-1,-3-2-1,4 2-2,1-2-1,3 1-1,4-1 1,0 0 1,0 0-2,3 1 1,-3-1 0,-2 0-1,-6 1 0,1 0 0,0 1 0,-5-1 1,2 0 1,1 0 0,4 2 0,5-3-2,0 1 1,5 0-1,3-1 1,-3 1 0,-3-1 0,1 0-2,-5 0 1,-3 2-1,-2-2 2,-3 0 0,1 0-1,1 0-1,-1 0 1,6 0 1,-1 0 0,1 1-2,-1-1 2,1 1-1,-4 1-1,0-2 1,-5 2-1,0-1 2,0 0-1,-1 0 1,4 2-2,-1-1 1,3-2 1,0 2-1,-3 1 0,0 0 1,-2-2-2,-2 1 1,-3 0 0,0 1 1,-3-2-1,1 0 0,-1 0-1,3-1 2,5 1-1,-5 1 1,5-2-1,2 0-1,-2 0 2,3 0 0,-1 0-1,3 1-1,-3-1 1,3 1 0,0 1 0,-3 0 0,0 0 1,1 0-1,1 1-1,-1-1 2,-1-2-1,3 2 0,-5 1 1,2-1-1,1-1-1,-1 1 1,3-2 1,-3 0-2,0 0 1,1 0 0,-1 0 0,0 0 0,-4 0 0,-1 0-1,6 0 2,-4 0 0,6 0-1,0 0 0,5 0-1,2 0 2,3 0-1,-1 0 0,1 0-1,-1 0 2,-4 0-1,-5 0 1,2 0 0,-2 0-2,2 0 2,1 0 0,4 0-1,2 0 0,-4 0 0,5 0 2,-1 0-3,-4 0 4,-5 0-2,-3 0-1,1 0 0,-4 0 0,1 0 2,0-2-2,3 2 2,-1 0-2,0 0 0,3 0 0,-5 0 0,0 0 1,2 0 2,-7 0 0,7 0-2,1 0-2,4 0 2,5 0 0,3 0 0,-1 0-1,6 0 0,-5 0 0,-3 0 1,-2 0 3,-6 0 0,1 0 1,0 0-1,-3 0 1,6 0-1,1 0 3,6 0 1,2 0 1,2 0 5,1 0 0,-3 0-2,5 0-6,0 0-1,-2 0-2,2 0 0,0 0-1,0 0 0,0 0 2,0 0-1,0 0 2,0 0-6,0 0-49,9 8-60,21 1-93,9 4-313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0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27 971,'0'0'146,"0"0"-57,0 0-65,0 0-13,0 0 18,8-2-2,5-3 26,5-1 14,0 3-23,3-1-24,-5 1-19,-1 1-8,-2 0-36,0 2-61,-2 0-77,-1 0-166,-2 0-408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1.1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65 517,'0'-1'114,"0"1"-33,0 0-41,0-1 1,3 1 23,-3 0 12,2 0 12,4 0 5,-4-3-19,6-2-12,0-2-25,5-1-25,3-2 0,2-1 0,3 3-6,-1 3 1,-1 3 3,2 2-20,2 0 5,-2 3-13,-3 16-2,-2 6 5,-3 5 1,-8 2 1,-3 3-14,-2-6-6,0 0-6,-15-8-10,-3-5 5,2-6-7,-2-5 12,10-3 6,0-1-16,0-1 37,8 0 16,0 2 1,0 1-7,0-1 7,0 2 1,6 1 34,9-1 1,1 3-15,7 2 30,-5 4-6,6 1-17,-8 5-14,-3 1-5,-6 1-9,-4 3-5,-3-2-3,-3-3-1,-23-2-7,-10-10-12,-6-6-22,-5-1-37,0-2-21,8-15-23,16 2-179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1.7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26 128 722,'0'0'133,"0"0"-60,0 0-60,0-4-15,0-3-2,0-3 15,0 1 14,0-5 20,0 2-3,0-1-9,11-1-15,-1 1-8,3 1-8,0 3-1,0 4 7,3 1-7,5 4-2,0 0-15,2 12 13,3 15-3,-3 7 11,-2 7-5,-10 5 1,-3-1 0,-8-3-4,0-4 0,-13-6-10,-14-10-27,-1-11-5,-3-10 8,-3-1 4,2-9 34,6-17 4,0-5 0,8-1 1,5 0-1,5 3-3,8 4 0,0 5-6,0 4-14,3 6-52,15 5-140,3 5-224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16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0 112 570,'-3'-1'181,"3"0"-95,0 0-24,0-1-50,0 1-4,0 0 11,0 0 28,0 1 26,0 0 9,0 0-5,0 0-4,0 0-12,0 0-9,0 0-10,11 0-10,-3 0-15,7 0-15,-2 0 2,3-1-3,0-3-4,-1-2 1,1 3-2,-3-6 3,-3 2-3,-2 1-5,0-2-8,-3 0-5,-5-2-11,0 1-13,0-1-7,0 0-1,0 2 19,0 3 4,-5 4 5,-3 1 1,-5 0-5,3 0 8,-6 1 7,3 12 18,0 2-3,3 3 1,-1 0 2,3-2 5,6 0 10,-1-5 13,3 0 15,0 1 3,0-3 5,0 3-6,5-2-16,6 0-13,-1 2-7,6-5-9,-1 0 2,1-3-5,0-4-21,2 0-33,3 0-59,0-3-100,5-8-173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4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0 901,'0'0'109,"0"0"-42,2 13-52,1 5-12,2 3 2,0 0 0,-2-1-5,2-5 0,0-4-11,-2-6-50,2-5-69,0 0-120,0 0-256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7.5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0 860,'0'0'135,"0"0"-83,0 0-79,0 0-64,3 5-79,5 5-125,5 2-38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13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120 42 782,'0'0'152,"0"-4"-75,0-4-64,-10-1-17,-6 0 5,0 2 6,1 3-5,2 3 9,2 1 4,1 0 4,2 0-4,0 8-4,3 0 1,0 3-7,2-1-1,3-2-2,0-1 8,0-3 0,0-1-11,11-1-16,2-2-30,2 0-56,-2 0-11,0 0 77,-2-5 23,-3 2 19,-3 3 11,0 0 8,-2 0 1,4 6-2,4 18 38,-1 5-46,6 9 28,2 8 24,-5 0-1,3 0-12,-11-4-9,-2-7-23,-3-8-17,0-5-13,-3-8-3,-15-8-15,-3-4-10,0-2-19,-2 0 27,2-7-20,5-14-67,1-2-55,7-4-126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6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-2 128 799,'0'-2'206,"5"1"-84,3-3-80,2-1-34,1-1-13,4-5-7,-2 2 13,3-2 1,-3 0 2,0 2-1,-3 1 1,-4 0-10,-6 0-11,0 0-3,0 1-27,-6-3 11,-9 3 12,-1 5 8,1 2-2,-1 0-6,6 3-1,-1 20 14,8 6 15,3 3 12,0 0 16,0 1 0,0-6 3,8-3 8,3-6-1,-1-5-9,-2-3-22,5-6-9,0-3-18,3-1-48,-1 0-81,9-3-80,2-11-109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8.9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0 100 543,'8'18'64,"-5"0"9,-1-2-30,-2-6-38,0-4 2,0-5-11,0-1-5,0 0-9,0 0-18,0-13 51,0-6 34,0-3-21,0-7-14,0 4-4,0 2-15,8 4 16,5 7 4,-3 5 25,4 7-13,1 0-25,1 1 0,2 22 1,0 1 8,0 7-1,-2-1-3,-3-2-1,-2-6 2,-6-5-12,-3-5-44,-2-8-65,3-4-94,5 0-60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9.29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35 728,'11'5'111,"-1"12"-51,8 6-58,-2 1 25,5 0 48,-6-3-4,1-5-2,-6-5-5,-4-8-6,-4-2-14,1-1-14,0 0-24,-1-9-6,6-10-8,-3-5 4,3-4 7,2 0-3,-4 4-15,-1 4-7,3 4-22,-3 5-21,0 8-16,3 3-47,2 0-37,6 0-156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40.5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3056 2 372,'0'0'62,"0"0"-28,-3 0-17,3 0-3,0 0 12,0 0 31,-2 0 2,2 0-3,-3 0-2,1 0-8,2 0-3,-2 0-10,-1 0-11,1 0-5,-3 0-7,5 0-3,-5 0-3,2 0 0,-2 0 0,3 0-1,-3 0 4,-5 0 4,3 0 8,-3 0-2,3 0 0,-3 0-3,0 0 1,3 0-6,-1 0 1,3 0 2,-2 0-2,0 0-3,-1 0-4,1 0 1,-5 0-2,4 0 1,-4 0 2,-3 0 4,3 0-3,0 0 2,-1 0-3,6 0-1,0 0 0,4 0-1,3 0 0,-2 0 1,2 0 4,0 0-1,0 0-2,0 0-4,-3 0-1,3 0-1,0 0 2,0 0-1,0 0 0,0 0 0,0 0 1,0 0-2,0 0 0,0 0 2,0 0-2,0 0 1,-2 0 0,-3 0-2,5 0 2,-8 0 0,4 0 0,-4 0 2,1 0-2,-3 0 0,-2 0 0,2 0 0,0 0 0,5 0 1,-2 0 0,-1 0-1,8 0 0,-5 0 0,3 0 1,-3 2 0,0-2-1,0 2 0,-2-2 1,0 1-1,-1 0 1,1 0 1,2-1-2,-2 0 1,4 1-1,-2-1 2,0 0-1,-2 0 0,-1 1 2,-1 1-1,1 1 4,-4-2-2,5-1-1,-6 2 2,6 2-5,0-3 1,-1 0 0,3 0-1,-5 1 0,1 1 1,-1-1 1,-5 1-1,-2 1 1,2-3 2,-2 2-1,2-1 2,0-1 0,6 1-3,1-1 0,3 1-2,0-1 1,3 0 1,0-1 0,-1 0-1,-4 0 0,-6 0 0,1 0 0,-5 0 2,-3 0 0,1 1 0,-1 0 3,0-1-5,6 0 0,1 0-1,8 1 1,-2-1-1,2 0 1,3 0 1,-1 0 0,-2 0 0,0 0-1,-5 0-1,1 0 1,-1 0 0,-2 0 0,2 0 0,0 0 0,-2 0 0,4 0-1,1 0 1,-3 0-2,0 0 2,3 0 0,-5 0 0,2 0-1,-3 0 0,1 0 0,-3 0 1,3 0 0,0 0 0,-3 0-2,5 0 1,0 0 0,-4 0-1,4 0 2,0 0-1,3 0 0,-3 0 0,5 0 0,2 0 0,1 0 1,0 0-1,2 0 1,-3 0-1,1 0 0,-1 0-1,-2 0 2,0 0-2,-2 0 3,-3 0-2,0 0-1,-4 0 2,1 0 0,1 0 0,2 0-1,3 0 1,-1 0 0,4 0 1,1 0-2,3 0 1,-2 0 0,-1 0-1,1 0 0,-1 0 1,-2 0-1,-2 0 0,-3 0 0,-2 0 0,2 0 1,-2 0 1,-1 0-2,1 0 1,0 0 0,4 0 0,1 0-1,2 0 0,3 0 1,-3 0 0,2 0 1,-4 0-2,-3 0-1,0 0 3,-2 0 0,-5 0 0,2 0 1,3 0 0,2 0-1,3 0 0,-1 0-1,8 0 0,0 0 2,-2 0 1,-1 0 0,1 0-2,-5 0-3,-1 0 1,-7 0 3,1 0 1,-4 0 1,4 0-2,-1 0 0,3 0-2,2 2 0,2-2 0,4 2-1,-1-2 3,0 1-1,0-1-2,-3 0 1,-1 0 1,-1 1 0,0 0-1,0-1 0,-2 2 0,4 0 0,-1-1 0,-1-1-1,0 2 1,-2 0 0,-1-2-1,-4 0 2,0 0-1,0 1 1,0-1-2,4 0 2,-1 1-1,4 1 0,0-2-1,3 1 0,-1 0 1,3-1 0,-9 0-2,1 1 0,-1 0 1,-1 0 0,0 0 0,-2 0 0,7 1 1,0-1-1,5 0 0,3 1 1,-3-1-1,2-1 1,-1 1-1,-4-1 0,1 3 0,-6 0 0,1-1 1,-3 1-1,1-1 0,-3-1 0,2 2 1,5-2-1,-2 1 0,4 0 1,-2-2-1,3 0 0,-3 0 0,3 1 1,-5-1-1,-1 1 0,1 0 0,-3 1 1,3-1 0,2 0-1,-2 0 1,5 1-1,-1 0 0,3 0 1,-2-1-2,2-1 2,-2 0-1,-1 0 0,1 3 0,-1-2-1,1 0 1,0 0-1,2 0 1,-3 0 1,6-1 0,-3 2-2,0-1 1,-2 1 0,-1-1-2,-4 3 3,0-3 0,-3 2-1,0-1 1,3 0 0,-3 0-2,5-2 2,1 1-1,1-1 1,1 0 0,2 0-1,-2 2-1,-1-2 1,3 1 1,-7 1-3,2-1 2,-2-1-2,-5 0-1,0 0 3,-1 0 0,4 0-1,1 0 1,3 0-2,6 0 3,1 0-3,-2 0 3,3 0-2,-3 0 0,0 0 0,-2 1 2,-3-1-2,-3 0 1,1 0 0,-3 0-1,3 0 1,-3 0 0,6 0 0,-1 0 0,7 0 1,-2 0-1,0 0-1,1 0 1,-1 0-1,0 0 0,-3 0 1,1 0 1,-3 0 0,0 0-2,5 0-1,-2 0-1,2 0 2,3 0 1,-1 0 1,1 0-1,-1 0-1,-2 0 1,3 0-1,-8 0 1,0 0 0,3 0 0,-3-1 1,0 0-1,0-1 1,5 2-1,1-1 0,-4 1 0,6 0 0,-3 0-1,0 0-1,-2 0 2,-1-1-1,-4 1 1,4 0 1,-1 0 0,1 0-1,3-1 2,3 1-2,-1 0 1,3 0 0,0 0 2,0 0 0,0 0-2,0 0 0,-2 0-2,0 0 0,-1 0 1,1 0-1,-1 0 4,3 0 1,-2 0-1,2 0 1,-3 0 0,3 0 2,0 0 1,0 0-3,0 0 2,0 0-3,0 0-2,0 0-6,0 0-30,0 0-31,10 0-59,12 0-159,3 0-322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19.73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73 16 704,'0'-5'57,"0"0"-45,0 1-9,-13 2 4,3 1 9,-1 1 5,1 0 1,-1 0 10,4 9-7,-1 2 2,5 1-5,3 1-15,0-3 11,0-3-7,0-1-5,0-3 0,3-1-8,10-2-9,-3 0-18,3 0-18,0-5-15,0-11 45,-5 4-7,-3-2 24,3 6-1,-8 1 8,0 6 9,0 1 16,5 0-1,-2 0-17,2 7 9,3 9 16,0 2-27,0 2-8,-1 0 0,1-4-2,0-4 1,-3-5-6,3-4-56,-3-3-76,6 0-127,-1 0-139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0 480,'0'0'125,"0"0"-50,0 25-25,0 12 21,0 13 16,0 9-26,0 6-18,0-1-19,2-5-14,1-10-9,0-13 0,-3-12-6,0-10-39,0-9-42,0-5-62,0 0-96,5-9 43,0-9-36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4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 11 450,'0'0'118,"2"3"-36,1 10-46,0 6-27,2 1 54,-3 2 9,1-1-11,5-3-9,-3-4-18,0-6-19,3-1 2,3-1 1,-4-5-9,6-1-7,-2 0-7,4 0-24,-2-6 10,0-10 4,0-7-13,-5-3-6,0-1 18,-5 2 2,2 6 0,-5 6 7,0 5 6,0 7 2,0 1 6,3 0 0,-1 4-23,3 13 38,-2 7-5,5 3-13,0 1 0,-1-2 1,-1-6-3,1-3-1,1-6-4,0-9-68,-3-2-118,0 0-105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0.7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2 105 794,'16'-6'68,"-1"-2"-30,-2-2-38,-2 1-5,-3-3-4,-6 2-1,1-1 2,-3 0 0,0 2 3,0 1 0,-3 0-10,-10 6-2,-2 2-12,2 0-17,5 0-15,0 18 45,0 5 14,8 2 15,0 2 4,0 0 13,0-5 0,0-2 8,0-5-1,3-3-23,5-1-9,-1-5-1,1 1-1,3-2-20,2-3-36,2-1-54,1-1-62,5 0-41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16:21.1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133 0 626,'0'0'39,"0"0"-54,-5 0-1,-8 3 7,0 9 9,0-2 4,7-1 0,-1-2-5,4 0 9,3-3 14,0 0 16,0 3 26,0 2 11,0 4-18,0 0-23,8 3-8,0-1-9,-1-1 16,-4 0-17,2-5-9,-5 3-3,0-1-6,0 4-8,-10-2-15,-11 0-28,-5 1-18,2-4-89,1-4-109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24:01.65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445 319 684,'0'0'116,"0"0"-13,0 0-51,0 0-32,0-1 4,2-1 7,1 0-1,-3 0 11,0 1 6,0 1 0,3-1-6,-3-2-7,5 2-6,3-1-1,-1-4-16,4 1-6,2-2 3,0 1-2,0-2 1,2 1 0,-2 0 0,3-2 0,0 1-2,-1 0-3,4 1-2,1-3-1,4 0 3,-1 1-2,3-2 0,6 0-2,-1-2 2,-2 2 0,-1 1-1,3 0 1,-2-1 0,0 3-1,-1 0 1,1 2-2,0 2 0,-1 0-1,1 2 2,0-1 2,-3 1-1,0-2 1,0 2 2,2-2-4,4 1 3,-1-2-2,5 2-1,1-2 1,-3 1-1,2-1 2,-5 2 0,-2-2 1,-3-1-3,0-1-1,-2 1 4,4 1 0,1-3-2,0 4-3,10 1 0,0 3-8,0 0-2,8 0-1,-3 0 5,0 0 4,3 6 0,-3 3 5,-2 0 0,-3-2-2,0 1 0,-2 1 4,-1 0-1,1 3-1,-4 1-4,4 0 1,-1 2 1,1 1 2,-6-1-3,-2 1 3,-1-4 0,-2 1 2,3 0-1,-5-2 0,-1 2-2,3-1 3,0 1-2,-3 0 0,1 0 0,-3 0 0,-3 1-4,-2-1 0,-1 2-4,1 2 0,-3 1 0,0 3 0,5 1 3,-2 3 3,-1 0 2,-2 0 0,3 2 0,-6-2 0,1-3 0,-8-2-1,2 0-4,-5-2-3,0 1-5,0-1 3,0 1 1,-8 0 7,-3 1 3,1 1 1,2-1-1,-2 0 0,-1 0-1,-2-1 1,-2-1 0,-3 1-6,-3-1 5,-5-2-4,-6 2 1,-1-3-1,-1 2 5,2-3 2,1 0-6,0-2 5,2 0-3,6-3 3,-6-1-2,3 3-1,-3-3 2,3 3 0,0-1 2,-2 4 0,-1-1 2,-5 1 1,0 0-1,-5-1 0,3 0-7,-3-2 4,2 2-2,6-3 2,2 0-2,6 0 0,5 2 2,-3-3-1,-3 0 0,1 0 0,-3-3 0,-3 1-1,1-1 1,-6-1 1,-3-3 0,3 3 0,-2-1-1,0-2 0,-1 0 1,1 1-2,2-3 0,-3 0 2,1 0-3,-1 0 1,4 0 0,-4 0 0,1 0 1,2 0-1,2 0 0,-1 0 1,4 0 1,0 0-2,-2 0 0,-3 0 0,3 0 0,-6 0 0,-2-5-1,-2 2 1,4-2 0,-2 1 0,5-2 2,0 0-2,3 1-2,5-3 0,-2 1 4,-4-3-2,1 0-1,-3-3 2,-2 3-2,-3-3 2,-6 1-2,6 0 3,-2 1-4,2-2 3,2-2 0,1-2-1,-1-2 2,3-5-3,3-5 10,2 3 2,1-2 2,4-4-12,1 0 4,2 1 1,5-2-1,1 0-2,2 0-2,5 6 1,5 1 5,3 2 3,0 4 11,0 0 9,13 1-4,13-1 0,0-1-3,8-2-11,0 1-10,5-1-2,0 6-8,3 1-14,2 3-29,6 6-51,7 0-127,0 0-246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229 732 557,'0'0'108,"0"0"-12,0 0-35,0 0-42,0 0 8,0 0 19,0 0 21,0 0 12,0 0-1,0 0-2,0 0-9,0 0-11,0 0-17,0 0-17,8 0-12,2 0-7,1 0 0,-1 0-2,6 0 0,2 0 3,0 0 9,6 0 2,-4 0-3,7 0-6,-4 2 4,3-1 1,-3 2-6,1-2 4,2 0-2,3 0-2,2-1-1,5 3 1,3-2-7,3 0 3,2 0 1,6-1 0,-6 0-1,-2 0-1,-1 0 1,-4 0 0,-6 0 2,0 0 2,-2 0 4,-3 0-6,0 0-1,-2 0 0,-1 0-5,-5 0 2,-5 0 2,0-1 0,-5 1 0,5 0 0,-2 0 0,4 0 0,3 0-2,1 0 1,1 0 1,4 0 1,-1 0 1,1 0 2,-3 0 2,-3 0-5,0 0-2,-5 0 1,-2 0-1,-1 0 0,-2 0 2,0 0-1,-3 0 1,-3 0 1,4 0-2,-1 0-1,0 0 1,0 0-2,0 0 3,3 0-2,5 0-1,-2 0 2,2 0 1,-5 0 4,-1-2-1,1 2-1,-3-1 1,-5 1-1,0-2-4,0 2-2,0 0-4,0-1-10,0 1-30,0 0-20,0 0-22,0 0-36,-2-2-22,-6-1-62,3 0-129,-3-5-234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1419 598 354,'0'0'130,"0"0"12,0 0-33,0 0-20,0 0-22,0 0-18,0 0-12,8 0 0,3 0-13,2 0-10,0 6 14,2-1 11,-2 1-3,5 1-13,-2 1-6,2 1-9,1 1-5,-1 1 0,0-1 2,0 2 6,-5 0-5,0 0 0,-2-2 0,-1 0 0,-7 1 1,2-3 4,0 2 0,-2 2-2,2 1 3,-2 2 2,-3 1 1,0 3-12,0-3-1,-3-1-1,-13-1-3,-2-2 2,3-3-20,-4-2-22,6-2-59,5-3-104,6-1-190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6:31:45.6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-1428 187 714,'3'0'152,"-3"0"-74,0 0-80,0 6-12,-8 2 11,-8 3 11,1 0 18,-6 2-8,5 0 7,3-2 6,3 1-14,-1-3-10,6 2-3,2-3 8,3 3 19,0 0 8,0 2-3,0 0-1,8 1-3,5 1-5,6 1-2,1 0-16,4 1-2,-1 0-4,3-1-21,6-2-62,-1-1-117,3-1-253</inkml:trace>
  <inkml:trace contextRef="#ctx0" brushRef="#br0" timeOffset="-345.0345">-615 271 559,'2'0'96,"-2"0"-30,0 0-58,0 0-10,0 0 14,0 0 18,0 0 43,0 0 23,0 0 8,0 0-6,0 0-13,0 0-22,0 0-17,0 0-18,0 0-13,0 0-10,0 0-4,0 0-2,0 0-1,0 0 0,0 0-3,0 0 2,-5 0 0,-8 0 3,-5 0 1,-3 0-1,-2 0 0,-4 0-1,4 0 3,-6 0-2,3 0 0,3 0 0,2 0 0,-2 0-1,2 0 2,0 0-14,0 0 26,0 0-12,-2 0-1,2 0 0,-2 0-1,4 0 1,-2 0 0,6 0 0,2 0 1,-3 0-2,3 0 1,-2 0 1,2 0-1,0 0 0,-1 0 0,1 0 0,-2 0 0,2 0 0,-3 0 1,1 0-1,-1 0 0,3 0 0,0 0 0,0 2 0,2-1 1,-2 2-2,3-2 0,0 0 3,-1 0-3,-2 2 2,3-1-1,-3 0 0,0 0-1,-3-2 2,3 0 1,0 0 0,3 0 0,-1 0 0,1 0 0,5 0-1,-3 0 3,0 0 1,0 0 3,0 0 3,0 0 1,3 0-3,0 0-2,2 0-1,1 0-3,-1 0 2,3 0-4,0 0 3,0 0 0,0 0-1,0 0-7,0 0-36,0 0-50,0 0-61,0-3-100,0-4-182</inkml:trace>
  <inkml:trace contextRef="#ctx0" brushRef="#br0" timeOffset="1022.1022">-1-1 763,'0'-1'134,"0"1"13,0 0-57,0 0-58,0 1 4,0 20 4,0 12 1,0 9 18,6 8-9,4 4-9,-2 1-13,0-5-9,-3-10-11,-3-7-7,-2-8 1,0-8-12,0-12-60,0-5-76,0 0-138,0-10-84</inkml:trace>
  <inkml:trace contextRef="#ctx0" brushRef="#br0" timeOffset="1619.1616">273 124 817,'0'-5'144,"0"2"-19,0-2-96,0-2-28,0-2-1,0-1 2,0-3 15,2 1 23,9-1 9,-3 0-7,5 3-9,-3 1-9,6 2-6,2 7 1,3 0-11,2 0-5,1 0-4,7 7-3,0 16 4,-2 6-3,2 8-1,-2 3 3,-6 3 2,-15-5 0,-5-3-2,-3-3-6,-16-8-3,-20-8 0,-11-9-18,-5-7 4,2 0-6,3-11 8,8-15-21,10-4 8,11-1-2,8 0 0,5 0-13,5 4-21,0 3-12,0 4-50,18 4-56,8 8-84</inkml:trace>
  <inkml:trace contextRef="#ctx0" brushRef="#br0" timeOffset="2218.2217">734 70 548,'5'0'143,"-5"-2"5,3-1-69,-1-1-49,-2 0 20,8-1 3,-5 1 2,4-1-3,1-1-15,3 0-8,4-1-3,1-2-9,2 2-10,3 2-4,2 2 0,1 3-1,2 0 1,0 0 10,3 5-6,-1 11-5,1 7 6,-3 3 0,-5 4-2,-6 3-2,-7 0-4,-8-3-5,0 0-3,-26-9-2,-8-7-10,-10-7-6,-5-7 11,4 0-10,4-11-6,4-12-3,14-4 2,5-1-6,5 2-15,10-1-11,3 3-24,0 2-28,0 5-71,10 3-47</inkml:trace>
  <inkml:trace contextRef="#ctx0" brushRef="#br0" timeOffset="2809.2805">1187 29 623,'0'0'176,"0"0"-39,0-3-70,0 0-55,0-2-6,0-1 3,0-2 20,3-4 30,10 0-1,2-2-16,6-1-3,0 0-13,5 1-12,0 2-10,0 4-3,0 2-1,0 4 1,0 2 1,-2 0 6,2 9-4,0 21-7,0 7-3,-3 6 3,-2 7 1,-8 0 0,-13-3-1,0-7-4,-13-6-9,-18-11-23,-11-9 3,-2-12 13,0-2 12,-1-3 2,6-20 6,11-3 0,-1-2 3,8 1 0,8-1-1,5 3-4,0 2-5,6 3-51,2 5-86,0 5-55,0 2-151</inkml:trace>
  <inkml:trace contextRef="#ctx0" brushRef="#br0" timeOffset="4022.4022">1760 62 504,'0'-1'137,"0"-1"-22,0 1-53,0 1-32,0-1 31,0 1 21,0 0 10,0 0-7,0 0-15,0 0-11,10 0-18,9 4-22,9 11 3,6 9-6,3 5-2,2 3-3,2 4-1,-7-3-5,-5-6 3,-6-5-5,-10-4-1,0-6-3,-5-3-1,-3-3-25,3 0-38,3-1-39,-4-2-55,1-3-124,0 0-247</inkml:trace>
  <inkml:trace contextRef="#ctx0" brushRef="#br0" timeOffset="4369.4369">2015 84 783,'0'0'137,"-2"0"-87,-4 0-61,1 14-1,0 6 12,-3 6 7,0 3 22,1 3 17,-1-2-23,-3-1-19,4-2-4,-6-6-47,5-1-104,3-2-142</inkml:trace>
  <inkml:trace contextRef="#ctx0" brushRef="#br0" timeOffset="5454.5454">2948 103 658,'2'-4'179,"1"3"-17,-3 0-69,0 0-48,0-1-24,0 0-21,0 0-7,-10 0 11,-6 2 1,-5 0 6,-2 0 1,2 1-1,-3 11-3,3 1-3,3-4 0,5 0-2,11-2-2,-4-5 0,6-1-1,0 3 8,0-1 3,6 7 7,7 2-3,7 5-15,4 6 1,-1 0 1,-2 0 6,-5 0 6,-6-3-2,-5-1-13,-5-4-8,0-5 0,-5 1-7,-13-6-28,-3-3-14,0-2-13,1 0-42,4 0-49,8-12-124,8-3-238</inkml:trace>
  <inkml:trace contextRef="#ctx0" brushRef="#br0" timeOffset="5962.5962">3083 84 666,'0'0'159,"0"0"-50,0 14-81,0 9-21,0 3-5,0 5 9,3-2 23,5-3 6,-1-2-8,1-9-10,-3-4-6,3-6 3,0-4-8,0-1-3,2 0-6,3-3-15,3-13-16,-3-6-5,0-1 13,-3-1 3,1 3 15,-3 6 0,-6 3 0,3 6 5,-5 2 0,0 4 0,0 0 2,3 0 7,2 5 17,0 9-13,1 4-13,4 1 1,-2 1 5,2-1 0,1-3 0,2-3-5,-3 0-3,6-4-34,2-3-51,0-6-65,3 0-116,3 0-140</inkml:trace>
  <inkml:trace contextRef="#ctx0" brushRef="#br0" timeOffset="6391.6391">3497 159 504,'0'17'119,"0"15"-42,5 10-10,1 12-8,-1 7 7,5 7 2,1 2-12,-3-3-13,2-6-5,-2-10-14,-3-11-9,0-12-14,-5-12 0,0-10-1,0-6-11,0-2-39,0-27 16,-5-7 36,-5-15-1,-3-14-1,0-10-1,2-2-13,6 3 0,5 7-2,0 11 10,0 15 7,3 12 1,12 11 5,1 5 13,-6 4-1,3 6-14,0 3-2,-5 0 1,2 0 0,1 5-3,-3 10-5,-6 1 2,-2 2 0,0 0-3,0-3-12,-15-2-34,-6-3-47,0-6-44,5 1-66,6-5-83</inkml:trace>
  <inkml:trace contextRef="#ctx0" brushRef="#br0" timeOffset="6919.6919">3805 295 705,'13'48'114,"0"10"-49,-3 4-35,1 0-7,-1-5 2,-2-9-4,-3-11 2,-2-11-1,-1-9-9,1-9 1,-3-8-11,0 0-8,0 0-1,0-9-7,0-13 4,-11-9 15,-2-8-6,-5-7 1,2-7 0,1-4 0,2-2 0,8-2 0,-1 3 1,6 5-2,0 5 2,0 10 0,8 8 1,10 10 5,6 7-1,2 7 19,3 6-12,2 0-1,0 1 1,-7 15-3,-4 7-11,-4 1 0,-13 4-4,-3-2-5,0-2-1,-21-2-11,-8-4-36,-5-9-31,0-8-37,6-1-8,7 0-75,10-7-109</inkml:trace>
  <inkml:trace contextRef="#ctx0" brushRef="#br0" timeOffset="7329.7329">4112 213 709,'8'5'62,"0"2"-11,-8-1-31,0-4-24,0-1 3,0-1 0,0 0 4,0 0 17,0 0 13,0 0 1,0-3-30,0-11 5,0-6 18,0-4 4,0-1 3,5 0-8,3 0-16,-1 3-2,9 5 6,-3 3 5,5 6 1,1 1-6,1 4-8,4 2-3,-1 1-1,-2 0-11,-3 0-28,-2 1-34,-3 9-88,-3-2-139,1 2-205</inkml:trace>
  <inkml:trace contextRef="#ctx0" brushRef="#br0" timeOffset="7802.7802">4404 153 760,'15'0'155,"1"0"-40,-3 0-60,3 0-43,-3 0-8,2-13-2,3 0-4,-2-5 0,-3 3-2,-2 0-3,-11 2 2,0 3-10,0-2-13,-11 4-14,-12-2 7,-3 4 5,0 5-25,5 1-6,-3 0 18,14 15 16,7 10 22,3 5 18,0 4 26,5-3 24,11 1 8,5-5-28,-3-5-5,3-1-28,-3-5-7,3-3-11,0-1-50,2-3-81,6-3-105,2-2-170</inkml:trace>
  <inkml:trace contextRef="#ctx0" brushRef="#br0" timeOffset="8203.8203">4891 69 821,'0'0'89,"0"0"-35,0 0-62,0 0-11,-16 0 10,-5 0 4,-2 0 7,2 0-4,3 8 6,5-3-5,5-2 3,5 2-3,3 0 0,0 1 12,0 3 45,16 5-33,2 3-10,3 2-9,-3-1 10,-2-1 25,-6 1-2,-7-3-29,-3-2-14,0 2-7,-8-6-10,-10-1-30,-6-1-11,1-7-18,2 0-31,6 0-60,7-3-94</inkml:trace>
  <inkml:trace contextRef="#ctx0" brushRef="#br0" timeOffset="8677.8652">5222 42 580,'-16'0'11,"0"0"-24,-5 0 14,-5 7 5,3 3 1,5 0-1,5-2 7,2-2-3,9-2 18,2-2 33,0 0 30,0 1 7,0 5-11,5 1-26,13 5-47,3 3-13,0 3 4,0 3 15,-6-6 7,-2 1-5,-8-1-11,-5-4-11,0-1-11,-2-2 1,-19-2-1,-2-3-24,-1-1 2,-2-3-4,10-1-14,3 0-51,8 0-43,5 0-68,0 0-12</inkml:trace>
  <inkml:trace contextRef="#ctx0" brushRef="#br0" timeOffset="10076.0075">5383-132 938,'0'0'64,"-3"0"-52,1-1-76,2 1-195,0 0-65</inkml:trace>
  <inkml:trace contextRef="#ctx0" brushRef="#br0" timeOffset="8917.8917">5409 115 663,'0'20'33,"0"5"-28,0 3-1,0 1-5,0-1-3,0-6-19,3-5-43,4-8-61,-1-4-54</inkml:trace>
  <inkml:trace contextRef="#ctx0" brushRef="#br0" timeOffset="9252.9252">5539 194 527,'19'-16'77,"1"3"-2,1 2-15,0 4 0,2 6-4,-4 1 8,-4 0 1,1 2-32,-6 17-28,-2 1-10,0 4-3,-5-1 6,2 1 3,-5-4 0,0-7-4,0-7-8,-24-6-33,-7 0-25,-5-21 48,-3-7-12,5-1-74,10 4-105,11 3 16,13 7-117</inkml:trace>
  <inkml:trace contextRef="#ctx0" brushRef="#br0" timeOffset="9683.9682">5927 182 569,'3'13'12,"-3"0"4,0-3-14,0-3-8,0-4 6,0-3 13,0 0 14,0 0 17,0 0-7,0 0-6,0-1-6,0-10 5,0-5 3,0-5-20,3-2-1,7-1-7,3 1-2,0 5 4,0 4-2,3 6 15,-1 5 4,1 3-18,2 2 3,6 18-5,-1 7-6,6 6 5,-8 1 2,-1 0-2,-1-4 2,-6-4-3,-8-8-3,-5-5-8,0-6-78,-8-6-88,-13-1-104</inkml:trace>
  <inkml:trace contextRef="#ctx0" brushRef="#br0" timeOffset="10742.0741">6378-413 586,'0'-2'130,"0"2"-14,0 0-51,0 0-14,0 0 7,0 16-5,0 14-3,0 13-1,8 8-6,5 14 2,-3 1-7,3-1-7,0-3-14,-5-8-9,0-9-5,-3-7-4,-5-10-14,0-5-50,0 0-61,0-2-46,3 3-115,4 4-230</inkml:trace>
  <inkml:trace contextRef="#ctx0" brushRef="#br0" timeOffset="10895.0894">6500 507 1344,'6'0'72,"-6"0"-53,0 0-108,0 0-82,0 0-25,0 0-171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12T15:00:47.1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 90 883,'0'-1'165,"0"0"-73,0 0-52,0-3-22,0 2-10,0-3 3,0-1 13,0 0 3,3-2 9,4 0 9,4-2-4,2 1-8,0 1-20,3 0-7,2 2-4,0 2-1,-2 1 1,4 3-10,-1 0-2,-1 0 9,-5 0-2,3 11 0,-6 7-1,0 4-4,-7 5 5,-3 3-1,0-2-1,0-3 1,-13-2-8,-5-6 4,-6-6-14,1-8 2,2-3 9,0 0 8,3 0 2,2-7 1,9-5 1,1-3 1,6-1 5,0-3-4,0 1 6,6-1-7,9 1 1,1 6 0,5 3 1,-1 7 4,-1 2-5,4 0 1,-7 16-6,2 11 0,-5 5-2,-5 5 3,-8-4 1,0-2-2,-5-8 0,-21-8-8,-11-10 3,3-5 5,-2 0 7,5-14-5,2-9 2,8-6 1,11-1 5,4-2-5,6 0 2,0 2-2,8 7 4,13 7-3,5 8 1,3 8 5,-1 0 5,-2 6-16,-5 15 1,-2 4-3,-9 1 0,-7-1 1,-3-2 0,0-4-2,-6-4 0,-12-5-4,-5-6 2,-1-4 7,3 0 1,3 0 1,3-17 0,7-4 3,5 0-2,3-4 1,0 1 3,5 3-6,16 3-1,3 6 6,2 6-5,0 6 6,0 0 1,0 7-5,-3 16-5,-5 3-1,-7 5-1,-9-1-1,-2 1 3,0-4-3,-15-7 2,-11-4-7,-8-8 4,3-7 2,-3-1 8,5 0 5,8-8-8,1-9 6,12 2-5,8-5 5,0 1-2,2 1 1,22 4-1,4 4-5,6 5 1,0 5-6,0 0 6,-5 0-3,-3 15 1,-8 4-4,-10 1 4,-8-2-5,0 1-2,-8-5-1,-13-3-1,-8-7-8,1-2 3,-1-2 6,3 0 2,8 0 7,7-5-4,6-2 3,5-2-2,0 2-17,0 0-53,18 1-106,3 2-207</inkml:trace>
  <inkml:trace contextRef="#ctx0" brushRef="#br0" timeOffset="1">1563 163 340,'15'0'98,"1"0"-46,-6 0-26,-5-3-8,-2 1-13,-3-3 11,0-4-15,0 4 55,5 0 38,0-2 68,6 1-23,5 0-25,-1 4-36,1 0-20,2 2-25,-2 0-13,-1 0 3,-2 2-19,-2 13-4,-6 1-1,0 5-2,-5 0-2,0 3 1,0-2 1,-13 0-1,-10-3 4,2-3 0,0-6-3,0-5-1,0-4 7,6-1-2,2 0 3,5-4 1,3-11 2,5-1-1,0-2 7,0-1-5,5 1-3,8 3-2,8 3-1,2 5-1,-2 6 5,0 1 8,-3 0-6,0 14-8,-5 6 1,-7 4-4,-4 1 0,-2-2-2,0 0 1,-13-7 1,-10-4-3,-6-8 1,-2-4 5,2 0 2,3-4 2,3-15-1,4-4-1,4-3 3,10-8-2,5 1 3,0-1-4,0 5 0,10 3-3,8 8 3,3 10-1,2 8-4,4 0-10,-4 0 6,3 20 5,-5 7 0,-6 5 3,1 2-1,-11-3 2,-2 1-2,-3-6 1,0-6-3,-5-10-1,-16-5 0,-3-5 5,1 0 10,2-1-9,6-14 1,4-3 2,9-2 0,2 3 0,0 2 2,5 3-3,18 7 0,3 5-3,0 0-3,0 0-3,-5 16 4,-5 1-2,-14 1-3,-2 1 0,0-5-3,-2-4-3,-22-4 4,3-6-9,-2 0 2,5 0 3,2-6 3,6-8 3,7-3 3,3-1 2,0 2 0,3 5 3,15 5 1,0 5-4,0 1-2,-2 0 3,-3 11-5,-8 4-34,-5 2-88,0-2-129,0-3-184</inkml:trace>
  <inkml:trace contextRef="#ctx0" brushRef="#br0" timeOffset="2">3058 199 566,'0'-4'135,"0"0"-37,0-2-38,2 1-2,1 0 1,5-3 19,2 1 11,3 1-20,3 1-17,-1 3-12,1-1-12,-3 3-11,-3 0-4,1 0-6,-3 0-4,-1 11-5,-1 3 0,-1 2 0,0 3 0,-5-2 3,0 0-8,0-3 1,-5-2-4,-13-6 5,-1-1 0,1-4 0,0-1-1,0 0 3,7 0 2,-2-9 0,11-5 6,2 0 4,0-4-1,0-1 0,7 2 1,9 0-1,5 4-5,0 1 2,0 5-3,-1 6-4,-1 1 3,-4 0 13,1 17-9,-6 6-5,-2 2-4,-8 3 3,0 0-1,0-4-3,-15-5 1,-6-5 3,-5-6-8,0-8 4,2 0 10,1-4 3,2-14-5,5-6 1,8-4 1,6 0 0,2-2 1,0 2-1,0 6 0,10 4 2,11 8-3,-3 8 6,3 2-1,0 0 6,-3 13-14,0 8-5,-5 4 2,-5 2 0,-8-1-2,0-1-2,0-6-5,-18-4 7,-5-5-14,-3-8-9,2-2 14,1 0-1,7-10 5,0-9 0,9-1 6,7-2-2,0 3 5,0 8 6,10 4-3,11 7 1,2 0 11,-2 1-5,0 16-8,-8 1-6,-8 1 0,-5-4 0,0 0-29,-15-6-46,-11-1-54,2-5-84,3-3-145</inkml:trace>
  <inkml:trace contextRef="#ctx0" brushRef="#br0" timeOffset="3">4529 175 439,'0'-1'142,"0"-3"-12,0 0-42,3-2-13,2 0 21,8 0-25,0 0-9,3 1-13,-1 4-5,4 1-17,-1 0-7,3 4-10,-3 14-6,3 6-5,-6 6-2,-4 1 2,-3-3 5,-8-1-8,0-6 0,-8-6-6,-16-9-1,-4-6-5,-1 0 5,0-4 9,3-16 1,8 1 2,5-1-7,8-1 1,5-1 4,0 0 5,0-1 1,10 1-3,8 2 2,-2 3-5,5 7 12,-3 4 1,0 6-2,1 0-3,-1 2-5,0 16-2,-5 2-2,0 4 0,-8 0 0,-2 0 2,-3-1-4,0-6 2,-13-5-4,-11-5-1,-2-7 1,-5 0 8,3-2-1,1-15 3,7-2-5,7-3-2,10-1 0,3-3 4,0 3 3,0-1-1,13 4 1,5 5-1,3 8 0,0 7 1,2 0 6,3 3-10,-5 19-3,0 2 0,-5 7 5,-6-2-6,-7-1 1,-3-5 2,0-1-4,-18-9-1,-9-6-4,1-7 6,-2 0 2,7 0 1,3-16 2,7-1 0,6-2 0,5 1 5,0 1-2,5 6-1,14 4 2,1 5-1,-1 2 4,1 0-11,-4 11-9,-8 8-13,-8 0-54,0 2-77,0-3-123,-3-4-174</inkml:trace>
  <inkml:trace contextRef="#ctx0" brushRef="#br0" timeOffset="4">6053 253 366,'0'0'143,"0"-1"-23,0-1-42,0-1-12,0 0 16,0-2-7,0-2-21,2 1-16,9 1-8,-1-1 1,6 1-6,-3 3-7,3 2-6,2 0 1,-5 0-7,2 0-4,-2 10 0,-2 3-3,-3 3 0,-3 0-2,-5-1-1,0 0 1,0 2-2,-5-8-3,-14 0-3,-4-7 0,0-2-9,-1 0 7,-2-9 9,8-9 6,0-1-1,10-2 2,0-2 3,8 2 6,0-3 10,0 2 4,5 2-8,8 2-7,3 3 0,0 4 2,-3 5 11,2 5-3,-2 1-4,3 0-10,-3 0-5,2 11-4,-2 7-2,-2 5-1,-3-1 0,-3 2 2,-5-3 0,0-3-4,-8-4-6,-13-7-7,-5-6-2,-2-1-10,2 0 12,5-8 18,0-8-7,8-2 3,10-1 7,3 0-1,0 1 4,3 1 6,15 1 3,3 5-1,0 3 5,2 5 6,1 3-6,-6 0-6,3 0-10,-3 14 1,-5 6-4,3 5-2,-11 2-1,0 1 2,-5-3 1,0 0-6,-3-6 3,-15-8-4,-3-3 0,-2-7 8,2-1 4,3 0-3,0-2 2,5-14-3,5 1 5,3-4-3,2-3 2,3-5-1,0-1 3,0 2-6,3 4 4,7 2 0,3 11 4,-5 4 2,0 5 9,2 0-16,-2 4-1,-3 12-7,0-1-2,-5 3 5,0 1-2,0-5-10,-2-5-47,-11-3-27,5-5-59,0-1-114,8 0-244</inkml:trace>
  <inkml:trace contextRef="#ctx0" brushRef="#br0" timeOffset="11">10264 415 825,'0'-12'71,"0"-1"-42,-2 0-38,-19-4 4,-5 1 0,-3 4 5,1 2 4,-1 4 8,6 5 15,2 1-4,3 0-1,7 3-5,3 16 2,3 0 0,5 5 3,0 0 2,0-1-2,3-1-12,10-4-4,5-4-8,-2-5-17,4-8-1,4-1-25,2 0-33,-5-9 2,0-7 42,-3-3-5,-5 0 12,-5 5 18,-3 3 10,-3 5-1,1 4 2,-3 2 0,3 0-1,-3 0-5,0 0-18,5 0 62,0 5 28,5 8 11,1 2-33,5 3-2,2 0-5,-3-3-2,4-3-10,-4-3-15,-2-4-8,3-2-11,0-3-38,-1 0-81,3 0-64,-2-11-168</inkml:trace>
  <inkml:trace contextRef="#ctx0" brushRef="#br0" timeOffset="12">10470 291 1125,'31'0'110,"-2"-2"-52,0 0-54,-3 1-8,-3-3-16,-2 0-36,0-2-37,-3 3-66,0-3-49,-7-1-120</inkml:trace>
  <inkml:trace contextRef="#ctx0" brushRef="#br0" timeOffset="13">10590 133 807,'0'26'107,"3"7"-62,2 6-33,-3 7-7,6-2-2,-5-2-2,2-3 0,3-7-2,0-4-42,2-5-72,3-5-150,0-5-105</inkml:trace>
  <inkml:trace contextRef="#ctx0" brushRef="#br0" timeOffset="14">10827 458 692,'16'-11'70,"-1"-1"-3,-2 2-50,0-1-16,3 4 15,0 3 41,2 4 5,-3 0-26,1 0 25,0 0-10,-1 7-19,-4 8-12,-1-2-6,-5 2-8,-5 1-5,0 0-3,-10-4-1,-16-3-5,-3-5 0,-7-4 0,7 0-5,1 0-11,7-13-24,13 0-56,8 0-11,0 1 22,2 2-92,25 4-76</inkml:trace>
  <inkml:trace contextRef="#ctx0" brushRef="#br0" timeOffset="15">11080 350 626,'0'0'125,"5"0"-24,0 5-46,-2 7-32,2 3-21,0 4 4,0-3 15,-5-4 5,3-2-9,-3-3 6,3-4-14,-3-3-8,0 0 0,0 0 1,0 0 3,0 0 1,0 0-5,5 0 3,0-7 14,3-2-7,2-2-4,-2 1-3,0 1 2,0 3-1,2 4-3,-2 2-4,-3 0-4,5 0-13,-4 0 9,2 0 10,-3 2-7,0 3-3,-5-4 10,3-1 1,-3 0 1,0 0-16,0 0-43,5-8 19,0-7 33,0-1 12,6 0 0,-6 4-3,5 1 4,-2 7 14,-3 2 12,3 2-14,-3 0-3,3 7-5,2 9-6,1 2-5,-1 0 2,-2-1-2,3-2 0,-6-4-3,-3-4-35,6-1-58,0-4-68,8 0-127,2-2-195</inkml:trace>
  <inkml:trace contextRef="#ctx0" brushRef="#br0" timeOffset="16">11671 247 725,'0'0'99,"-3"0"-93,-15 0-18,-3 0 13,0 6-3,6 2-2,4-2 3,4-2-3,7 1 3,0-1 47,0 6 65,7 1-3,6 2-49,6 4-30,-4 1-3,1 2 10,-8-2-7,-3 2-22,-5 0-9,0 0-2,0-2-7,-3-4-27,-15-3-32,2-7-51,1-4-67,2 0-120,8 0-94</inkml:trace>
  <inkml:trace contextRef="#ctx0" brushRef="#br0" timeOffset="17">11710-367 952,'26'1'106,"0"28"-16,-2 15-75,4 22-10,6 21-3,-3 17 14,-2 8 17,-13 1 5,-11 0-19,-5-11-15,-29-14-9,-26-18-60,-4-12-125,-4-17-178</inkml:trace>
  <inkml:trace contextRef="#ctx0" brushRef="#br0" timeOffset="9">8874-273 847,'2'-2'100,"-2"1"-33,0 0-59,0-1-9,0 2 2,0 0 3,0 0 22,0 0 34,0 0 13,0 0-6,0 0-19,0 0-13,0 0-18,0 0-12,0 10-11,0 9 6,0 4 5,0 5 1,0 2-3,-5 2 0,-3-1-1,0 1-3,1 0 3,1 1-2,-1-1 3,7-3-1,-6 0-2,4-3 2,2-2 0,0 0-1,0-3 1,0 2 2,0-3-2,0-2 0,0-2 0,8 0 2,-3-3 6,0-2 2,0 1-2,0-1 1,3-1 3,0 1-1,-3-3-3,0 2-3,1-3-1,-1-1-2,0 0-1,-2 0 0,2-2-1,3 1-1,-3 1-1,3 0-1,0-1 1,-1 1-1,1-1 0,-3-1 2,3 1-3,-3-4-2,-2 0-4,0 0-3,-3-1-4,2 2-11,-2-1-18,3-1-18,-3 2-31,5-2-30,-2 0-43,4 0-3,1 0-27,3 0-32,2 0-35</inkml:trace>
  <inkml:trace contextRef="#ctx0" brushRef="#br0" timeOffset="10">9280 529 643,'0'0'163,"0"0"-52,-3 0-57,3-11-51,0-6 7,-2-4 11,-3-5 20,-1-3 6,4-6-12,-6 1-4,0-1-11,0-2-11,0 0 0,3 5-4,0 2 2,2 5-1,3 2 5,0 8 0,0 3-4,0 2 10,0 3-6,0 3-7,0-2-2,0 0-2,0 1-1,0 1-1,0-2 1,0 2 0,0 1 3,0 2-1,0 1 5,0 0 3,8 0-5,3 0-7,2 5-5,8 12-1,5 4 10,0 5 0,0 7 2,5 2-1,0-1 4,-2-1 2,-1 0-1,-2-5 4,1-2-1,-4-2-7,-2-4 3,-6-1 6,-2-6-6,-5-6-2,-3-1 7,-2-5 8,-3-1-3,0 0-8,0 0-3,0-2-16,0-19 2,0-10 8,0-9 6,0-8 1,0-5-6,-3 0 3,-2 2-4,0 4 2,-3 3-9,0 3-8,3 9-3,3 2-7,-1 10-10,3 7-1,0 6-12,0 7-17,5 0-57,13 9-184,3 13-250</inkml:trace>
  <inkml:trace contextRef="#ctx0" brushRef="#br0" timeOffset="7">362 598 787,'5'0'159,"-5"0"-58,0 0-85,0 10-9,-8 2-6,-13-1 8,-5 5 22,-2-1 1,-1 2-9,0 0 11,3 0-14,6 1-14,1-2-1,9 0-3,5-3 1,2-3 0,3-1 2,0-1 2,0-3 3,0 2 8,3 0 5,10 1 4,5 3 3,5 0-9,3 2-1,6 2-11,-6-2 1,-3-3-5,-2-2-4,-5 0-1,-6-6-19,-7-1-67,2 2-54,0-3-134,0 0-314</inkml:trace>
  <inkml:trace contextRef="#ctx0" brushRef="#br0" timeOffset="8">911 1254 569,'3'0'123,"-3"0"8,0-1-50,0-5-32,0-2 1,0 0-10,-3-4-14,-10 2-5,-5 1-3,-3-2-9,-2 6-5,-1 0 0,1 5-1,2 0-4,3 0 5,2 7 2,9 9-1,1 6 5,4 1-2,2 2-5,0 0 1,8-2-2,5-1 5,2-7-2,-2-2 8,3-3 2,-3-5-8,0-3-4,0-2-1,3 0-1,-1 0-2,1-16-1,2-6-6,-2-4-4,-3-5-3,-3-1-11,3 1-9,-5 0-2,2 2-3,-2 5 5,3 0 25,-4 2 1,-1 1 4,-4 3 4,1 3-5,-1 2-19,-2 2 6,0 3 9,0 3 6,0 3 2,0 2 2,0 0 7,0 0 18,0 7 5,6 17 5,-1 9-17,3 11-11,2 4 3,0 2 20,3-2 15,0-5-4,3-6 2,5-9-13,2-8 4,1-8-20,4-8-7,4-4-17,-4 0-60,6-4-119,-2-15-323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38.3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77 405,'0'-1'132,"0"1"-61,0-1-57,0 0-16,0 1 2,0-1 7,0 1 33,0 0 14,0-1-3,0 1-6,0-1-6,0 1-1,0 0-2,0 0-10,0 0-6,0 0-1,0-1-9,0 1-6,0 0-1,0-1-3,0-1 2,0-1-2,0 2 1,0-4-4,0 2-3,0-5 3,0 1-1,5-2 4,-2 2-6,-3-1 1,5 1 8,-3 4 0,-2 0 9,0 1-4,2 2 4,1-1 3,-3 1 2,0 0-3,0 0-6,0 0 0,0 0-3,0 0 2,0 0-2,0 0 0,0 0-3,0 0-3,0 2 6,2 6-5,-2 6 3,5-2 0,3 4 0,-6 1 0,3-3-1,-2 1 1,-1-2-2,0-1 3,1 1-1,-1 0-2,1-1 1,-1 0 2,1-1-2,-1-2-1,-2 0 0,3-1-1,-1-1 2,-2 0 1,3 1 1,-1 1-2,0-1 4,-2 3 0,5-1 2,-2 2-3,-1 0 0,3 0-3,-2-2-1,-1 0 1,1-1 2,-1 0 0,-2-1 1,2-1-2,1 2-1,-1 0 1,-2 1 2,5-1 0,-2 4-1,2 2-1,-3-1-2,3 4 0,0-1 1,-3 0-2,3-2 2,-2 1 1,-1-3 2,1 1-1,-1-2-2,-2 2 0,3 0 1,-1 1 1,1 2-2,-1 1 1,3 2 0,-3 0-2,1 1 3,2 0-2,-3 1 2,1-2 2,-1-2-2,1-1-1,-1-1-1,0 0 0,-2 1 0,3-1 1,-1 3 1,1 1 1,-3 0-3,2-1 2,1 3-2,-1-3 2,-2 1-1,0-1-3,3-2 1,-3 3 0,0 1 1,2 0-1,-2-1 1,5 5-1,-2 0-2,-3 3 2,4-3 1,-1 1 0,-3 1 0,5-2 0,-3-1 2,-2-2-3,5 1 0,-5 3-1,3 2 1,-3-1-3,0 3 2,0 0-4,0 2 3,0-3 1,0-4 2,0-1 0,0-5-3,0-1 3,0-4-2,0 1 1,0-2 0,0-1-2,0-2 1,0 0 1,0 0-1,0-1 1,0 1 3,0 2 0,0 1-1,0 0 0,0 4-2,0-4 1,0 0 0,0-1 0,0-1-2,0-3 1,0 2 0,0 0 0,0-1 1,0 2 0,0-1-1,0-3 1,0 2-2,0-7 0,0 2 2,0-2-1,0-2 0,0 0 1,0 0 0,0 0 1,0 0-2,0 0 2,0 0 3,0 0 3,0 0-4,0 0-2,0 0-1,0 0 0,0 2-1,0 1 0,0-1 3,0 2 4,0 1 4,0 0-2,0 3 1,0 0 3,0 3 0,0-2-7,0 1-1,0-3 0,0-1-2,0 0-1,0-3-2,0-1 0,0-1-1,0 0-1,0-1 0,0 0 3,0 0-2,0 0 0,0 0 0,0 0 1,0 0-2,0 0 0,0 0 1,0 0 0,0 0 1,0 0-2,0 0 1,0 0-1,0 0 2,0 0-1,0 0 1,0 0-1,0 0 2,0 1 1,0 4 1,0 5 1,0 4 5,0 3 3,0 3-6,0 3-1,0-4-4,0-1 1,0-4-2,0-3 2,0-3-2,0-3 0,0 0-1,0-4 0,0 2-1,0-3 1,0 0 1,0 0-1,0 0-1,0 0 1,0 0 0,0 0-1,0 0-2,0 0 2,0 0 0,0 0 0,0 0-1,0 0-1,0 0-4,0 0-1,0-6-1,-3-6 3,-2-2 10,-2-1-3,0-2-2,-1 0 1,1 2 0,-1 4 1,3-1-3,1 4 2,-1 1-1,2 3 1,1 2 0,-1-2 0,1 4 0,2-1 0,-3 0-1,-2-3 0,3 0-1,-3 0 1,0-3 0,0-1-1,0 0-1,0 1-2,1 0 0,1 0 3,-2 0 2,3 2-2,2 0 1,-5 3 2,5-1-4,0 2-3,0 1-5,0 0 1,0 0 2,0 0 6,0 0 0,0 0 3,0 0-1,0 0 1,0 0-1,0 0 1,0 14 0,0 8-3,0 5 6,12 8-1,3 1 1,-3-2 2,0-3 2,-2-5 5,0-7-4,-3-5-2,-4-5-3,2-2-3,-5-5 3,2-2 0,1 0 1,-1 0 3,3 0-1,5-5 2,2-12-3,3-3-17,5-5 7,-1-1 3,-2 1 1,1 4 2,-6 2 2,-5 8-4,3 3 0,-5 2 0,-5 4-1,2 1 1,-2 1-3,0 0 0,0 0 0,0 0-3,0 0-13,0 0-29,0 0-44,5 0-76,0 0-124,8 0-294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8:43:11.691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99 237 531,'0'-12'351,"0"1"-241,0 0-18,0 2-63,0 2-30,0 1 3,0 6 2,0 0 11,0 0 39,5 3 5,8 17-20,-5 3-29,0 5-3,-5 1-9,-3-2-1,0-4 0,-16-7 0,-13-8-5,1-8 4,-1 0-5,0-3 5,6-15 4,2-4 0,8-5 2,5 1-1,0-3 3,8 1-2,0-1 1,0 5 3,0 6 1,3 4 6,10 8-2,0 6-3,3 0-7,2 4-2,-2 17-6,-1 4-2,-4 1 2,-4 0-4,-7-3 7,0-3-11,0-9-11,0-5-3,-10-6-12,-6 0 5,9 0 12,-1-7 14,2-2 1,6-1 7,0 4 9,0 3-2,11 3-8,5 0-54,-1 0-112,3 4-78,-5 8-145</inkml:trace>
  <inkml:trace contextRef="#ctx0" brushRef="#br0" timeOffset="1">39 217 593,'0'0'212,"8"0"-73,0 0-59,0 3-44,2 12-6,-2 1 21,2 1 7,-5 1-10,-2 0-11,-3-6-28,0 1-7,0-7-1,-3-4-5,-12-2 1,-6 0 1,3-8 3,0-13 2,2-1-5,5-4 0,4 3 1,7 2 2,0 3 0,0 5 3,7 7 3,14 6 1,-2 0-5,7 12-4,-6 11-7,1 6 3,-5 0-7,-11-1-14,-5-5-47,0-11-91,0-7-140,-13-5-224</inkml:trace>
  <inkml:trace contextRef="#ctx0" brushRef="#br0" timeOffset="2">-3 25 726,'0'-8'113,"8"1"24,-2 1-76,4 3-34,3 3 28,0 0-8,5 0-14,3 5-11,-3 14-5,3 5-9,-5 3-5,-3 3-1,-11-2-3,-2 0 1,0-5 0,0-4-3,-13-7 2,-5-10-5,-3-2-2,0 0 4,3-14 4,5-10 1,3-3-1,7 1 2,3-2 0,0 2 1,3 4 1,12 6 1,4 5 2,1 5 4,4 6 0,-3 0 4,0 10-7,-3 11-9,-3 6 0,-4 1-2,-6 1 2,-5-2 0,0-4-2,-8-4 1,-13-8-2,-7-6 3,-1-5-1,0 0 1,9-5 3,-1-14 0,8-2-3,8 3 1,5 2 4,0 2-2,0 2 3,10 5 2,8 7-4,3 0-1,2 0-3,1 13 1,-3 13 1,0 7-2,-6 5 1,-4 4-1,-6-2 2,-5-2-2,0-6-1,-8-9-2,-8-13-11,-2-6 10,3-4 1,-1-4 3,6-19 3,-1-4 0,8-1 1,-2 0 7,5 3 0,0 7-2,0 6 5,16 9 11,5 3 26,7 0-5,1 21-21,-3 5 0,-2 5-12,-9 0-7,-10-2-4,-5-5-4,0-5-2,-15-5-2,-11-9-6,-3-5-16,3 0 1,5-4 10,3-12 1,5-6 4,5 2 5,8 0 2,0 4 6,0 5 2,8 1 1,13 7 5,0 3-2,-3 0-6,-3 0-3,-4 0-68,-6 1-171,-5 0-337</inkml:trace>
  <inkml:trace contextRef="#ctx0" brushRef="#br0" timeOffset="3">1779 305 527,'0'0'119,"0"0"-20,0 0-19,0 0-16,3-3 10,-1-8-5,6 4-10,0-6-10,5 2-8,-3 0 4,3 1-15,0 2-2,-5 1-13,3 5-3,-4 2-4,1 0-4,-3 1-6,-2 14-6,5 4 5,-8 0 0,0 1 1,0-2-1,-8-3-1,-8-5-2,-4-7-9,-4-3 0,6 0 7,-3-8 3,8-11-1,5-6 6,8-2 2,0 1 0,0 0 1,8 0 3,13 7 3,0 4 1,7 8-5,-2 7 5,-2 0 0,-1 11-5,-2 15-3,-8 6-5,-5 0 3,-8 4-2,0-7 1,0-2-3,-16-8 1,-7-5-11,-3-9 1,-3-5 6,6 0 4,-1-10 2,9-13 2,4-2-1,6-1 3,5 2 0,0 1 1,8 5 2,5 8 3,8 6 3,0 4-1,-1 0-3,-4 12-4,0 10-5,-9 3 0,-7 0-1,0-4-1,0-2-5,-15-8-25,-11-7 4,-3-4 0,0 0 12,9-12 10,4-6-10,8 1-1,8 2 8,0 4 5,5 7-6,14 4-45,7 0-133,0 0-266</inkml:trace>
  <inkml:trace contextRef="#ctx0" brushRef="#br0" timeOffset="4">3365 291 273,'-2'-3'447,"2"-1"-261,0-1-69,-6-2-73,6-2-43,-5-1-4,3 2 3,2 1 4,-3 1 4,3 3 16,0 3 25,0 0 10,0 0-8,0 0-19,3 13-25,2 2-7,-3 2-1,4-1 1,-6-1-1,0-5-4,0-2 1,0-2-10,-6-5-2,-4-1 8,0 0 4,-1 0 2,3-13 2,3 0 3,3-2 0,2-2 0,0 0 4,0 0 9,2 2-9,9 4-3,2 3 3,0 4 9,0 4-5,-3 0-4,3 16-8,-3 4-2,-2 3-2,-5 3 4,-3-2-1,0-3-1,0 0 0,-13-4-3,-8-7 2,3-5 1,0-5 1,2 0-3,3 0 3,2-13 2,6-4 3,5-4 1,0-2 0,0-1 0,0-1-2,16 2 1,0 4-1,2 6 0,0 5 4,0 8 0,0 0-2,-2 15-8,-3 10-2,-2 5 3,-6 1 2,-5 0-1,0-4-1,-5-3-3,-16-6-19,-8-10 0,3-8 7,0 0 0,3-4 10,4-16-2,9-3-4,7-2 12,3 1 4,0 5 1,3 9 0,12 5 3,4 5 21,-4 2-23,1 22-16,0 4-52,-6 1-168,3-2-314</inkml:trace>
  <inkml:trace contextRef="#ctx0" brushRef="#br0" timeOffset="5">4933 263 717,'0'-1'291,"0"-1"-144,0 1-64,0-1-69,0-3-14,0-1 1,0 2 7,0-1 13,0 1 23,0 2-9,3 2-9,-1 0-6,-2 9-7,0 13-12,0 3-9,0 3 4,0-1 0,-10-6-2,-8-6-1,-1-7-15,-1-8 9,4 0 10,0-4 0,6-15 3,2-4 5,3-2-3,2-2 2,3 2 0,0 4-3,0 3 4,0 7-5,8 5 11,3 6 0,2 0-4,-3 10-7,0 9-4,-2 1 0,-8 0 0,0-2-1,0-5 0,0-3-17,-2-4-12,-9-6 15,-2 0 9,5 0 2,1-15 7,4-2 1,3 2 3,0-1 0,0 2 3,8 7 1,10 6-2,3 1 13,2 0 9,-2 14-21,-3 10-9,-7 1-2,-9 1-37,-2-3-50,0-4-106,-7-7-190</inkml:trace>
  <inkml:trace contextRef="#ctx0" brushRef="#br0" timeOffset="6">6493 285 641,'0'-2'104,"0"0"-20,0 2-50,0 0-29,0 0-7,0 0 4,3 0 1,-3 3 5,5 13 3,-5 1-10,0 5 6,0-2-4,0-1-2,-13-4-4,-3-9-1,-2-5 0,3-1-3,2 0 4,0-17 1,5-4 3,5-1 2,3-1 10,0 2 11,0 3 15,0 7-15,0 4-11,3 3 23,2 4-3,-2 0-13,2 2-13,0 12-9,-2 2-1,-1 3 2,-2-3-4,0-3 1,0-1-2,-2-6-3,-9-4-10,1-2-2,2 0 2,0-2 12,6-11 9,-4-2 1,6-3 2,0 5 3,0 2 1,0 5 5,8 4 11,8 2 11,-3 0-3,-3 18-20,1 5-11,-4 3-3,-4-1 0,-3-5-3,0-6 0,0-5-18,-13-9-16,-3 0 11,1-5 13,4-14 8,-2-1-1,5 0 7,3 3 1,5 4 1,0 7 0,0 6 8,8 0 4,8 9 3,-3 10-18,0 0-3,-5 1-16,-8-5-63,0-9-152,0-6-279</inkml:trace>
  <inkml:trace contextRef="#ctx0" brushRef="#br0" timeOffset="7">7717 373 726,'0'0'103,"3"0"-28,-3 0-57,3 0-14,-3 0-8,0 0-1,0 0 0,0 0 4,0 0 0,0 0 1,0 0 5,0 0 0,0 0-2,0 0 0,0-3-1,0-2-3,2-4-9,-2 0-9,5-4-7,-2 3 7,0 0 12,-1 3 8,1 3 3,2 3 0,-2 1 1,2 0-2,3 0-8,-3 0 3,0 0 5,0 8-4,-2 8-2,-3-2-1,0 2 0,0 1-4,0-4 1,-13-3-5,0-5-34,-3-5 16,1 0 2,2 0 8,0 0 14,5-12 7,0-2 2,5-3 8,3 1 7,0 0 11,0 0-4,0 4 1,13 2 14,0 5-25,3 3-5,-3 2-3,3 0-6,-3 14-4,-5 12 2,-1 2-6,-4 1 6,-3-1 0,0-6-3,0-7-3,-5-9-5,-13-6 0,2 0-14,-2-7 1,2-11 19,6-1-18,7 1-32,3 7-23,0 8-33,10 3-103</inkml:trace>
  <inkml:trace contextRef="#ctx0" brushRef="#br0" timeOffset="8">7746 332 598,'0'-2'57,"0"0"-16,0 1-31,0 1-8,0 0-2,0 0-44,0 0-55,0 0-6,0 0 41,0 0 49,0 0 16,0 0 11,0 0 12,0 0-5,0 0 18,0 0 19,0 0-2,0-1-12,0-1-11,0 2-2,0 0-15,3 0-8,-3 0-1,5 0-3,-2 10-8,2 9-2,0 2-1,-2 1 8,-3 1 1,0-2-2,0-7-2,0-4-1,0-10-6,-8 0-8,-5 0-19,0-12 34,2-6 5,3-1 3,3-2 0,5 2 2,0 0 7,0 4 3,0 2-3,3 2-4,7 7 12,3 1 11,-2 3-18,2 0-27,-3 0-67,3 11-107,0-2-221</inkml:trace>
  <inkml:trace contextRef="#ctx0" brushRef="#br1" timeOffset="9">1792 1205 754,'0'0'125,"0"0"-33,0-1-46,0 1-42,0 0-3,0 0 7,0 0 17,0 0 28,0 0 12,0 0-15,0 0-15,0 0-13,0 0-9,-5 3-9,0 11 6,-3 3-2,-3 3 2,-2 1-8,0 2 0,-2 5 0,-1 0-1,-5 1 1,3 0 7,0 1 2,-3-2-5,3-4-5,-1-3-2,6-4 2,-2-2 0,2-1-2,2-2 1,-2 1 2,8 5 1,-5-3 1,5 1 1,-1-2 0,1-4 3,3-3-5,2-3-1,-3-3-1,3-1-1,0 0 1,0 0 0,0 0-10,0-14-59,0 1-81,5-4-148,8 0-301</inkml:trace>
  <inkml:trace contextRef="#ctx0" brushRef="#br1" timeOffset="10">3912 2004 523,'3'3'96,"2"1"11,-2-2-30,-3-2-34,0 0-9,0 0-2,0 0 4,0 0 6,0 0-10,0 0-3,0 0-9,0 0-12,0 0-6,0 0-3,0 0 1,0 0-3,0 0-1,0 0 1,-13-1 5,-3-8-1,0-3 0,-5 0 0,1-1 0,1-1 0,1 0 0,-3 0 0,0 0 1,3 0-1,-3-1 0,-5-3-1,-2 2 0,-6-6 0,-3 0 2,-2-3-1,0 1-2,3 2 1,5-2-1,2 2 1,8 4 1,0 4 0,8 0-2,3 3 2,-1 3 7,1 0 6,0-2-6,-1-3-7,-5-1 0,1 0 0,-3-2 1,5 1-1,-3 3 0,0 0-2,6 3 1,2 2 0,3-1 2,-3-1-2,0 0 0,0-4 2,-7-1 0,2-4-4,-5 1 1,-1 1 1,1 2-1,2-1 1,1 3 0,2 1 1,2 1 0,-2 2-1,6-1 1,-4-2 0,1 3-2,2-2 1,-2 1-2,-1-1 2,1 1 0,2 1 1,-3 1-1,4 0 1,1 3 0,4 2-1,-3-1 0,5 2 2,0 1 0,0 0 0,0 0 5,0 0 4,0 0 3,-3 0-4,3 0-5,0 0 0,0 0 2,0 0 1,0 0 1,0 0-4,0 0 1,0 0-1,0 0-1,0 0-1,0 0 0,0 0-2,0 0 1,0 0-1,0 0 1,0 0-1,0 0-1,0 0 0,0 0 1,0 0 0,0 0 0,0 0 0,0 0-1,0 0 1,0 0-1,0 0-1,0 0 3,0 0 2,0 0 7,0 0 2,0 0 1,0 0 5,0 0 1,0 0-4,0 0-6,0 0-4,0 0-6,0 0-2,0 0 0,0 0-1,0 0-1,0 0 2,0 0 1,0 0 3,0 0-1,0 0 1,0 0-1,0 0 1,0 0 8,0 0 7,0 0-2,0 0-6,0 0-2,0 0-6,0 0-1,0 0 0,0 0 0,0 0 1,0 0 2,0 0-1,0 0 1,0 0-2,0 0-1,0 0-1,-10 0 2,-1 4 0,-4 0 0,-4-1 7,-2 0-2,-5 2-1,3-3 0,-6 1 1,1-1 1,-1-1-4,-2 0-1,0 1 0,2-2 0,0 1-2,3-1 0,3 2 0,-1 1 1,3 1-1,3 0 1,-5 3 4,2-2 1,-2-1 0,-1 0-3,1-2-2,-3 1-1,-3-2 0,5 1 1,-2 0-1,3 1 1,2 2 0,-2 1-1,2-2-1,0 0 2,-2-2-1,-1-1 0,-2-1 0,0 0-1,3 0 2,-3 0 0,2 0 0,1 0 1,-1 0-2,3 0 0,1 0 0,-4 0 1,-2 0-1,0 0 0,0 0 0,-3 0 1,-2 0-3,0 0 2,5 0-1,-3 0 1,3 3-2,0 0 1,0 0 0,5 0 1,0-1-1,3 1 2,5-1-1,3-1-1,2 1-1,0 0 2,-2 2-1,-3-2 0,0 3 1,-6-2 0,4 2 0,-6-3 0,5 2-2,1-1 2,4-1-1,3 0 0,6-1 0,-1-1 1,3 1 1,0-1 1,0 0 0,0 0 0,0 0-1,0 0 1,0 0-2,0 0 1,0 0 0,0 0 1,0 0 2,0 0 0,0 0 2,0 0 3,0 0 7,11 0-4,4 0-7,6 0-3,3 0 1,7-3-3,-3-3-1,9 2 2,-1-2-1,1 3 2,-3-2-2,5 3 3,-3-2-2,-2 1-1,3 1 0,-1-2 0,-2-1 0,2 1 1,-2 1-2,3-1 2,-1 1-1,-2-2 1,0 3-2,-3-3 2,-2 3 2,-1-1 0,1 0-4,-6 3-1,4-2 1,-4 2 1,-2 0 0,-3-1 0,-2 0 0,-1 0 1,-4 0-1,2-2-1,0 2 1,2 1 0,1 0-1,2 0 0,0-2 1,1 2-1,-1-1 0,-2 0 1,-3-1 0,-3 0 0,0 2 0,-2-2 0,-3 0 0,3 0-2,3 1-4,-4-2-1,7 0 4,1 2 3,1 0-1,-1-1-1,1 2 2,-3-1-1,-3 1 1,1-1 0,-3 1-1,-3-1 0,0 1-1,0-1-2,-2 0-3,5 1 1,-3-2-4,3 1 2,0-1 4,2 2 4,-2-1-1,2-1 1,-5 2 1,-2 0-2,2 0 0,-5 0 1,0 0-1,0 0 0,8 0 1,-3 0 0,6 0-2,2 6-1,8 8 2,2 2 1,3 0 3,-3 2-3,6 0 4,2 1 1,-2 1 4,2 0-3,-2 1-4,0 3-1,2-4 2,-3 1 0,1-2 2,-3 0-1,3-1-4,-3 0 2,0 0-1,-3 1-1,1 0 0,-1 0 2,-5 0-1,3-2 0,-2-3-1,-1-1 2,-3 0 1,1-3 2,0 1 1,-3 3 0,5 0-4,0 1-3,-2 1 2,2 0-2,-2-2 1,2-1-1,-5-1 1,0-1 1,-3-1 0,-2-3-1,-3-2 0,1 0-1,-4-2 1,3 0 1,1 2-1,4 2 0,0 3 0,3 1 1,3 3-2,0 1 2,-1 0-2,4-2 1,-6 0 1,-3-3 0,-2-3-2,0-3 2,-3 1-2,0-1 1,0 2-1,0 1 1,1 0 0,1 1-1,-1-1 2,-1-3-1,-2-2 0,-3-1-2,0-1-3,0 0-22,0 0-13,0 0-4,-6-13 16,-12-6 23,-8-5 5,-3-8 1,-7-4-2,-8-3 0,-3-2-1,-3-4 3,3-2-1,1-1-2,4 5-16,8 1 1,5 6 0,3 6-8,5 5 15,1 6 6,4 3-4,-5 0-6,-2 1-2,-3-1 4,-6-2 4,-1-1-5,-1-1-4,2-1 8,1 0 3,8 3-3,5 2 8,4 4 2,4 3 0,7 2 0,1 4 1,-1 2 0,3 0-2,0 1 1,0-1-2,-2 1 1,2-1-3,0-2-6,-3 2-5,0-1 3,3-2 1,-2 2-1,2 0 2,-3 0-5,3 1-1,0 1 11,0 0 5,0 0-3,5 5-6,16 14-14,3 8 12,10 7 3,7 9 2,6 6 3,8 5 3,2 2 0,0-1 1,1-2 0,-1-5 3,-5-3 5,0-8 6,-8-3-9,1-4-2,-9-3-1,-5-3 0,-4-2-4,-4-2 1,-5-3-1,-2-2 1,-3-4 0,-3 0-1,-2-4 1,0-2 1,-6-3 9,1 1 7,-3-3-1,0 0-11,0 0-6,0 0-3,0 0 0,0 0 1,0 0 1,0 0-11,0 0-24,0-1-15,-3-8-2,-7 1-49,0 0-145,2 3-29</inkml:trace>
  <inkml:trace contextRef="#ctx0" brushRef="#br1" timeOffset="11">1555 1465 366,'0'0'50,"0"0"6,0 0-12,0 0 15,0 0 33,0 0 41,0 0-13,0 0-34,0 0-31,0 0-30,0 0-19,0 0-8,0 0-2,0 0 0,0 0 1,0 0 3,0 0 2,5 0 0,-2-2 3,2 0 2,-2 1-7,2 0-3,-3-1 1,4 2 2,-6-2 1,0 2 0,0 0-2,0 0 1,0 0 1,0 0-1,0 0 3,0 0 7,2 0 7,-2 2-2,0 14-8,0 7-4,0 7 1,-2 8 7,-11 3 7,-3 1 12,-2-1-10,2-2-4,3-3-11,3-6-2,-1-2-1,1-6 3,2-2-5,3-5-1,0-6 1,2-3 0,0-4-2,1-2-1,2 0 2,0 0-1,0 0 3,0-13 3,0-8 20,0-9-5,5-9-11,13-6-6,6-3-2,-24 48-3,57-90-19,-26 53-18,1 9-9,-6 10-12,-6 9 18,-7 4-9,-5 4 17,-3 1 28,-5 0 5,0 0-4,0 3 1,0 13 11,-10 5 9,-6 7 13,1 6 0,-3 3-10,2 2 1,0-1-12,1 1-2,2-2-3,-3-3-2,3-4 0,-3-5 0,6-5-2,0-5 2,2-2-1,3-7 1,5-4 0,-3-1-1,3-1 2,0 0-1,0 0 2,0 0-3,0 0 0,0 0-8,0 0-14,0-8-10,0-4-36,0 2-103,3-3-172</inkml:trace>
  <inkml:trace contextRef="#ctx0" brushRef="#br1" timeOffset="12">3636 1660 452,'0'0'120,"0"0"-27,0 0-38,0 0-15,0 0 17,0 0 7,0 0 1,0 0-4,0 0 2,0 0-8,0 0-13,0 0-21,0 12-15,-10 4-5,-1 6 2,-4 5-1,-4 5 0,4 1 5,-3 0-2,2 2 2,0-3-2,1 0 2,2-6 2,2-1 1,-2-5-6,3-2 3,-1-5 5,4 0 2,4-4 9,-2-4 2,2 0-5,3-4-6,0 1-9,0-2-2,0 0-2,0 0 0,0 0-2,0 0 1,0 1 1,0-1 0,-2 0 0,2 0 0,0 0-1,0 0-14,0 0-53,0-6-61,0-8-116,0-2-189</inkml:trace>
  <inkml:trace contextRef="#ctx0" brushRef="#br1" timeOffset="13">3506 1908 188,'-11'0'-1,"4"0"-2,-6 8-93</inkml:trace>
  <inkml:trace contextRef="#ctx0" brushRef="#br1" timeOffset="14">-1292 1837 1089,'-18'0'103,"-13"0"-39,-6 0-9,-7 0-35,2 0-11,6 0-7,7 0-2,11 0-15,5 0-37,10 0-35,3 0-70,0 4-97,13-1-298</inkml:trace>
  <inkml:trace contextRef="#ctx0" brushRef="#br1" timeOffset="15">-1242 1569 673,'-19'-10'109,"1"1"-58,-3 1-38,1 2 0,1-2-9,4 3 10,4 2 24,3 1 16,3 0 22,0 2-3,0 0-20,0 0-24,-3 0-7,-3 0-9,4 4-6,-4 6-5,1 3 3,2 2 7,0 3 0,3 4 2,5 1 5,0 8-1,0 1-5,0 5-2,0 3-5,5 3-3,3 0-2,0-3 1,-3-1 7,-2-6 1,-1-6-2,3-8-4,-5-4-5,3-4 3,0-6-2,-3-5-5,2 0-41,-2 0-72,3-3-100,-1-17-154</inkml:trace>
  <inkml:trace contextRef="#ctx0" brushRef="#br1" timeOffset="16">-1109 1962 651,'0'11'142,"0"7"-49,0 3-61,0 0-20,5 1-2,-3-2 5,4-5 15,-1-4 18,-3-6 9,-2-5-6,0 0-29,0 0-16,0-12-1,-15-6-5,2-6 2,-3 1-3,6-2-4,-1 1 2,6 2 4,5 2-1,0 3 4,8 4 39,18 5 33,13 2-6,0 5-30,5 1-18,-5 0-12,-5 0-8,-8 1-3,-10 6-41,-6 1-53,-4-1-58,-1 0-134,-5-4-232</inkml:trace>
  <inkml:trace contextRef="#ctx0" brushRef="#br1" timeOffset="17">-839 2020 739,'8'0'168,"0"0"-46,5 0-49,0 0-39,8-7-8,-3-6-8,3 0 8,-3-1-6,-5 2 3,-8 0-10,-5 3-14,0 1-6,0 2 0,-18 2 0,-3 2-9,1 2 2,-1 0-6,5 5-9,0 15 16,9 3 12,4 6 4,3 0 1,0 1 1,13-4 31,8-5-2,2-2 0,3-6-14,0-4-16,-5-5-4,3-4-14,-3 0-44,-3 0-87,3 0-131,-6-14-242</inkml:trace>
  <inkml:trace contextRef="#ctx0" brushRef="#br1" timeOffset="18">-560 2039 830,'13'0'150,"5"0"-42,-2 0-57,0 0-22,-1-9-15,1-4-4,2-1-6,-2-2-1,-6 1-2,-5 1 0,-5 1-2,0 2-6,0 3-1,-23 4 2,-3 4 3,0 0 1,0 3 2,5 17 3,0 5-1,13 4 1,8 2 0,0-3 3,0-2 15,24-3 14,4-3 12,6-6-20,0-5-18,0-4-6,0-4-2,-8-1-30,3 0-56,-6-13-93,0-7-231</inkml:trace>
  <inkml:trace contextRef="#ctx0" brushRef="#br1" timeOffset="19">-216 1968 1125,'23'-3'137,"-4"-2"-41,-1 3-70,-3-2-23,-2 3-16,1 1-74,4 0-67,0 0-144,8 0-251</inkml:trace>
  <inkml:trace contextRef="#ctx0" brushRef="#br1" timeOffset="20">240 1951 889,'-13'0'116,"-3"0"-50,-7 0-15,-6 10-16,3 3-15,-3 3-15,8-3 0,6-3-2,10-1-2,5-1 0,0-1 8,5 4 3,18 0-1,3 5 11,6 0 9,-6 2-5,-3 1 6,-10 1 8,-5-2-7,-8-1-26,0-5-12,-13 0 3,-11-6-5,4-5-50,-1-1-45,8 0-47,10 0-66,3-7-125</inkml:trace>
  <inkml:trace contextRef="#ctx0" brushRef="#br1" timeOffset="21">432 2153 646,'0'40'162,"0"6"-44,0 10-43,0 0-9,0 1-27,0-6-7,6-10 0,-6-11-9,0-10-13,0-13-6,0-7-4,0 0-2,0-14-5,0-16 8,-6-9 0,-1-13-3,-1-10-12,0-14-4,3-8-15,5-1-5,0 7-4,0 13-4,0 17 4,15 23 13,4 21-30,4 4-2,1 14 16,2 17 36,-3 2 9,-23-33 7,37 67 45,-24-36 0,-13-3-29,0-4-21,0-3-6,-13-4-16,-14-9-65,-1-7-35,-1-1-37,3 0-98</inkml:trace>
  <inkml:trace contextRef="#ctx0" brushRef="#br1" timeOffset="22">878 2013 595,'0'-1'62,"-8"-1"-54,-13-1 16,-5 2 10,0 1 9,3 0 0,-1 7-6,9 13 12,-1 5-7,8 5-5,3 2-8,5-2-6,0-4-9,3-4-1,12-7-6,1-10-4,-1-5-2,1 0-17,2-13-32,-2-12-13,0-5 23,-6 0 18,-2 0 14,-6 5-1,-2 6 1,0 7 3,0 7-1,0 5 0,0 0 4,0 1 2,0 14 21,3 6 12,2 4-11,3 0-10,2 0-4,1-4-7,2-3 1,0-5-18,-3-9-99,3-4-190</inkml:trace>
  <inkml:trace contextRef="#ctx0" brushRef="#br1" timeOffset="23">1065 2042 790,'0'0'89,"0"0"-60,0 0-34,-13 1 8,-5 14-1,-3 3 2,6 5 11,4 0 11,6 1 8,5-2 17,0-3 3,0-2-11,10-6-11,6-2-23,5-5-6,2-4-11,1 0-59,4-8-58,1-6-111,0 0-217</inkml:trace>
  <inkml:trace contextRef="#ctx0" brushRef="#br1" timeOffset="24">1292 2101 893,'23'-12'86,"-4"1"-49,-4-1-28,-10 3-10,-5 1-2,0-1-7,0 5-22,-18 4 5,-5 0 15,-6 0 10,1 0 2,7 19 1,2 3 0,9 5 2,10 3 15,0 2 18,13-4 18,18 2 17,6-7-42,4-3-25,-1-8-2,-1-8-36,0-4-127,0 0-347</inkml:trace>
  <inkml:trace contextRef="#ctx0" brushRef="#br1" timeOffset="25">3579 1960 439,'-5'19'36,"-6"2"5,-7 8-21,0 3-4,-6 5 1,1 2 31,2 2-15,3 1 0,0-2-1,2 3 4,5-8-8,4 0-4,4-1-3,-5-1-8,3 0-4,-5-2-8,-3-3-3,0-2 1,-3-7-1,6-5 1,-1-7-2,8-4-2,1-3 2,2 0 13,0-4 28,0-20 1,10-6-22,3-11-8,3-8-8,0-7-2,-3 2 1,-3 2-2,-2 7 0,0 8 1,-3 13 2,3 9 0,-6 7-1,1 7 4,5 1 0,-6 0-29,4 0-46,-1 0-45,0 0-44,3 5-141</inkml:trace>
  <inkml:trace contextRef="#ctx0" brushRef="#br1" timeOffset="26">3464 1965 463,'0'0'54,"0"0"-9,0 0-34,0 0-6,0 0 35,0 0 41,0-1 24,0 1-23,0 0-43,0 0-27,-2 0-12,2 0-2,-3 0 3,-2 0-1,0 13 1,-3 9 8,-3 6 4,-2 4 1,0 4-11,0-3-1,0-1-1,0-5 2,3-3-1,2-5-2,0-8 1,3-2-2,0-5 1,5-3-3,-3-1 0,3 0 2,0 0 1,0 0 1,0 0 3,0 0 6,0 0-3,0 0 0,0 0 6,0-4 17,0-9 8,5-8-8,8-3-7,0-7-9,0-2-8,3 0 2,0 0-7,-3 4 1,0 3 0,2 8-2,-4 5 4,-3 4-1,-6 5 0,3 1 0,-5 3-1,0 0-5,0 0-1,0 0 1,0 13-1,0 11 2,-7 5 5,-6 7-1,-6 4 0,4 0-3,-1-2 2,0-4 0,3-6 0,3-7-1,5-6-2,0-8 0,2-4 0,3-3-15,-3 0-41,1 0-56,-1-12-127,1-8-68</inkml:trace>
  <inkml:trace contextRef="#ctx0" brushRef="#br1" timeOffset="27">3449 2154 309,'10'0'36,"3"0"16,0 0-33,-3 0 4,1 0-5,-1 0 1,-2-5 26,0 2 13,-3-3 14,-2 3-7,-1 1 1,-2 1-12,0 0-24,3-1-9,-3 1-8,0 1-7,0-1-1,0 1-2,0 0 1,0 0-2,0 0 0,-3 5-1,-12 16 4,-1 11 24,-7 12 2,-3 8-19,-3 7-4,0 3-1,1 2-5,-1-4 2,6-10-1,4-7 0,6-13-2,8-12 1,-3-5 0,8-11-2,0-2-16,0-1-38,0-20-44,0-6-73,16-8-155</inkml:trace>
  <inkml:trace contextRef="#ctx0" brushRef="#br1" timeOffset="28">-1081 2479 597,'0'0'107,"0"0"-9,0 0-55,0 8 14,0 14 3,0 9-25,0 11 4,0 7-6,3 6 5,5-1-5,-1 2 1,1-9-2,0-8-7,-3-11-11,-2-10-10,2-8-2,-5-6-2,3-4-29,-3 0-74,2 0-56,6 0-88,3 0-74</inkml:trace>
  <inkml:trace contextRef="#ctx0" brushRef="#br1" timeOffset="29">-581 2792 610,'0'-9'73,"0"1"-41,-8 1-20,-10 5-4,-8 2-2,3 0 17,-3 0 35,2 8 38,1 7-14,2 0-17,5 4-22,6 0-32,5-2-4,5 1 2,0-4-4,8-1-13,15-5-11,-23-8-17,57 3-11,-31-3-18,3-2 12,-3-14-11,-10-3 17,-3-2 33,-6-3 5,-7 3 4,3 3 2,-3 3 1,0 7 3,0 4 4,5 4 44,3 0 18,0 3-32,2 14-16,3 7 0,0 0-14,0 4 14,-2-3-12,-1-5-3,-2-6-4,-3-3-5,3-9-45,0-2-92,-8 0-165</inkml:trace>
  <inkml:trace contextRef="#ctx0" brushRef="#br1" timeOffset="30">-302 2701 893,'3'0'118,"-3"2"-48,0 13-69,-3 2-3,-13 4-5,-4-2-17,6-1 3,1-7 11,6 0 4,1-6 2,6 0 3,0-1 6,3 0 11,15 5-2,6 3-10,2 3 12,2 4 2,-2 2 16,-5 1 0,-5-1-2,-8-4 0,-8-2-23,0-7-11,-8-5-5,8-3-35,-50 0-46,27-3-48,5-10-113,7 1-45</inkml:trace>
  <inkml:trace contextRef="#ctx0" brushRef="#br1" timeOffset="31">-47 2866 770,'29'-8'58,"-8"-2"-3,-6-2-50,-4-1-10,-6 1-21,-5 0-21,0 0 8,0 5 9,-5 3-1,-11 4 13,0 0 13,1 0 7,2 13 1,5 8 5,3 2 6,5 3 9,0 2 6,13-3-3,8 1 9,5-4-30,0-2-7,0-5-25,-3-5-75,-2-5-99,-8-5-159</inkml:trace>
  <inkml:trace contextRef="#ctx0" brushRef="#br1" timeOffset="32">232 2991 415,'3'15'73,"-3"-3"-4,0-6-15,0-1-25,0-5 12,0 0 23,0 0 16,0-4-10,2-13-21,1-7-17,-1-5-12,6-2 5,5 2-8,3 1 5,10 6 23,8 10 10,5 7-20,8 3-16,0 2-8,-1 0-10,-4 0-3,-11 0-54,-7 0-160,-9 0-471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8:43:11.7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2561 690 553,'0'0'91,"0"0"-7,0 0-29,0 13-28,0 9-16,13 9-7,5 6 11,5 5 17,1 2 15,4-2 0,-2-5-16,-2-4-3,-1-9-11,-10-7-1,-5-9-9,-5-5-3,-3-3-13,0 0-22,-8-18-47,-16-10 53,-2-11 6,-7-11 7,-4-3-6,-2 0-12,3 6-4,2 8-1,10 10-29,6 15 44,13 14-10,5 0 10,0 6 52,21 18-16,7 7-9,6 3 16,5 4-18,0 1 3,0-4 39,-7-3-23,-4-6 8,-10-7 17,-7-7-14,-11-11-21,0-1-30,-3 0-17,-20-18-3,-8-7 32,-3-7 5,-5-4 2,2-2-2,1 2-1,2 1 1,8 8-1,2 3 0,9 4 1,4 6-1,1 2 1,0-1-1,-3-1 0,-1-1-1,-6-3 2,-1-3-1,3 1-2,-6-3 2,3 2 0,3 0 0,0 3 3,2 2-1,6 0 2,-3 4 2,0-2-5,-3 1-1,0-3 0,-2-2 0,-3-1-1,-5 1 2,3-1-1,-3 0 0,2 3-3,1-3 5,-3-1-1,3 1 0,2-3-1,-3 0 1,3 3 0,1 1-2,4 5 1,6 5-1,-1 3 2,9 3-1,-1 2 1,3 0 1,0 0 7,0 0 20,0 0 14,8 11-10,13 6-22,5 9 5,7 6-4,4 5-4,-1 2 28,-2-4-18,-8-4-2,-5-11-6,-10-7-10,-9-8-1,-2-5-9,0 0-10,-2-8-31,-19-16 41,-5-6 9,-3-6-11,0 0 7,1 2-3,4 2-3,3 9 1,8 1 6,3 9 2,2 1 4,6 5-1,2 4 2,0-1 0,0 2-2,0 0 1,-3-3-2,-2 0-2,2 0 0,-2-3 0,0 1 2,2 0 0,-2 0 0,2 3 1,-2 1-2,5 0 1,-2 3 1,-1 0 1,3 0-1,0 0 1,-3 0 2,3 0 7,-2 0 3,-1 0 1,-5 0 12,-5 0 5,-2 0 1,-4 0-1,-4 0-12,-6 0-8,-10 0-1,-2 0-5,-1 0-1,-5 0-4,5 0 1,3 0 1,5 5 1,3 0-2,5 1 2,3-3 6,-3 1 9,0-2 2,-3 2-10,0-2-8,-2-1-2,0 4-1,2-2 0,6 2 1,-1 0 0,6 1 1,0 0-1,0-3-1,-1 0 0,4 0-2,-9-2 3,1 2-1,-6-1 0,-2 0-1,-3 2 0,-5 0 3,2-4 1,-2 2-3,0 0-1,3 0 1,-1-1 1,4 0-2,-4 2 2,8 0-2,1 0 1,-1 2 2,3 0-1,3 1-1,-6 0 0,-5-1 1,-5 0-1,-10 0 0,-1 0-4,-5-1-4,3 1-8,3 2 6,12-2-4,9 1 4,12-2 0,3-2 1,8-1 8,2-1 2,3 0 1,0 0 1,0 0 2,0 0-2,0 0 0,0 0-2,0 0 2,0 0 5,0 0 15,5 0-10,6 0-5,5 0 4,2 0 1,8 0 5,2-4-8,4 0 1,4-3-3,8-2 1,6 2 1,-1-2-8,6 2-2,5 0 3,-3 1 2,-5 2 4,-2 1 2,-3 0 19,-11 2-14,-5-4-7,-2 4 5,-5-2-2,-4-2-2,-1 0 0,-1 0-1,3-2-2,0-1 0,2 1-3,0 0-2,6-1 4,5 2 3,-3 2 1,3-1-7,-5 2-4,-3-2 1,0 4 2,-8-3-2,-2 1 0,-3 0 0,2 0 1,1-1-2,0 0 2,2 0-1,5 1-1,-2-1 0,8-1-1,-3 3 3,-3 0-3,1 0 3,-4 1 0,-6 0-1,-1 1 0,-6 0 1,1-1-1,-3 1 0,1 0 0,1 0 0,4 0 0,-1 0 0,1 0-1,4 0 0,-2 0 1,-2 0 0,-1 0-1,-5 0 0,-2 0 0,0 0-1,-3 0-1,0 0-2,0 0 2,0 0 1,0 0 2,0 0 1,5 0 0,-3 0 0,4 0-1,1 0-3,4 0-2,-3 0 2,2 0-2,-2 0 2,0 0 1,-3 0 0,3 0 1,-6 0 1,4 0 0,-1 0-1,5 0-3,3 0-11,5 0-6,3 0 4,-3 0 6,3 3 6,-5 1 2,-6-3 2,1 0 2,-6 0 0,-5-1-3,0 0-2,0 2 0,0-2 2,0 0 2,0 1 0,0-1 2,0 0-1,0 0 2,0 0 0,0 0-1,0 0 0,0 0 2,3 1-1,2 0 2,0 2 1,3 0-6,5 3 0,0 2 0,2 2 2,1 0-2,5 5 1,2 1-2,1 3 1,4 5 0,6 3 0,5 6-1,0 4 3,3 2-1,0-3 5,-6 0-3,3-1 13,-5-4-13,-3 0-1,1-2-1,-1 0-1,-2-1 2,-1 1-1,4 1-1,-1-2 1,-3 0-3,1-2 5,0-2-1,-6-4 0,-2 2 0,0-6-2,-3 3 2,0 1-2,1-3 1,4 2-2,-2 1 1,5 2 1,3 1-1,-3-1-1,0-1 1,-3-2-8,-7-2-5,-3-8 8,-3-2 3,-7-3-14,-3-2-6,2-2-20,-2 0-13,0 2 17,3 2 11,0 1 3,-3-5-26,10 13-41,0-6-130,9-6-355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9:02:57.7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993-3 424,'0'0'47,"0"0"-15,0 0-5,0 0 18,3 0 26,-3 0 24,3 0 0,-3 0-22,0 0-19,0 0-17,0 0-17,0 0-9,2 0-7,-2 0-2,3 0-3,-1 3 0,1 4-1,2 2 1,-3-2 0,-2 4-1,4 0 1,-1 4-3,-3 1 3,0 1 1,0 3 1,0 3-3,5-1 5,-3 2-3,3 3 2,-2-2 0,2-3-2,-5 0 0,3-4 1,-3 0-3,2-1 3,-2 1 0,0 2-3,0 0 2,0 0 1,0 2 0,0 1 0,0 0 0,0-3-1,0 0 1,0-1-1,0 0 0,0-1 1,0-1-3,0 2 0,0-1 2,-2 3-1,-6 0 1,3-3 1,-3 2-1,3 2 0,-4-1-1,-1-1 2,2-3-1,-2 3-2,0-3 2,-3-1-2,-2 0 2,4-2 0,-2 0 2,0-3-2,0 3 0,1-5 0,-1 3-1,-1-3 0,1 0 0,-4 0 2,1 0-1,-5 0-1,5-1-2,-4 1 7,0 0 4,-4-1-2,3 2-4,3-4 1,0 2-1,-3-2-5,3 0 0,3-1 2,-1 0 2,4 0 2,-2-3 0,4 2-1,0-1-1,2 0 0,-5 1 3,-2-2 0,-4 0-5,-4 1 3,-3-2-1,-8 1 6,1-1-3,-1 2 0,1-2-1,4 0 0,3 1 0,8 1-2,0-2 0,5 1 0,2 1 2,1-2 0,0 0-3,2 0-1,-5-1 3,1 0 1,-1 0 0,-1 0-2,-1 0 0,2 0 0,0 0 4,3 0 2,0 0 3,4 0 4,-2 0 0,5 0-5,-2 0 0,5 0-4,-5 0-1,3 0-1,2 0 1,-3 0-1,1 0-1,2 0 1,0 0-1,0 0 0,0 0-1,0 0 2,0 0-5,0 0-13,0 0-51,-8 0-47,8 0-43,0 0-129,0 0-117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9:02:57.76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177 0 745,'0'0'68,"0"0"-47,-12 3-44,-8 8 19,-3 1 6,-6 4 2,2 0-1,7 0 4,2 3 7,4-2 0,2 1 7,9 0 36,3 1-8,0-1 21,0 2-8,0 0-30,15 1 12,-1-2-31,4 0-9,0-1-2,3-3 0,0-8-29,3-1-52,4-6-60,6 0-166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9:02:57.7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3-5 495,'0'0'99,"2"0"-41,-2 0-41,3 0-17,-3 0 0,0 0 4,0 0 13,0 0 12,0 0 8,0 0-5,2 0-5,-2 1-7,3 8-7,0 3-7,2 3-1,-3 2-2,3 3 0,-2 2 1,-1 3-3,2 5 0,-1 1 2,-3 4-3,0 3 4,5 3 2,-5-3 2,5 3 6,-3-3-2,6 0 5,0-1-1,-3 0-7,2-3 0,-2 3-7,1-2 1,-1 0 0,0-3 2,3-2 4,-2-1 3,-1-5 1,0-1 3,0 0 0,3-4 3,-1-1-12,-2 1-2,3 0-1,-3-1-1,0 1-3,0 2 3,4 0 2,-1 0 5,-3-2-4,2 0 0,1-1 8,0-2-3,-1-2 6,1-1 1,0-1-7,3 3-6,2-2 2,-3 1 10,3-1-13,-1-1 2,4 0-1,-3-3 4,-2 0 6,-1-1-3,5-2 0,-5 1-1,3-3 1,6 3-2,2 0-2,2-2 5,6 2-4,-1 0-2,0 0 3,3-1-6,0 1-2,-4-1-1,1 0 1,-3-2 1,2-2 0,-4-1 0,3 1 1,0 0 4,4 1-1,2 0-4,1 2-4,1-3 7,0 2-4,0 1-2,-3-2 2,-6-2 0,4 2-2,-6-2 3,-2 0 0,0-1-2,-1 2 2,3-2-3,4 1 0,1 1 0,0-1 0,4 0 0,1 1 1,1-2-1,-3 0 0,3 0 1,-6 0-2,4 0 0,-2 0 0,1 0 1,3 0-2,2 0 3,-2 0 1,4 0 0,-3 0-4,0 0 3,-3 0 1,-6 0-2,-9 0 2,-3 0-1,-1 0 1,-8 0 3,-5 0-6,3 0-1,-1 0 0,-2 0-2,0 0 4,3 0 0,-3 0-1,0 0 1,0 0-1,0 0-2,0 0-3,0 0-16,0 0-14,0 0-25,0-3-36,0-5-67,0-3-106,0-2-136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9:02:57.7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4-2 710,'18'0'107,"-3"8"-51,-3 8-37,6 3-16,-2 4 12,-4 4 15,0 2 10,-3 1 16,1-4-40,-10 1 2,0 1-15,0-4-6,0 2-4,-19-4-41,-5-4-51,-1-5-41,-5-2-80,2-7-127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9:47:16.9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993-3 424,'0'0'47,"0"0"-15,0 0-5,0 0 18,3 0 26,-3 0 24,3 0 0,-3 0-22,0 0-19,0 0-17,0 0-17,0 0-9,2 0-7,-2 0-2,3 0-3,-1 3 0,1 4-1,2 2 1,-3-2 0,-2 4-1,4 0 1,-1 4-3,-3 1 3,0 1 1,0 3 1,0 3-3,5-1 5,-3 2-3,3 3 2,-2-2 0,2-3-2,-5 0 0,3-4 1,-3 0-3,2-1 3,-2 1 0,0 2-3,0 0 2,0 0 1,0 2 0,0 1 0,0 0 0,0-3-1,0 0 1,0-1-1,0 0 0,0-1 1,0-1-3,0 2 0,0-1 2,-2 3-1,-6 0 1,3-3 1,-3 2-1,3 2 0,-4-1-1,-1-1 2,2-3-1,-2 3-2,0-3 2,-3-1-2,-2 0 2,4-2 0,-2 0 2,0-3-2,0 3 0,1-5 0,-1 3-1,-1-3 0,1 0 0,-4 0 2,1 0-1,-5 0-1,5-1-2,-4 1 7,0 0 4,-4-1-2,3 2-4,3-4 1,0 2-1,-3-2-5,3 0 0,3-1 2,-1 0 2,4 0 2,-2-3 0,4 2-1,0-1-1,2 0 0,-5 1 3,-2-2 0,-4 0-5,-4 1 3,-3-2-1,-8 1 6,1-1-3,-1 2 0,1-2-1,4 0 0,3 1 0,8 1-2,0-2 0,5 1 0,2 1 2,1-2 0,0 0-3,2 0-1,-5-1 3,1 0 1,-1 0 0,-1 0-2,-1 0 0,2 0 0,0 0 4,3 0 2,0 0 3,4 0 4,-2 0 0,5 0-5,-2 0 0,5 0-4,-5 0-1,3 0-1,2 0 1,-3 0-1,1 0-1,2 0 1,0 0-1,0 0 0,0 0-1,0 0 2,0 0-5,0 0-13,0 0-51,-8 0-47,8 0-43,0 0-129,0 0-117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9:47:16.9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177 0 745,'0'0'68,"0"0"-47,-12 3-44,-8 8 19,-3 1 6,-6 4 2,2 0-1,7 0 4,2 3 7,4-2 0,2 1 7,9 0 36,3 1-8,0-1 21,0 2-8,0 0-30,15 1 12,-1-2-31,4 0-9,0-1-2,3-3 0,0-8-29,3-1-52,4-6-60,6 0-166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9:47:16.98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3-5 495,'0'0'99,"2"0"-41,-2 0-41,3 0-17,-3 0 0,0 0 4,0 0 13,0 0 12,0 0 8,0 0-5,2 0-5,-2 1-7,3 8-7,0 3-7,2 3-1,-3 3-2,3 2 0,-2 2 1,-1 3-3,2 5 0,-1 1 2,-3 5-3,0 2 4,5 3 2,-5-2 2,5 2 6,-3-3-2,6 0 5,0-1-1,-3 0-7,2-2 0,-2 2-7,1-2 1,-1 1 0,0-4 2,3-2 4,-2-1 3,-1-4 1,0-2 3,0 0 0,3-3 3,-1-2-12,-2 1-2,3 0-1,-3-1-1,0 1-3,0 2 3,4 0 2,-1 0 5,-3-2-4,2 0 0,1-1 8,0-1-3,-1-3 6,1-1 1,0 0-7,3 1-6,2-1 2,-3 2 10,3-2-13,-1-2 2,4 2-1,-3-4 4,-2 0 6,-1-1-3,5-2 0,-5 1-1,3-2 1,6 1-2,2 1-2,2-1 5,6 0-4,-1 1-2,0 1 3,3-3-6,0 3-2,-4-2-1,1-1 1,-3-1 1,2-1 0,-4-2 0,3 1 1,0 0 4,4 1-1,2 0-4,1 1-4,1-2 7,0 3-4,0 0-2,-3-2 2,-6-2 0,4 1-2,-6-1 3,-2 0 0,0 0-2,-1 1 2,3-2-3,4 1 0,1 1 0,0-1 0,4 0 0,1 1 1,1-2-1,-3 0 0,3 0 1,-6 0-2,4 0 0,-2 0 0,1 0 1,3 0-2,2 0 3,-2 0 1,4 0 0,-3 0-4,0 0 3,-3 0 1,-6 0-2,-9 0 2,-3 0-1,-1 0 1,-8 0 3,-5 0-6,3 0-1,-1 0 0,-2 0-2,0 0 4,3 0 0,-3 0-1,0 0 1,0 0-1,0 0-2,0 0-3,0 0-16,0 0-14,0 0-25,0-3-36,0-6-67,0-1-106,0-3-136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19:47:16.9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4-2 710,'18'0'107,"-3"8"-51,-3 8-37,6 3-16,-2 4 12,-4 4 15,0 2 10,-3 1 16,1-4-40,-10 1 2,0 1-15,0-4-6,0 2-4,-19-4-41,-5-4-51,-1-5-41,-5-2-80,2-7-127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49.64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-2-5 667,'0'-1'144,"0"0"-62,0 1-31,0 0-12,0 0 3,0 0 5,0 0-1,0 0-6,0 0 5,5 0-13,-1 0-22,1 7-9,0 2-2,0 2 0,0 0 0,-2 3 1,1 3 0,1 0 4,-2 2 0,2 2 3,-3 4-2,3 2-3,-2 0 3,1 5 1,-1 1-1,2 0-3,-5-2 0,5 2 2,-3-4 0,1 0 2,-1 0 7,-2-2-4,3 0 5,-1 0-3,1 3-6,-3 1-3,0 2 2,2-1-1,-2 2 0,2-2-1,1-2 3,-1-1 0,1-2 0,-1-2-2,1-3 2,-1-2 2,1 2-4,-1-2-2,1 3 2,-1 6 2,3 3-3,-5 4-1,2 2 2,-2 0-2,3 3 0,-3-3 5,0-3-2,0-1-2,0 0 1,0-2-1,0-3-2,0 1 8,0-2-4,0 1-3,0 2 8,0-1 3,0 1-11,0 4 4,0 2 2,0 0-5,0 1 0,0 4 0,0-4-3,0-2 2,0-3-2,0 1 1,0-10-1,0 1 1,0-1 1,0-1-3,0-2 3,0 0 3,-3 2-4,3-1 2,0-2 0,0 4 1,0-4-1,0 3-1,0-1 3,0 0-1,0 3-3,0-1 1,0-1-2,0 2 0,0-2 1,0-1 0,0-2 0,0 1 6,-2-1-5,2 3 0,-5 0 0,3 3 0,-1 0 2,1 0-1,2-2-1,-3 3 2,1-7-2,-1 0 0,3-3 0,-2-2-3,-3-2 3,5-2 1,0 0-3,0 0 5,0-3 2,0 1 14,0-1-15,0-2-1,0-2 1,0 0-3,0-3-2,0 1 0,0-2 1,0 0 1,0 1 5,0-1 5,0 0 6,0 0-1,0 0-3,0 0-4,0 0-3,0 0 0,0 0-2,0 0 1,0 0 5,0 0 2,0 0 5,0 0 7,0 0 1,0 0 1,0 0 0,0 0-7,0 0-6,0 0-6,0 0-4,0 0-1,0 0 1,0 0 14,0 0-13,0 0 4,0 0 5,0 0 5,0 1 4,0 0-14,0 0-5,0-1-2,0 2-3,0-2 2,0 0 0,0 0 0,0 0 0,0 2 1,0-1 0,0 2-2,0-1 1,0 2 0,0-2 0,0 2 0,0 0 1,0 3-1,0 3-1,5 2 0,-3 4-1,3 0 0,0 1-2,-2-1-3,-1 0-1,3 0-1,-5 1 0,2 1-1,1-1 0,-1 5 1,1 1 3,-1 1 0,-2-1-1,5 2 3,-2-2-1,-3 0-1,0-2 0,4-2 2,-4-2-1,0-2-2,3 0 2,-3 2 0,0-2 1,0 2 1,0 1 0,0 1 3,0-1-3,0 1 2,0 2-3,0 0-1,0 2 1,0 3 2,0-2 0,0 2 3,0-3-6,0-2 2,0-5 1,0-3-2,-3 0 3,1-4 0,0 0-1,2-2 1,0 3 1,-3 1-1,3-2 0,-2 0 0,-1 0-1,3 1 1,0 2 1,0 1-2,-2 2 2,2 3-2,0 0 1,0 0 0,0-1 0,0-2-1,0-4 1,-3 0 0,3-2-2,-2 1-4,-1 0 2,3 0 0,-2 5 3,2 3 2,-3 1-2,1 1 0,0-1 1,2 0-1,-5-3 0,2-1 0,3 1-2,-2 1 4,2 1-1,0 1 1,0 2 0,0 1-1,0 0 0,0-2 2,0 1-3,0 0 2,0-3-3,0 0 1,0-2-4,0 2 0,0-1 2,0 0-1,0 0 0,2-1 0,-2-2 3,0-2 0,0-2 0,0-2-1,0 2 0,0-1-1,0 2-4,0 1-15,0 1 4,0 1 9,0-1-1,0-1-8,3 0 15,-3-3-1,0-2-6,0-4 1,0 1-4,0-3-2,0-1-5,0 0 0,2 0 1,-2 0-3,3 0 3,-3 0 10,0 0 2,0 0 7,0 0-1,0 0 0,2 0 0,-2 0 3,5 0 0,-3 0 1,3 0-1,0 0 0,3-3 2,4-2-4,-5 4 1,8-2 1,-5 0 2,5 0 4,-1 1-5,3-1 2,6-1 1,1 2-3,6 1 0,4 0 4,8 1-4,2 0 7,5 0-3,5 0-5,3 0 1,2 0 0,0 0 15,-3 0-3,-2 1 3,0-1-7,0 0-4,-4 0-3,1 0-2,3-2 1,0-4-4,5 1 3,-2 2-2,2 1 1,2 0 2,-2 0 1,-5 0-3,0 0 8,-5 1 3,-2-1-4,-5-1-3,-3 1-2,-2-1-2,-5 0 0,2-1 2,3 2 2,-2-3-5,4 1 1,3 1 1,-1-2 5,6 1-3,0-2 0,4 3 1,-1-3 2,4 1-3,0 0-4,5 2 6,-3 0-6,3 1 4,-2 1-3,2 1 0,-3-2 1,3 2 1,-5-1 0,0 1 1,3-1 0,-1 0 0,6 0 3,2 0-7,2 1 2,5 0-2,-2 0 0,-3 0 9,-2 0-2,-5 0 4,-5 0 0,-5 0-2,-4 0-2,-4 0 1,-1 0 0,1 0-3,4 0 2,4 0-3,0 0 2,5 0-7,-2 0 3,2 0 1,-5 0-1,-2 0 1,-1 0 0,-2 0 3,-2 0-5,2 0-1,1 0 10,-4 0-5,4 0-4,-4 0 0,1 0-1,5 0 0,-5 0 2,2 0-3,-2 0-3,-3 0 4,3-2 1,-3-1-2,0-1 3,3 3-3,-3 1 3,-2 0-2,3 0-3,-1 0 4,3 0 0,-3 0 2,3 0-2,2 0-4,-2 0 4,2 0-1,0 0 2,-2 0 0,2-2-2,0 0 0,3 1 0,0 1 2,7 0-2,0 0 1,2 0-1,6 0-2,2 0 5,-3 0-5,1 0 2,-3 0 0,-3 0 0,-4 0 2,-6 5-3,1 1 2,-5-1 0,0 1-1,-1 0 0,1 1 0,0 1 0,0-1 0,-5 2 0,2-2-1,-2-1 3,-3 1-2,3 0 0,0-2 0,2 1 1,3 1-3,0 0 3,-3-1-2,3 2-1,2-1 1,0 0 1,3-1-1,-5 2 0,2-1-1,0-2 1,-2-1 2,-3-2-1,-2-2-1,2 0 2,-2 0-5,3 0 5,-4 0 0,4 0-2,-1 2 1,0 0 0,1-2-6,-1 1 2,-2 1 5,2 1-4,-4-2 1,1 0 3,1 1-3,-2 2 4,-3-3-2,-3 3-1,-4-1-2,-3-2 3,-7 2 0,-1-2 2,-4 1-1,2 0-2,-2 0 3,3-1-3,-4 2 2,1-1-2,5 2 1,-5-3-1,0-1 0,-5 1 0,-1 0 1,1-1-1,3 0 0,-1 0 1,3 0-1,5 0 1,2 0 1,0 0 0,0 1 1,-2 2-1,2-1 0,-2 1 0,0 0-1,-3 0-1,-2-1 2,2 2-1,3-3 2,-5 1-3,2-1 2,0 2-1,1-3 0,1 0 0,-4 0-2,-3 0 3,-2 0-2,-2 0 0,-1 0-1,-2 0-2,0 0-6,0 0-12,0 0-12,0-4-5,-12-8 11,-3-3 12,-2-3-10,-3 1 2,-2 1 4,0 0 3,0-1-1,0 2 5,0 1-12,2 0-6,3 2 4,2 3 9,3 3 11,7-1 1,-2 4 5,4 1 1,1 0 1,-1 2-4,3-1 2,-2 0-1,2 1-1,0-1 2,0 0 3,0 1 1,0-2-1,0 1-1,0 0-2,-5 0 1,5 0-4,-5-2 3,3 1 2,-3 1-2,5 1 1,0-1 2,0 1 4,0 0 3,0 0 6,7 0 2,8 8-9,7 5-7,2 4-1,1 2 0,5 2 0,-6 2 1,3 0-2,-5 2-1,0-3 1,-4 2 2,-1-1 2,-7-3-1,-3-2 1,-2-1 0,-5-1-3,0 0 0,0 2-9,-20 2 0,3 2 2,-5 2-5,2 0-29,1 0-17,4-4-6,0 0-6,-2-3-21,5-4-54,2-3-92,7-7-118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20:05:17.3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994-3 424,'0'0'47,"0"0"-15,0 0-5,0 0 18,3 0 26,-3 0 24,3 0 0,-3 0-22,0 0-19,0 0-17,0 0-17,0 0-9,2 0-7,-2 0-2,3 0-3,-1 3 0,1 4-1,2 2 1,-3-2 0,-2 4-1,3 0 1,1 4-3,-4 1 3,0 1 1,0 3 1,0 3-3,5-1 5,-3 2-3,3 3 2,-2-2 0,2-3-2,-5-1 0,3-3 1,-3 0-3,2-1 3,-2 1 0,0 2-3,0 0 2,0 1 1,0 1 0,0 1 0,0-1 0,0-2-1,0 1 1,0-2-1,0 1 0,0-2 1,0-1-3,0 2 0,0-1 2,-2 3-1,-6-1 1,3-2 1,-3 2-1,2 2 0,-2-1-1,-2-1 2,2-3-1,-2 4-2,0-5 2,-3 0-2,-3 0 2,6-2 0,-3 0 2,0-3-2,0 3 0,1-4 0,-2 1-1,1-2 0,0 0 0,-4 0 2,0 0-1,-3 0-1,4-1-2,-4 1 7,-1 0 4,-2-1-2,2 2-4,3-3 1,-1 0-1,-1-1-5,2 0 0,2-1 2,0 0 2,4 0 2,-1-3 0,3 2-1,0-1-1,1 0 0,-4 1 3,-2-2 0,-3 0-5,-5 1 3,-4-2-1,-6 1 6,-1-1-3,1 2 0,-1-2-1,5 0 0,3 1 0,8 1-2,0-2 0,5 1 0,3 1 2,-1-2 0,1 0-3,2 0-1,-5-1 3,1 0 1,-1 0 0,-1 0-2,-1 0 0,2 0 0,0 0 4,3 0 2,0 0 3,5 0 4,-4 0 0,6 0-5,-2 0 0,5 0-4,-5 0-1,3 0-1,2 0 1,-3 0-1,1 0-1,2 0 1,0 0-1,0 0 0,0 0-1,0 0 2,0 0-5,0 0-13,0 0-51,-8 0-47,8 0-43,0 0-129,0 0-117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20:05:17.3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177 0 745,'0'0'68,"0"0"-47,-12 3-44,-8 8 19,-3 1 6,-6 4 2,2 0-1,7 0 4,2 3 7,4-2 0,2 1 7,9 0 36,3 1-8,0-1 21,0 2-8,0 0-30,15 1 12,-1-2-31,4 0-9,0-1-2,3-3 0,0-8-29,3-1-52,4-6-60,6 0-166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20:05:17.3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3-5 495,'0'0'99,"2"0"-41,-2 0-41,3 0-17,-3 0 0,0 0 4,0 0 13,0 0 12,0 0 8,0 0-5,2 0-5,-2 1-7,3 8-7,0 3-7,2 3-1,-3 2-2,3 3 0,-2 2 1,-1 3-3,2 5 0,-1 1 2,-3 4-3,0 3 4,5 3 2,-5-3 2,5 3 6,-3-3-2,6 0 5,0-1-1,-3 0-7,2-3 0,-2 3-7,1-2 1,-1 0 0,0-3 2,3-2 4,-2-2 3,-1-3 1,0-2 3,0-1 0,3-2 3,-1-2-12,-2 1-2,3 0-1,-3-1-1,0 1-3,0 2 3,4 0 2,-1 0 5,-3-3-4,2 1 0,1-1 8,0-2-3,-1-1 6,1-2 1,0-1-7,3 2-6,2 0 2,-3 0 10,3-1-13,-1-2 2,4 2-1,-3-4 4,-2 0 6,-1-1-3,5-2 0,-5 1-1,3-3 1,6 3-2,2-1-2,2 0 5,6 1-4,-1-1-2,0 2 3,3-2-6,0 1-2,-4-1-1,1 0 1,-3-3 1,2 0 0,-4-2 0,3 1 1,0 0 4,4 1-1,2 0-4,1 1-4,1-2 7,0 3-4,0 0-2,-3-2 2,-6-2 0,4 1-2,-6-1 3,-2 0 0,0 0-2,-1 1 2,3-2-3,4 1 0,1 1 0,0-1 0,4 0 0,1 1 1,1-2-1,-3 0 0,3 0 1,-6 0-2,4 0 0,-2 0 0,1 0 1,3 0-2,2 0 3,-2 0 1,4 0 0,-3 0-4,0 0 3,-3 0 1,-6 0-2,-9 0 2,-3 0-1,-1 0 1,-8 0 3,-5 0-6,3 0-1,-1 0 0,-2 0-2,0 0 4,3 0 0,-3 0-1,0 0 1,0 0-1,0 0-2,0 0-3,0 0-16,0 0-14,0 0-25,0-3-36,0-6-67,0-1-106,0-3-136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20:05:17.3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4-2 710,'18'0'107,"-3"8"-51,-3 8-37,6 3-16,-2 4 12,-4 4 15,0 1 10,-3 2 16,1-2-40,-10-2 2,0 3-15,0-6-6,0 3-4,-19-4-41,-5-4-51,-1-5-41,-5-2-80,2-7-127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20:06:02.3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-7 858 490,'0'-8'106,"0"1"15,0-1-23,0-2-29,3-2-14,5 0 1,0-2-6,5 0-5,-3-2-19,3-1-6,3-1-1,2-2-1,0-2-8,6-2-3,4-1 8,6-3 6,5 1-5,3-2 4,2 0-3,-2 1 2,0 0-1,-6 4-8,-2-2-9,-3-2 1,-2 2 2,-1 2-5,1 0 1,0 2 1,-1 3 0,6 0 2,-3 4 4,1 1 4,-1 2-7,0 0-1,-5 2-3,0-1 3,-2 1-1,-1-1-1,-2 2 0,0-3 0,5 2-1,-3 0 2,3-1 0,0 3-3,1 0 7,-4 0 3,3 0 0,-3 2-7,6-1-1,-5 1-1,4-2 1,-2 2-2,8 1 2,-3 1-2,3 1 2,3 2 8,-1 1 5,6 0-8,-1 0 2,-1 0-1,-1 1 1,-6 5 2,-4-2-2,-3-4-2,-8 1-1,1-1 1,-6 0-1,-6 0-2,1 0 0,0 0 1,-3 0 3,-2 0 1,2 0 3,-2 0-3,2 0-4,0 0-3,3 0 0,8 0-1,4 0 2,9 0-1,0-1 7,7 1 3,3-4 8,0 1 1,0 0-16,-5 1-2,-5 0 0,-8 0-3,-6 1 0,-7-1 0,-3 0-4,-5 0-5,3-1-27,-3-2-20,0 4-22,0-3-25,-8 4-42,-15-1-55,-1 1-122</inkml:trace>
  <inkml:trace contextRef="#ctx0" brushRef="#br0" timeOffset="1">-449 732 964,'7'0'127,"-4"-1"-52,0-11-62,-3-1-16,2-6 4,9-5 5,2-6-1,8-3 13,2 1 5,6-4 11,2 3 12,-2 4-16,-3 1-15,-3 3-3,0 2 5,-2-1-4,0 1-10,3 0 6,4 1 8,1-1-11,5 0 1,0-1-1,-3 3-3,3-1-3,-6 0 0,-2-1-2,-2 2 0,-1-2-1,1-1 3,4 1 3,-2 3-2,6 0 1,2-1 0,-3 3 4,0 4-1,-5 0 0,0 0-2,-2 2-2,-4-2-1,1 1 0,3-2 0,-1 0 0,6 1 1,2-1-1,3 1 0,2 0 1,1 2 0,7 2-2,-5-2 3,0 4 1,-2-2 0,-3 1-1,2 2-1,1-1-1,-4-1 2,4 1-2,2 0 0,3 1-1,-3 0 2,0-2-1,-5 4 1,2-1 1,1 0-3,-6 1 1,3 1-3,2 2-2,1 2-5,2 0 6,-3 0 5,3 0-1,-2 0 1,-6 0 2,-5 0 0,-5 0 0,-3 0 0,-5 0-1,0 0 0,-3 0-2,3 0 1,3 0-1,2 0 1,1 0-1,1 0-1,1 0 5,0 0 1,-3 0 2,1 0 12,-6-1-1,2 0-3,-2-2-2,5 1-6,6 1-4,7 1-5,3 0 2,10 0 1,1 0 1,1 0-2,-6 0 6,-7 2 12,-9 0-5,-11 1 0,-5-3-5,-3 0-6,-5 0-6,0 0-1,0 1-15,0-1-31,0 0-41,0 0-93,0 0-171,0 0-372</inkml:trace>
  <inkml:trace contextRef="#ctx0" brushRef="#br0" timeOffset="2">1653 1033 535,'0'0'97,"0"0"-4,0 0-28,0 0-46,0 0-1,0 0 37,0-7 14,0-2 1,5-3-13,3-5 3,2-3-10,3-3-11,0-3-10,3-3-9,-1 1-10,4-2 6,-1 3-7,3-1-1,-1 1 4,4 2-7,2-2 2,-3 1-2,3 0-1,-2-1 0,5 2-1,-6 0 0,3 1-1,0 0-2,3 0 1,-1 0-1,4 2 0,4-2 0,1 0-1,4-2 2,1 4-1,5-2 0,0 3 2,-6 0 0,4 2-3,-1 0 0,0 0 1,0 1-1,1-1 3,-1 2-3,0 1 1,1 0 0,-1-1-2,-3 2 3,-1 3-1,-4-1 0,0 0 1,-7 1 1,0 1-1,-1 1 0,4-1-1,2 1 0,7 1-1,6-1 1,5-1 6,3 2 7,2-4-4,-5 3 3,0 0-4,-10-1-7,-6 0 2,-12 4 2,-6 1-3,-2 1-1,-8 1 0,-1 1 0,6 1 1,-2-2 2,-1 1 4,1-2 2,2 3-4,-3 0-5,1 0-3,-6 2 2,-5 0-2,5 0 1,-2 0-3,-3-1 3,0-1-2,0 1-5,2-1-21,-2 1-30,0 1-50,-5 0-102,-21 0-170,-8 0-235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20:06:02.3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160 1050 737,'0'-4'110,"0"2"-46,0-2-50,0 1-10,0-4 4,0 1 14,0-3 18,3 0 32,2 0-5,3-4 6,0 1-26,2-2-27,0-3-13,1-2-4,2-2-1,5 1-3,-2-3 3,5 2 6,2 0 20,3 1 12,-3 0-17,4-2-14,-1 1 8,2 0 0,-2 0-10,3-1-2,2 0 2,6-1 0,-1 1 1,1 1-1,9 1 3,1-2 10,5 4-10,1-2-1,4 3-3,3-2 2,-3 1 1,0 0 2,3 4-3,-2 0-8,-4 2 1,-2 4 3,0 1 5,-2 5-5,-1 0 0,3 2-3,-2 0 3,2 0-6,-5 0 6,-5 4-2,-9 3 9,-9-4 8,-8-1-5,-9-2-3,-4 0-10,-3 0-6,0 0-3,0 0-1,0 0 1,0 0-4,3 0-16,-3 0-18,0 0-39,0 0-47,-16 0-64,-13 0-66,1-5-161</inkml:trace>
  <inkml:trace contextRef="#ctx0" brushRef="#br0" timeOffset="1">1077 1063 656,'0'0'122,"0"0"-2,5-1-49,0-8-43,-2 0-13,5-6 11,-3-1 22,3-6 5,2-3-5,1-5 4,4 0-14,1-9-8,2-2 7,-2 0-18,2-4-1,0-1-7,0-4-8,-2 4 6,2-1 1,1 0 0,-1-1 0,3 2-7,-3 1-2,3-2 2,2 2-1,-2 2 0,2-1-1,-2-1 4,0 2-1,0 2 4,-5 2-11,-1 4 2,-2 3 2,0 6-2,0 2 3,0 3-2,-2 2 4,4 0-3,1-1 1,2-4-2,0 1 0,-2-3-1,7 1 2,-4 1-1,-1 2-1,0 2 2,0 0 0,1-2 0,1 2-1,4-1 1,-3 1 0,2 0 0,3-3 0,3 2-2,0-2 1,7 3 1,0-1-4,9 1 0,2 2-2,2 3 3,1 1 1,-4 0 0,1 3 2,-8 0 2,-5 1 0,0 0-2,-5 1 1,-3-1-1,0 2 0,5 0-1,3 1 1,0-2-3,2 3-1,3 1 0,0 0 2,-2 1 2,-3 0 5,-6 0 1,-4 0 1,-9 2-1,-1-1-2,-7-1-1,-1 2-2,-4-1-3,3 3-1,-5-2 2,3 1-1,0-1-8,-1 1-16,-2 1-20,0 0-41,0 0-53,0 0-82,0 0-205</inkml:trace>
  <inkml:trace contextRef="#ctx0" brushRef="#br0" timeOffset="2">1403 925 561,'2'0'106,"3"0"4,-2-2-60,-3-8-21,3-1-27,-1-3 4,6-4 33,0-3 15,2-2 11,1 2-19,2-6 2,0 1-7,2-2-16,-2-3-8,3-1-3,0-2-4,2 1-1,3-2-5,2 1 3,3 1 8,3 3 6,2 2-7,-2 1 0,-1 2 2,-2 5-4,-5 0-6,-3 3-3,-2 0-4,0 1-1,2 1 2,-2-2 0,4 0-2,4-1 2,2 2-2,3 0-1,-1 1 5,3-1 0,-5 1 0,1-2 3,-7 3-2,4-2-6,-6-1 2,3-1 1,2 1 2,6-2 1,0-3 1,2 2 2,5-1 2,-2-1-1,-3-1-7,3 2 3,-2-1-2,-6 0-1,0 3-2,0 2 3,-5 0 1,-1 3-1,1 0 0,3 1 2,2-2-1,-3 2-1,6 0-2,2-3 1,0 3 2,1-2-3,1 3-2,4 1 3,-1 2-1,-2-1 1,3 2 2,-1 0 3,-2-2 9,-5 1 0,-6-1-6,1 4 0,-6-1-4,-5 2-3,-5 1 0,-1 3-1,-4-2 1,0 2-3,-3 1 0,0 0-21,0 0-33,0 0-36,0 0-55,0 0-72,0 0-102,0 0-53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10-16T20:06:02.3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1148 693,'6'-12'92,"1"-3"32,9-3-58,-3-4-26,5-1 6,6-1-2,2-1-18,5 1 3,0 0 7,-2 1-5,0 2-2,-1-1-3,1-1 2,0 0-4,4-2-8,4 1 0,-1-3-1,9-1-4,1 2 1,7 0-6,1-2 0,1 0-3,0 1 0,-3-1 0,-3 1-2,1-1 0,-1 3 0,-5 1 1,3 1 6,0 1-4,3 3 1,4 1 1,1 1-5,0 1-1,2 0-2,0 2 2,-2-1 2,-5 1-2,-4-2-1,-1 0 0,-6 0 3,-3 2 1,-2-3-3,-3 0 0,3-1-3,0 2 1,-3-4 4,6-2-1,-1 4 0,3 0 0,-2 1 0,5 1 2,-3 2 2,-3 2-1,1 0-1,-6 5-4,-8-2 1,-10 4 1,-2 1-1,-9 2-14,-2 2-77,-2 0-75,-27 3-73,-10 13-23,-3 1-239</inkml:trace>
  <inkml:trace contextRef="#ctx0" brushRef="#br0" timeOffset="1">175 1451 632,'0'0'105,"0"0"-30,0 0 4,0-8-41,0-1 6,0-8 26,2-1 1,12-4 2,4-4-8,5-1-5,8-6-27,1-2-2,9-2 0,1-1-12,5-3-2,8 0-7,-3 2 4,8 1-8,2 2 2,6 3-3,-3 1 0,0 3 1,-2 0-3,-1 3-1,-2 1-2,-3 1 1,1 2-2,-4 2 2,4 2-1,-1 3-1,0-1-2,6 7-2,-3-2 2,0 5 1,-1 0 0,-1-1 0,-6 4 4,-5-3 1,-6 1 1,-4 0-3,-3 0 1,-3-1 1,0-2-2,6 1 1,2 0-3,0 0 1,5 1-1,-2-1 2,-1 2 1,-4-3 0,-1 2 0,-10-1 1,-5 0-2,-3-1 2,1 1 2,-6 1 2,-3-1 2,1 4 0,-1-1-3,-5 1-7,-2 2-1,-3 0-20,0 1-61,-8 0-66,-26 0-64,-15 12-16,-11 6-107</inkml:trace>
  <inkml:trace contextRef="#ctx0" brushRef="#br0" timeOffset="2">-341 1181 682,'0'-13'27,"0"2"66,0-3-52,0 1-4,0-1 34,3-4-3,2 1-9,3-5 1,2 0-8,-2-3-2,5-1-12,-3-2-13,1 0-5,2-3-10,-3-1-4,6-3 11,2 1 1,6-2 9,2 1-2,5 1 0,3 1-8,0 3-10,0 4 7,-3 0-8,0 5-4,-2-2 0,-3 2 0,2-1-2,1 0 0,2-3 0,3-1 2,8-2 2,2-1 5,0 0-1,3 1-2,0-1 1,3 3-4,-4-1 1,4 2-3,-6-1-1,6 0 0,-3 0 0,0-2-1,-3 2 1,-3-5 1,1 2-3,-3-1 1,0 2-1,0-1 3,-2 4-1,-1 0 0,1 2-1,-3 2 1,-1 2 0,4 2-2,-1 2 1,3 0-4,1 2 2,-4 0 2,0 1 1,-2-2 4,-2 3 0,-4 0-3,-2 1 0,0 2 0,-5 0-1,0 0-2,-3 2 2,0 3-1,-2-2 1,5-1-2,0 0 2,2 0-3,1-1 4,-1-1 4,-2 1-2,-3 2 5,-2-1 0,-3 0-2,-5 5-7,-1-2 0,-1-1 0,-1 2-2,0-2-3,3 1 2,0-1-2,-3 3 2,0 1-3,0 0-18,-2 0-23,0 0-30,-1 5-46,6 4-121,5-1-274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21:16:22.9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994-3 424,'0'0'47,"0"0"-15,0 0-5,0 0 18,3 0 26,-3 0 24,3 0 0,-3 0-22,0 0-19,0 0-17,0 0-17,0 0-9,2 0-7,-2 0-2,3 0-3,-1 3 0,1 4-1,2 2 1,-3-2 0,-2 4-1,3 0 1,1 4-3,-4 1 3,0 1 1,0 3 1,0 3-3,5-1 5,-3 2-3,3 3 2,-2-2 0,2-3-2,-5-1 0,3-3 1,-3 0-3,2-1 3,-2 1 0,0 2-3,0 0 2,0 1 1,0 1 0,0 1 0,0-1 0,0-2-1,0 1 1,0-2-1,0 0 0,0-1 1,0-1-3,0 2 0,0-1 2,-2 3-1,-6-1 1,3-2 1,-3 2-1,2 2 0,-2-1-1,-2-1 2,2-3-1,-2 4-2,0-5 2,-3 0-2,-3 0 2,6-2 0,-3 0 2,0-3-2,0 3 0,1-4 0,-2 1-1,1-2 0,0 0 0,-4 0 2,0 0-1,-3 0-1,4-1-2,-4 1 7,-1 0 4,-2-1-2,2 2-4,3-3 1,-1 0-1,-1-1-5,2 0 0,2-1 2,0 0 2,4 0 2,-1-3 0,3 2-1,0-1-1,1 0 0,-4 1 3,-2-2 0,-3 0-5,-5 1 3,-4-2-1,-6 1 6,-1-1-3,1 2 0,-1-2-1,5 0 0,3 1 0,8 1-2,0-2 0,5 1 0,3 1 2,-1-2 0,1 0-3,2 0-1,-5-1 3,1 0 1,-1 0 0,-1 0-2,-1 0 0,2 0 0,0 0 4,3 0 2,0 0 3,5 0 4,-4 0 0,6 0-5,-2 0 0,5 0-4,-5 0-1,3 0-1,2 0 1,-3 0-1,1 0-1,2 0 1,0 0-1,0 0 0,0 0-1,0 0 2,0 0-5,0 0-13,0 0-51,-8 0-47,8 0-43,0 0-129,0 0-117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21:16:22.95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177 0 745,'0'0'68,"0"0"-47,-12 3-44,-8 8 19,-3 1 6,-6 4 2,2 0-1,7 0 4,2 3 7,4-2 0,2 1 7,9 0 36,3 1-8,0-1 21,0 2-8,0 0-30,15 1 12,-1-2-31,4 0-9,0-1-2,3-3 0,0-8-29,3-1-52,4-6-60,6 0-166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21:16:22.9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3-5 495,'0'0'99,"2"0"-41,-2 0-41,3 0-17,-3 0 0,0 0 4,0 0 13,0 0 12,0 0 8,0 0-5,2 0-5,-2 1-7,3 8-7,0 3-7,2 3-1,-3 3-2,3 2 0,-2 1 1,-1 5-3,2 4 0,-1 1 2,-3 4-3,0 4 4,5 2 2,-5-2 2,5 2 6,-3-3-2,6 0 5,0-1-1,-3 0-7,2-3 0,-2 4-7,1-3 1,-1 0 0,0-3 2,3-1 4,-2-2 3,-1-5 1,0-1 3,0 0 0,3-3 3,-1-2-12,-2 1-2,3 0-1,-3-1-1,0 1-3,0 2 3,4 0 2,-1 0 5,-3-2-4,2 0 0,1 0 8,0-3-3,-1-2 6,1-1 1,0 0-7,3 1-6,2-1 2,-3 2 10,3-2-13,-1-2 2,4 2-1,-3-4 4,-2 0 6,-1-1-3,5-2 0,-5 1-1,3-2 1,6 1-2,2 1-2,2-1 5,6 0-4,-1 1-2,0 1 3,3-3-6,0 3-2,-4-2-1,1-1 1,-3-1 1,2-1 0,-4-2 0,3 1 1,0 0 4,4 1-1,2 0-4,1 1-4,1-2 7,0 3-4,0 0-2,-3-2 2,-6-2 0,4 1-2,-6-1 3,-2 0 0,0 0-2,-1 1 2,3-2-3,4 1 0,1 1 0,0-1 0,4 0 0,1 1 1,1-2-1,-3 0 0,3 0 1,-6 0-2,4 0 0,-2 0 0,1 0 1,3 0-2,2 0 3,-2 0 1,4 0 0,-3 0-4,0 0 3,-3 0 1,-6 0-2,-9 0 2,-3 0-1,-1 0 1,-8 0 3,-5 0-6,3 0-1,-1 0 0,-2 0-2,0 0 4,3 0 0,-3 0-1,0 0 1,0 0-1,0 0-2,0 0-3,0 0-16,0 0-14,0 0-25,0-3-36,0-6-67,0-1-106,0-3-136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51.4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39-15 88,'0'0'53,"0"0"-23,0 0-24,0 0-5,0 0 6,0 0 11,0 0 15,0 0 19,0 0 18,0 0 6,0 0-10,0 0-4,0 0 5,0 0 3,0 0-17,0 0-10,0 0-13,0 0-5,0 0-4,0 0-2,0 0-6,0 0-2,0 0-3,0 0-1,0 0-1,0 0-3,0 0 0,0 0 3,0 0 1,0-3 1,0-2-4,-3 1-1,-2 1 1,0-1-3,5 2 2,-5-1-1,3 0 1,-3 2 6,3-2 2,-3 0-2,2 0-2,1 2-4,-1-2-2,3 1 0,-2 0 1,2 2-1,0 0 0,0-1 0,-3 0-1,1-2-1,-3 1-1,3-1 3,-3-1-3,-3 0 2,6 0 0,-1 1 3,-4-1-1,7 2 0,-5-2-1,3 2-1,2 1 0,-5-2 1,2 0-2,3 0 1,-5-1-4,3-1 1,-3-1 3,-2 1 1,2-1 1,2 1-1,-2 1-1,3 0 1,-3 2 0,5-3-1,-5 2 0,3-3-1,-3 2 1,2-2 0,-2 0 0,0 0-1,3 0 2,-3 2-1,3-1 1,-1 3 0,-2-2-1,3 2 1,-1 0-2,1-3 1,-3 1 0,2 1 0,-1-5 0,-4 0 2,3-2 0,-2-1-5,0-1 4,-1 1 0,3-1 1,3 4-1,-3 2-1,2 1 2,-2-2-4,3 1 4,-3 0-2,3-3 0,-1 1 1,-4 1 0,2-2 0,2 0-1,-4-2 0,5 4 0,-1 0 1,-2 0-2,3 1 2,2 2 0,0-1-1,-5 2 0,2-2 1,3 0-1,-4-1 0,1 1 1,-2-2-1,5 0-1,-5 0 1,3 2 0,-1-1 0,-2 2 1,3-3-1,-3 4 1,3-2-1,-1-1 1,1-1 0,-3 1 1,2-2-2,-2-2 0,0 0 2,1-2 2,-1 2-1,0-2-3,-3 2 1,3 1 0,1 0 1,1 1 0,-2 0-2,3-1 0,-6-2 1,3 2-1,3-3 1,-3 1-2,-2-2-2,-1 1 3,3 0 0,-2-1 4,0 3-4,-1-2-1,3 3-2,0-2 6,1 0-2,-1 1 0,0-2 1,0 2-1,2-1-1,-2 2 0,3-2 1,-3 2-1,3 0 1,-3 0-1,2-1 1,-2 0-2,3 1 0,-3-3 1,-2 0-1,-1 0 2,3-1 1,0 0 0,-2-2-2,2 3 1,0-1-2,0 3 0,0-2 1,0 2 1,0 1-1,3-1-1,0 0 1,-3-3-2,2 0 0,-4-1 1,2-3 1,2-3 0,-4-1-1,2 1 0,3-1-1,-3 1 4,2 3-5,-2 0 1,3 2 1,-3 1-2,3 2 1,-1-3 2,-2 0-3,0-1 2,0 0 1,3-1-2,-3 3 1,3 1 4,-3 0-5,2 2 4,1 1-2,-3 1 0,2-2-1,-2-2-3,1-3 3,-1 0-1,0-2 2,0 0 0,2 2 0,-2 3-1,5 2 1,0 3-1,0 1 6,0 1-5,0 1 0,-2 1 3,2-2-3,-2-1 1,-1 0-3,1-2 1,-3-1 0,5-1 1,-3 4 1,-2 1 2,5 3 11,0-1-4,0 4-4,-2 0 0,2 0-2,0 0-1,0 0-1,0 0-2,0 0 1,0 0 0,0 0-1,0 0 4,0 0 5,0 0 3,0 0 1,0 0-4,0 0-6,0 0-1,0 0-5,0 0-7,0 0-26,0 0-40,0 10-65,10 3-112,9 5-296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21:16:22.9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4-2 710,'18'0'107,"-3"8"-51,-3 8-37,6 3-16,-2 4 12,-4 4 15,0 1 10,-3 2 16,1-3-40,-10-1 2,0 3-15,0-6-6,0 3-4,-19-4-41,-5-4-51,-1-5-41,-5-2-80,2-7-127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21:16:22.96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-7 858 490,'0'-8'106,"0"1"15,0-1-23,0-2-29,3-2-14,5 0 1,0-2-6,5 0-5,-3-2-19,3-1-6,3-1-1,2-2-1,0-2-8,6-2-3,4-1 8,6-3 6,5 1-5,3-2 4,2 0-3,-2 1 2,0 0-1,-6 4-8,-2-2-9,-3-2 1,-2 2 2,-1 2-5,1 0 1,0 2 1,-1 3 0,6 0 2,-3 4 4,1 1 4,-1 2-7,0 0-1,-5 2-3,0-1 3,-2 1-1,-1-1-1,-2 2 0,0-3 0,5 2-1,-3 0 2,3-1 0,0 3-3,1 0 7,-4 0 3,3 0 0,-3 2-7,6-1-1,-5 1-1,4-2 1,-2 2-2,8 1 2,-3 1-2,3 1 2,3 2 8,-1 1 5,6 0-8,-1 0 2,-1 0-1,-1 1 1,-6 5 2,-4-2-2,-3-4-2,-8 1-1,1-1 1,-6 0-1,-6 0-2,1 0 0,0 0 1,-3 0 3,-2 0 1,2 0 3,-2 0-3,2 0-4,0 0-3,3 0 0,8 0-1,4 0 2,9 0-1,0-1 7,7 1 3,3-4 8,0 1 1,0 0-16,-5 1-2,-5 0 0,-8 0-3,-6 1 0,-7-1 0,-3 0-4,-5 0-5,3-1-27,-3-2-20,0 4-22,0-3-25,-8 4-42,-15-1-55,-1 1-122</inkml:trace>
  <inkml:trace contextRef="#ctx0" brushRef="#br0" timeOffset="1">-449 732 964,'7'0'127,"-4"-1"-52,0-11-62,-3-1-16,2-6 4,9-5 5,2-6-1,8-3 13,2 1 5,6-4 11,2 3 12,-2 4-16,-3 1-15,-3 3-3,0 2 5,-2-1-4,0 1-10,3 0 6,4 1 8,1-1-11,5 0 1,0-1-1,-3 3-3,3-1-3,-6 0 0,-2-1-2,-2 2 0,-1-2-1,1-1 3,4 1 3,-2 3-2,6 0 1,2-1 0,-3 3 4,0 4-1,-5 0 0,0 0-2,-2 2-2,-4-2-1,1 1 0,3-2 0,-1 0 0,6 1 1,2-1-1,3 1 0,2 0 1,1 2 0,7 2-2,-5-2 3,0 4 1,-2-2 0,-3 1-1,2 2-1,1-1-1,-4-1 2,4 1-2,2 0 0,3 1-1,-3 0 2,0-2-1,-5 4 1,2-1 1,1 0-3,-6 1 1,3 1-3,2 2-2,1 2-5,2 0 6,-3 0 5,3 0-1,-2 0 1,-6 0 2,-5 0 0,-5 0 0,-3 0 0,-5 0-1,0 0 0,-3 0-2,3 0 1,3 0-1,2 0 1,1 0-1,1 0-1,1 0 5,0 0 1,-3 0 2,1 0 12,-6-1-1,2 0-3,-2-2-2,5 1-6,6 1-4,7 1-5,3 0 2,10 0 1,1 0 1,1 0-2,-6 0 6,-7 2 12,-9 0-5,-11 1 0,-5-3-5,-3 0-6,-5 0-6,0 0-1,0 1-15,0-1-31,0 0-41,0 0-93,0 0-171,0 0-372</inkml:trace>
  <inkml:trace contextRef="#ctx0" brushRef="#br0" timeOffset="2">1653 1033 535,'0'0'97,"0"0"-4,0 0-28,0 0-46,0 0-1,0 0 37,0-7 14,0-2 1,5-3-13,3-5 3,2-3-10,3-3-11,0-3-10,3-3-9,-1 1-10,4-2 6,-1 3-7,3-1-1,-1 1 4,4 2-7,2-2 2,-3 1-2,3 0-1,-2-1 0,5 2-1,-6 0 0,3 1-1,0 0-2,3 0 1,-1 0-1,4 2 0,4-2 0,1 0-1,4-2 2,1 4-1,5-2 0,0 3 2,-6 0 0,4 2-3,-1 0 0,0 0 1,0 1-1,1-1 3,-1 2-3,0 1 1,1 0 0,-1-1-2,-3 2 3,-1 3-1,-4-1 0,0 0 1,-7 1 1,0 1-1,-1 1 0,4-1-1,2 1 0,7 1-1,6-1 1,5-1 6,3 2 7,2-4-4,-5 3 3,0 0-4,-10-1-7,-6 0 2,-12 4 2,-6 1-3,-2 1-1,-8 1 0,-1 1 0,6 1 1,-2-2 2,-1 1 4,1-2 2,2 3-4,-3 0-5,1 0-3,-6 2 2,-5 0-2,5 0 1,-2 0-3,-3-1 3,0-1-2,0 1-5,2-1-21,-2 1-30,0 1-50,-5 0-102,-21 0-170,-8 0-235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21:16:22.9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160 1050 737,'0'-4'110,"0"2"-46,0-2-50,0 1-10,0-4 4,0 1 14,0-3 18,3 0 32,2 0-5,3-4 6,0 1-26,2-2-27,0-3-13,1-2-4,2-2-1,5 1-3,-2-3 3,5 2 6,2 0 20,3 1 12,-3 0-17,4-2-14,-1 1 8,2 0 0,-2 0-10,3-1-2,2 0 2,6-1 0,-1 1 1,1 1-1,9 1 3,1-2 10,5 4-10,1-2-1,4 3-3,3-2 2,-3 1 1,0 0 2,3 4-3,-2 0-8,-4 2 1,-2 4 3,0 1 5,-2 5-5,-1 0 0,3 2-3,-2 0 3,2 0-6,-5 0 6,-5 4-2,-9 3 9,-9-4 8,-8-1-5,-9-2-3,-4 0-10,-3 0-6,0 0-3,0 0-1,0 0 1,0 0-4,3 0-16,-3 0-18,0 0-39,0 0-47,-16 0-64,-13 0-66,1-5-161</inkml:trace>
  <inkml:trace contextRef="#ctx0" brushRef="#br0" timeOffset="1">1077 1063 656,'0'0'122,"0"0"-2,5-1-49,0-8-43,-2 0-13,5-6 11,-3-1 22,3-6 5,2-3-5,1-5 4,4 0-14,1-9-8,2-2 7,-2 0-18,2-4-1,0-1-7,0-4-8,-2 4 6,2-1 1,1 0 0,-1-1 0,3 2-7,-3 1-2,3-2 2,2 2-1,-2 2 0,2-1-1,-2-1 4,0 2-1,0 2 4,-5 2-11,-1 4 2,-2 3 2,0 6-2,0 2 3,0 3-2,-2 2 4,4 0-3,1-1 1,2-4-2,0 1 0,-2-3-1,7 1 2,-4 1-1,-1 2-1,0 2 2,0 0 0,1-2 0,1 2-1,4-1 1,-3 1 0,2 0 0,3-3 0,3 2-2,0-2 1,7 3 1,0-1-4,9 1 0,2 2-2,2 3 3,1 1 1,-4 0 0,1 3 2,-8 0 2,-5 1 0,0 0-2,-5 1 1,-3-1-1,0 2 0,5 0-1,3 1 1,0-2-3,2 3-1,3 1 0,0 0 2,-2 1 2,-3 0 5,-6 0 1,-4 0 1,-9 2-1,-1-1-2,-7-1-1,-1 2-2,-4-1-3,3 3-1,-5-2 2,3 1-1,0-1-8,-1 1-16,-2 1-20,0 0-41,0 0-53,0 0-82,0 0-205</inkml:trace>
  <inkml:trace contextRef="#ctx0" brushRef="#br0" timeOffset="2">1403 925 561,'2'0'106,"3"0"4,-2-2-60,-3-8-21,3-1-27,-1-3 4,6-4 33,0-3 15,2-2 11,1 2-19,2-6 2,0 1-7,2-2-16,-2-3-8,3-1-3,0-2-4,2 1-1,3-2-5,2 1 3,3 1 8,3 3 6,2 2-7,-2 1 0,-1 2 2,-2 5-4,-5 0-6,-3 3-3,-2 0-4,0 1-1,2 1 2,-2-2 0,4 0-2,4-1 2,2 2-2,3 0-1,-1 1 5,3-1 0,-5 1 0,1-2 3,-7 3-2,4-2-6,-6-1 2,3-1 1,2 1 2,6-2 1,0-3 1,2 2 2,5-1 2,-2-1-1,-3-1-7,3 2 3,-2-1-2,-6 0-1,0 3-2,0 2 3,-5 0 1,-1 3-1,1 0 0,3 1 2,2-2-1,-3 2-1,6 0-2,2-3 1,0 3 2,1-2-3,1 3-2,4 1 3,-1 2-1,-2-1 1,3 2 2,-1 0 3,-2-2 9,-5 1 0,-6-1-6,1 4 0,-6-1-4,-5 2-3,-5 1 0,-1 3-1,-4-2 1,0 2-3,-3 1 0,0 0-21,0 0-33,0 0-36,0 0-55,0 0-72,0 0-102,0 0-53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21T21:16:22.9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1148 693,'6'-12'92,"1"-3"32,9-3-58,-3-4-26,5-1 6,6-1-2,2-1-18,5 1 3,0 0 7,-2 1-5,0 2-2,-1-1-3,1-1 2,0 0-4,4-2-8,4 1 0,-1-3-1,9-1-4,1 2 1,7 0-6,1-2 0,1 0-3,0 1 0,-3-1 0,-3 1-2,1-1 0,-1 3 0,-5 1 1,3 1 6,0 1-4,3 3 1,4 1 1,1 1-5,0 1-1,2 0-2,0 2 2,-2-1 2,-5 1-2,-4-2-1,-1 0 0,-6 0 3,-3 2 1,-2-3-3,-3 0 0,3-1-3,0 2 1,-3-4 4,6-2-1,-1 4 0,3 0 0,-2 1 0,5 1 2,-3 2 2,-3 2-1,1 0-1,-6 5-4,-8-2 1,-10 4 1,-2 1-1,-9 2-14,-2 2-77,-2 0-75,-27 3-73,-10 13-23,-3 1-239</inkml:trace>
  <inkml:trace contextRef="#ctx0" brushRef="#br0" timeOffset="1">175 1451 632,'0'0'105,"0"0"-30,0 0 4,0-8-41,0-1 6,0-8 26,2-1 1,12-4 2,4-4-8,5-1-5,8-6-27,1-2-2,9-2 0,1-1-12,5-3-2,8 0-7,-3 2 4,8 1-8,2 2 2,6 3-3,-3 1 0,0 3 1,-2 0-3,-1 3-1,-2 1-2,-3 1 1,1 2-2,-4 2 2,4 2-1,-1 3-1,0-1-2,6 7-2,-3-2 2,0 5 1,-1 0 0,-1-1 0,-6 4 4,-5-3 1,-6 1 1,-4 0-3,-3 0 1,-3-1 1,0-2-2,6 1 1,2 0-3,0 0 1,5 1-1,-2-1 2,-1 2 1,-4-3 0,-1 2 0,-10-1 1,-5 0-2,-3-1 2,1 1 2,-6 1 2,-3-1 2,1 4 0,-1-1-3,-5 1-7,-2 2-1,-3 0-20,0 1-61,-8 0-66,-26 0-64,-15 12-16,-11 6-107</inkml:trace>
  <inkml:trace contextRef="#ctx0" brushRef="#br0" timeOffset="2">-341 1181 682,'0'-13'27,"0"2"66,0-3-52,0 1-4,0-1 34,3-4-3,2 1-9,3-5 1,2 0-8,-2-3-2,5-1-12,-3-2-13,1 0-5,2-3-10,-3-1-4,6-3 11,2 1 1,6-2 9,2 1-2,5 1 0,3 1-8,0 3-10,0 4 7,-3 0-8,0 5-4,-2-2 0,-3 2 0,2-1-2,1 0 0,2-3 0,3-1 2,8-2 2,2-1 5,0 0-1,3 1-2,0-1 1,3 3-4,-4-1 1,4 2-3,-6-1-1,6 0 0,-3 0 0,0-2-1,-3 2 1,-3-5 1,1 2-3,-3-1 1,0 2-1,0-1 3,-2 4-1,-1 0 0,1 2-1,-3 2 1,-1 2 0,4 2-2,-1 2 1,3 0-4,1 2 2,-4 0 2,0 1 1,-2-2 4,-2 3 0,-4 0-3,-2 1 0,0 2 0,-5 0-1,0 0-2,-3 2 2,0 3-1,-2-2 1,5-1-2,0 0 2,2 0-3,1-1 4,-1-1 4,-2 1-2,-3 2 5,-2-1 0,-3 0-2,-5 5-7,-1-2 0,-1-1 0,-1 2-2,0-2-3,3 1 2,0-1-2,-3 3 2,0 1-3,0 0-18,-2 0-23,0 0-30,-1 5-46,6 4-121,5-1-274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05.2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504 0 462,'0'0'110,"0"0"-48,0 0-49,0 0-11,0 0-3,0 0 13,0 0 28,0 0 16,0 0-6,0 1-3,0-1-5,0 0-3,0 0-11,0 0-14,0 0-5,0 0 0,0 0-3,-3 0 8,3 2-2,0-1-5,0 1-3,0 2 2,0-3-1,0 3-2,0-2 2,-2-1-2,2-1 0,0 0 3,0 0 5,0 0 0,0 1-2,0 0 1,0 1-6,0 1-2,0 1-1,-3 0 2,3 1-1,0-1-1,0 2 0,0-2 1,0 0 0,0 1 1,0-1-1,0-1-1,0 1 1,0 0-1,0-3 1,0 2 2,0 0-3,0-1 0,0-1 1,0 3-1,0-1 0,0 1 6,-2 2 0,2-2 0,-3 2-3,3-4 0,0 4-1,-2-4 1,-1 4-2,3-3-2,0 2 0,0-1 2,-5-1-2,3 3 0,2-5 1,-5 5-1,3-2 2,2 0-2,-5 1 3,2 0 0,1 0 0,-1 2-2,-4-2-2,7-1 1,-5 1 0,3 0 1,-1-2-1,-2 1 0,5 0 0,0-2 0,-2 3 2,-1-3 0,1 3 3,-1-1-4,1 0 3,0 2-3,-1 1 1,-2-1-2,0 0 1,3 0 1,-3 0-1,0 0 2,2-1-1,1-1-1,0 2 1,2-3 0,-3 0 1,3 0 0,-2 1 5,-1 1-3,3-2 0,-2 3 2,-1-2-1,3 3-1,-5-2-1,0 1-2,1 1-3,-1 0 4,-3-1-4,6 1 3,-3-1-1,2 0-1,-1-1 0,1 0 1,1-1-1,-1 0 1,1 1 1,-1-2 1,1 1-2,2 0 0,-5-1 6,5 2-4,-3-1 0,1 1-1,-1 0-1,-1 0-2,1 1 2,1 0 2,-1-1-1,-2 0 0,3 0 0,2 0 0,-3 1 2,1-1-4,-1 0 1,1-2 0,0 3-2,-1-2 2,1 2 2,-1-2 4,3-1-1,-2 0 0,-1 1-3,1 0-2,2 0 1,0-1-2,-5 1 0,2 0-2,3 0 6,0 1-4,-2-1-2,0 1 6,-1 0-3,3-1 1,-2 2-3,-1-2 2,1 2 1,-1-1-4,1-1 5,2 2-3,-3-3 2,3 2-1,-2-1-3,-1 0 4,3 0-3,0 1 1,-2 0 0,-3-2 3,5 5-3,-2-3 0,-1 1 3,1 0-3,-1 0-1,1 0 3,-1-1-3,1-1 0,-1 0 0,3-1 0,-2 0 1,-1 1-2,1-2 4,0 1-4,-1 0 3,1 2 2,2-2-5,-3 1 2,1 0 2,-1 2-4,-2-3 5,3 2-5,-1 1 1,-1-1 3,1 1-4,-2 1 5,3 2-4,-1-1 1,-2 1 0,5 0 2,-2-1-1,-1-2 0,3-1 1,-2-2-3,-1 3 2,1-4 0,2 4-3,-2-3 3,-3 2 0,5 1-1,-3 0 0,1 1 0,-1-2 1,3 1 0,0 1 2,-2-2-3,2 0 1,0-2 1,-3 2-1,3-2 0,0 0 0,-2 2 3,2-2-6,-3 1 3,3 0-2,-2 0 1,2 1 3,0 0-2,-2-1 0,-1 0-1,3 0 1,-2 2-1,2 1-2,-5 1 3,2 1 0,1 0-4,-1 3 4,-2-2 1,3-1-5,0 1 4,2-2 0,-3-1 0,1 0 1,2-1 0,0 1 2,-3 0-4,3-3 1,0 3-1,-2-1 1,2 2-1,0-1 1,0 0 0,0 1 3,-3 0-6,3-1 4,0 0 0,0 0-4,0-1 2,-2 0 1,2 1-2,0-1-3,-3-1 4,3 1 1,0 0 3,0-1-4,-2 2-3,-1-1 7,1 1-5,2 0 3,-3 0-4,1 0 4,2 1-3,-2-1 2,2 0 0,0 0-4,-3-2 4,1 1-2,2 0 3,-3 0-5,3 1 1,0-1 5,-2 1-7,-1 1 8,3 0-3,-2-1-1,-3 0 0,5-1 1,0 0-4,-3-1 6,1 2-3,0-3-1,2 0 1,0-1 0,0 1-2,0 0 5,-3 0-5,3 1 2,-2 2 2,-1-1-3,3 0 3,0 2-2,-2-3-2,2 2 1,0-2 3,0-2-3,0 2-1,0-1 0,-3 2 6,3-2-6,0 2 3,0-1 1,-2 2-4,2 0 2,-3-1 2,3-1-4,0-1 5,-2 2-5,2-1 1,0 0 4,0 1-5,0 2 5,0 0-3,0 2-1,0-2 2,0-1 2,0 0-3,0-1 0,0-1 0,0 1-2,0-1 4,0 2-2,0 0 0,0 1-1,0 1-1,0-3 5,0 1-3,0-3 0,0-1-2,0-1 3,0-2-2,0 0 0,0 0-1,0 0 2,0 1 2,0 0 0,0 0 4,0 4 4,0-3 6,0 1-3,0-1 3,0 0-7,0-2-2,0 0-3,0 0-3,0 0-1,0 1 1,0-1-2,0 0 2,0 0-1,0 2 0,0-2 1,0 0-3,0 0 5,2 0-3,-2 3 1,3-2-3,-3 2 3,0-1-3,0-2 2,0 1-1,0-1 3,0 0-2,0 2-2,0-2 5,2 1-4,-2 1 2,0 1 0,3-2-2,-3 0 4,2 3 10,-2-2 11,0-1-4,0-1-7,0 0-3,0 0-10,0 0 2,0 0-3,0 0 2,0 0-4,0 0 3,3 0 2,-3 0-3,0 0-4,2 0-15,-2 1-18,3 1-10,-3 0-18,2 0-21,3 1-14,-5-2 6,2-1-6,3 0-44,0 0-97,5 0-227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07.2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0 357,'12'0'15,"0"0"-45,0 0-183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08.1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0-1 552,'20'0'177,"-6"0"-24,-4 0-74,-5 0-34,0 0-25,-3 0-21,3 0-13,3 0-51,4 0-55,5 0-45,10 0-105,0 0-73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7-09-04T10:00:38.17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4 147,'0'0'-5,"0"0"4,0 0 3,0 0 21,0 0 23,0 0-7,0 0-23,0 0-13,0 0 5,0 0 17,0 0 23,0 0 9,0 0 3,0 0-5,0 0 9,0 0-7,0 0-15,0 0-19,0 0-15,0 0-5,0 0 1,0 0 7,0 0 5,0 0 6,3 0 6,2 0 1,0 0-5,-2 0-14,4 0 5,1 0 0,5 0 0,-8 0-3,2 0-5,6 0-4,-5 0-1,5 0 0,-3 0-1,-3 0 0,4 0 2,-4 0 4,1 0 0,-3 1 3,0 1-2,0 0-4,0-2-4,1 2 1,-1 0-1,0-1 1,2 1-1,1-2 2,-3 1-1,3 0 2,-3 0 1,3-1 1,-3 1 2,2-1-2,-4 0-1,5 1-3,-3-1-1,2 0 1,1 0-1,0 0 3,-3 0-3,0 0 1,-3 0 1,4 0 0,-4 1-1,-2-1 0,3 2 1,-1-1 1,1-1 1,-3 0-1,0 0-1,0 0-3,0 0 0,0 0-2,0 0 0,0 0-5,0 0-12,0 0-10,0 0-5,0 0-8,0 0-29,0 0-65,0 0-109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24.82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2316 2941 358,'3'0'52,"-1"0"-14,-2 0-43,0 0-15,0 0 17,0 0 11,0 0 38,0 0 30,0 0 41,2 0-6,-2 0-18,0 0-31,0 0-18,0 0-16,0 0-8,0 0-12,0 0-1,0 0 2,0 0 2,0 0-3,0 0 2,0 0 4,0 0-2,0 0-2,0 0-2,0 0-2,-4 0 8,-9 0-4,1-3-1,-3-2-2,3 2-1,2-1-2,0 2 3,0 0-3,6 0-2,1 2 0,-2 0 1,3-1-1,-3 0 0,-5 1 7,0-2-3,-2-3 1,-5 1 0,-1-3 0,6 1-1,0 1 4,2-2 1,0 3 7,5 1-1,0 1-4,1-1-3,-1 2-5,0 0-2,0-3-2,-3 1 0,-4-3-1,2 1 1,-4-3-2,-1-1 0,0-1 2,0-1 3,3 1 4,-3 2 2,8-1-4,-5 1-6,4 3 2,3 2-2,-2-2 0,0 0-1,-3-3 2,0-1-1,-5 0 0,3-3 2,-3 2-2,3-2 0,-3 2 0,5 0 1,0 2 0,1-1 3,1 1-2,-2-2 2,1 0-2,-1-1-1,-5-3 0,3 2 3,2-2-1,-2 3-2,2 1 1,0 1 2,0 0-4,3 2 1,-3 0 2,0-2 2,0-1 3,-2-4 6,-3 0-4,1 0 0,-4-4 0,-1 2-3,4 3-2,0 0-5,3 3 2,5 1-1,-1 2 1,1-2-1,-5 1-1,-1-4 1,-2-2-1,-4-2 0,-1-1 1,-4 1 0,-1-2 4,3 1-6,5 4 4,2 2 0,3 3 0,4 2-1,3 0 1,0 2 4,3-2 1,-5 0-1,2-1-4,-3-4 0,-6-2-2,1 0 1,-4 0-3,0-1 2,-5-1-2,0 0 0,0-1 3,4-1 0,1 3 0,0-3-1,2 3-2,5 1 1,3 3 1,-3-1-2,3 2 2,-1-4 1,-1-1-1,-4-3 3,-6-2-2,4-1-1,-5-2-1,1 0 1,4 1-1,0 4 0,5 3 3,1-1-2,1 3 1,1 1-3,2-1 5,-3 0-3,1-3 2,-3 1-4,0-4 1,-2 0 0,0-3 2,-3-3-4,0 0 3,-2 0 1,5 4-2,0 0-1,2 4 1,2 5 1,1-2 1,2 3-2,3 0 1,-3-2 0,-3-2-1,1-2-1,2-3 4,-10-3-6,6-1 3,-1-3 1,-3 0-3,1-2 3,2 0 3,0 1-6,1 0 2,1 1-1,1 2 1,-3 2 0,3 4 1,-1-1-2,1 1 0,0 6-1,-1-2 4,3 2-4,-2-2-1,0 0 6,-3-1-5,2-2 4,-1 0-1,1 1 1,3 0-5,-2 3 5,4 0-2,-1 0-1,-4 1 0,3-4 1,-2 1-1,-5-3 0,4 1 1,-4-2-1,2 3 3,0 2-3,3 2 1,2 3 1,0 0-2,0 2 0,-2-1 0,-1-2 2,1-1-1,-3 0 0,0-4 1,-2 0-2,0-3 2,0-1 0,-1-2-2,-2-4 2,1-1-2,-1 0 2,0-4 0,-4-1-1,4-2-1,-2 1 1,2-1 2,-2 2-4,2 2 3,3 1-2,2 5 2,2 0-1,1 5 2,2 0-2,-2 2 1,2 2-2,2 1 0,-1 1-1,1-1-4,1 0 2,-1-2 3,-4 1-2,-1 1 3,1-4-2,2 2-1,-2 2 1,4 2 4,-2 2-1,5 3 2,0 3 2,0 3 0,0 0-3,-2 0 1,2 0-2,0 0 0,0 0 0,0 0 1,0 0 0,0 0-2,0 0-8,0 0-33,0 0-51,0 0-53,-3 0 0,1 0-1,2 0 36,0 0 57,0 0 17,2 5-66,16 2-337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29.23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1899 455,'0'0'81,"0"0"-14,0 0-41,0 0-11,0 0 9,0 0 20,0 0 17,0 0 8,0 0-11,0 0-10,0 0-6,0 0-6,0 0-6,0 0-2,0 0-8,0 0-8,0 0-1,0 2-3,0 2 7,5 2-4,-3-1 1,6-2-1,-8-3-4,2 2 5,1-1 6,-1-1 6,0 1 6,3-1-5,3 1-15,2 1 1,-1 0-4,4-1-2,-3 1 1,-3 1-6,0-1 1,1-1 1,-3 0-1,-1-1 0,4 0 3,-1 0 9,3 1-1,0 0-2,2-1-2,-2 0-5,0 1 0,-3-1 1,-2 0-1,2 0-2,-2 0-2,-2 0 1,4 0 2,-2 0 2,-2 0 4,4-1 5,-2 0 5,5 0 1,-3 0-8,0-1-5,1-1-2,-1 0 0,1-1-2,-1 0 0,0 0-3,-2-2 1,3 4 1,-1-3 7,0 1-2,-2 1 0,3-2 0,-1 1 1,0-2-1,-2 4-3,0-3-1,0 0-1,0 1-3,-3 0 1,1 0 0,-1 0 2,3 0 3,0-1 0,0 3 2,0-3-1,0 2 0,2 0-1,-2 1-1,-2-2-3,4 1-1,-2-1 1,-5 1 1,7-1 0,-4-1-1,2-1 0,2 0 1,-2-1-1,2-1-1,1 2 2,-1 0 0,0 0 3,1 1 2,-1 1 3,1 1-3,-3-1-1,-1 1-3,4 1 3,-3-2-3,2 1-1,0-1 2,1 1-2,2-1 3,-1 0 1,4-1 2,-6 0-3,5 1 3,-2 0-4,0-1-1,0 0-2,2 0 2,-2 2-2,2-2 2,-2 1 1,2-2 0,1 2-1,4-2-2,-2 0 5,-1 1-4,6-1-2,-5 0 2,2 1 3,0-1-2,0 0 4,3 0-1,0-1-1,-1 2 4,-1-1-9,1 0 8,-4 3-6,0-2 3,-3 1-1,0 1-4,1-1 2,-1 0-2,0 1 4,-2-2-6,2-1 3,1 1 5,-4 0-5,6 0 6,-3-2-3,6 2 5,-4 0-1,1-1-6,2 1 5,-2 1-6,2-3 3,-2 0-5,2 1 5,-2 0 0,2-1-1,-2 0 1,2 0-1,0 0-2,-2-1 1,0 0-3,-1 0 2,-1 2 3,-3 1-6,4-2 6,-1 1-2,-1 0 0,3-2-3,-1 0 3,6 0 1,0 0-4,-1-2 5,-1 3-2,1 0-2,-2 0 2,1-1 0,-4 2-4,1 0 7,5-1-7,-3 0 5,0 0-3,5 0 2,-5 0 1,-2 2 0,0-1 2,-3 1-3,3-1-2,-3 0 1,3 0-2,-3-1 1,3-1 1,0 2 0,0 0 1,2 0 0,-3-1 2,4 3-2,-4 0 0,1 0 0,-3-1-2,3 1 2,-5 1-3,0-3 3,0 1-1,2 1-1,0-2 1,1 2 1,1-1-1,6 0 1,-5-1 1,2 2-1,-2-1 0,-3 1 1,0 0 0,-2 0 0,-5 1-1,2 0-1,1-1 0,-1 2 0,3-3 1,0 1 0,2-1 1,3 1 0,-5-1 1,-1 0 0,4 0-1,-3 1-1,-1-2-2,1 1 0,-2-1 0,1-1-2,1-2 2,0 1 1,2 0-4,3-1 5,-5 1 0,5-3 2,-3 3-3,5-1 0,-2 0 4,-3 0-4,0 2-3,-2 0 3,3 1 2,-6 0-5,0 0 4,3 1 0,-3-1-3,3 2 5,-2-2-5,2 2 6,-3-2-6,3-1 2,0 1 3,-1-2-3,4-1 0,-4 1-1,4-3-1,-1 0 0,3 3 2,-3-3-2,-2 3 4,2 1-1,-4 0 0,1 1 0,1 1-4,-2-2 6,4 1-3,-5 0 0,3-1 0,0 1-2,2 0 5,-2 0-2,0 1 0,-3-1-1,8 1-2,-8-1 4,6-1-1,-1 3-2,-2-2 2,2 2-2,-5-1 3,3 2-5,0-3 3,0 2 2,0-2-5,2 0 2,3-2 4,2 3-4,0 0 1,0 0 1,-2-1 0,0 3 1,-3-1-1,3 0-1,-5-1 0,2 0-1,0 1 1,3-2-3,0-1 2,2 0 1,-2-1 0,2 2 3,0-1-4,3 1 1,-3 0 2,0-1-2,0 2 2,3-2-4,-3 0 1,0 0 1,1 0-1,-1 0-1,0-1 1,0 1 3,0 1-4,3-1 3,2-1-1,0-2 4,-2 4-6,5-2 4,-3 1-2,-3 0 1,1-1-2,-5 2 4,-1-1-9,4 0 6,-4 0-3,1 0 6,-3-1-6,3 1 6,0-2-3,2 0 0,0 0-2,3-1 1,-3 1 3,-2-1-3,2 1 0,-2 1 1,-5 2 0,2 2-2,-2-2 1,0 2 0,-1-2 1,1 2-3,-2 0 5,4-2-2,-2 1-1,2 1 3,0-2-1,1 3 0,-1-2 0,0 3 0,-2-1-1,5 1-1,-8-2 4,3 1-3,0 0 0,-3-1 0,5 0 0,3-1 0,2-1 1,3 0-1,0 0-1,4-1 1,-4 2 0,2-2 2,-5 2-1,3 1-1,-5-1-2,-3 1 1,3 1 2,-8-3-2,3 4 1,2-3-3,-2 0 5,2 0-1,-2 1-1,2 1 0,3-3 1,-5 3-2,5-1 0,-5 1 1,2 0-1,-2-1 1,-3 0-1,0 1 1,1 1 0,-1-2 0,0 0 0,6 0 0,-3 0 0,2-1 0,-2 0 2,0 2-1,-3 0-1,0 0 0,-2-1 0,5 1 0,0-3-2,5 2 2,-3-2-1,3-1 2,-3 1-2,3 1 2,-6 3 1,1-3-1,-2 2-1,-1 2 1,-2-1 0,2-1 0,-2 0-2,0 2 1,0 1 0,0-2 0,-3-1 0,3 3 0,-5 0-3,3-2 4,-3 2-4,2-1-13,-2 1-28,0 0-32,0 0-40,0 0-57,0 0-92,-7 8-141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53.4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-2 343 683,'0'0'122,"0"0"-29,0 0-57,0 0-15,0 0 19,0 0 21,0-3 19,12 2-34,3-4-9,5-1-8,4-1 0,3 0-13,8-1-1,-1 1-10,3-1-4,2 1 3,1 1 8,-1 2-5,-2-2 5,2 3-5,3-1-6,0 0 1,2 1-2,3-3-2,2 0 4,2-3-1,1 2-1,4-1 2,-1-1 0,-1 0 1,0 3 0,-3 0 9,-2-1 6,-2 2-11,0-1 1,-8-1 6,-2 0 2,-5-2-5,2 0-1,1-2-3,2 0-9,-1 1 3,6-3-4,5 2 5,0 0 0,4 3-3,6 0 2,-3 2-1,5 1-1,-3 2 0,-2-2-2,-5 2 7,-4 1-6,-6-1 5,-5-1 5,1 2-3,-6 1-2,-4-3-3,2 2 1,-3 0-1,-2 0 2,6 2 5,-4-1-2,1 1 5,2 0 0,0 0 1,-3 0-3,3 0 7,3 0 6,-1-1-4,1 0-4,2 0 6,-3-2 2,1 3-12,-6-1-3,-4 0 4,-3 1-4,-7 0-2,-3 0-2,-2 0-2,0 0 0,-2-2 4,4 2-6,-2 0 5,7 0-4,3 0 2,0 0 2,7 0-6,2 0 6,-4 2-6,0 0 5,-6 2-3,-4-3 1,-5 0 0,-2-1-4,-3 0-4,0 0-20,0 0-27,0 0-6,0 0-2,0 0-13,0 0-21,0 0-25,0 0-50,0 0-76,0 0-114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6:00.1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260 0 723,'-12'0'30,"-8"0"-53,-4 0 48,-6 0 23,-4 0-22,2 0-7,0 0-10,3 0-8,9 0-77,5 0-91,3 0-109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53.7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0 562,'0'0'104,"0"0"-19,0 0-51,0 0-11,0 0-2,5 0 1,7 0 8,3 0 2,2 0-1,5 11-2,-2 2 12,7 3 12,-5 3-12,2 2-17,-6 1-7,-1 3 4,-5 2-14,-7-2-6,-5 4-1,0-3-2,0 1-2,0-2 3,-5-1-7,-5-2-19,0-2-10,1-1-31,1-2-42,6-7-105,2-1-172</inkml:trace>
  <inkml:trace contextRef="#ctx0" brushRef="#br0" timeOffset="1658.3316">1612-201 537,'0'0'105,"0"0"-27,0 0-44,0 0-10,0 0-1,0 0 15,0 0 4,0 14 5,7 6-31,3 5 5,2 2-2,-2 0-7,0-1-6,-3-5 4,1-5 3,-4-5-9,-1-4-1,-1-3-2,-2-4-3,0 0-2,0 0-11,0 0-5,0 0 11,0 0 7,0-4 2,0-7 5,0-3 3,0-4-11,0-2-1,0-5-6,0 0 4,8-3 4,-1 4 4,0-1 2,3 6 0,3 3-3,-1 4 2,0 5-2,3 2-6,2 4-4,0 1 0,3 0 5,2 12-2,-2 11 2,-1 8 0,1 4 8,-3 1 9,0-1-3,-2 0 10,-7-7-4,-1-7-10,-2-4-3,0-8-1,-3-4-3,-2-4-9,0-1-47,0 0-60,0 0-105,3-11-84</inkml:trace>
  <inkml:trace contextRef="#ctx0" brushRef="#br0" timeOffset="2204.4408">2133-116 605,'0'-6'121,"0"0"-27,4-2-45,6-2-27,0 0 18,2-1-6,1 0-2,1 4 13,4 0-20,-4 0-11,1 5-9,2-1 6,-2 1 3,0 2 3,0 0-9,-1 0-6,1 3-5,0 13 0,-8 4-8,1 1 6,-4 1 2,-4 2 0,0-3-4,-12-3-6,-7-3 6,-6-6 0,0-2-16,1-7 8,2 0 3,4 0 0,4-14 1,1-6 13,1-4-3,2-6-5,3 1-24,-3 5-29,3 4-11,4 6-55,3 13 0,0 1-41</inkml:trace>
  <inkml:trace contextRef="#ctx0" brushRef="#br0" timeOffset="4256.8512">3435-257 535,'0'0'154,"0"0"-53,0 0-56,0 0-24,0 11 7,0 9 18,0 8 32,0 8-18,0 2-23,2-1-2,11-1-8,1-6-5,6-3-5,0-6-10,2-5-2,2-6-11,1-5-30,2-5-6,0 0-21,-5-23-15,-2-6-3,-6-8 30,-1-5 24,-6 4 15,-2 5 3,-2 4 6,-1 7 4,0 11 3,1 3 3,-3 7 3,2 1 18,-2 0 6,0 0-18,0 2-11,3 13 7,-3 5-8,2 3 5,3 4 17,0 0 12,5 0 6,-3-3-16,3-2 1,0-5-15,-3-6-6,1-1-5,-3-9-18,2-1-50,0-2-62,3-16-149,0-9-236</inkml:trace>
  <inkml:trace contextRef="#ctx0" brushRef="#br0" timeOffset="4450.89">3897-256 859,'29'-1'151,"1"0"-56,-3-1-58,0-2-24,2-1-15,1-1-6,-3-2-34,-3-2-69,1 1-74,-5-1-37,-8 0-196</inkml:trace>
  <inkml:trace contextRef="#ctx0" brushRef="#br0" timeOffset="4640.928">3995-423 777,'0'43'88,"10"12"-47,2 11-13,3 4-13,-5-1-8,0-8-4,-1-8-1,-1-10-5,-1-9-56,3-15-87,2-6-104</inkml:trace>
  <inkml:trace contextRef="#ctx0" brushRef="#br0" timeOffset="5041.008">4221-93 652,'5'-11'72,"-2"-2"-50,1-4-4,4 0 23,2 1 18,-3 1 4,8 5 3,-8 1-8,5 6 2,-2 3-30,3 0-14,-1 0-2,-2 14-12,2 5-9,-2 4 3,-3 2 9,-7 0 5,0-5-12,0-5-15,-5-3 12,-14-10-5,-4-2 6,1 0-1,-2-10-9,2-9-7,2-4-14,5-1-19,10 0-42,5 2-41,0 4-108,20 3-237</inkml:trace>
  <inkml:trace contextRef="#ctx0" brushRef="#br0" timeOffset="5608.1214">4730-229 593,'0'0'160,"0"0"-85,-20 0-87,-12 0 23,-12 0 21,-8 6-12,1-1 19,2-1-13,4 0-20,11-4-1,12 0-57,14 0-84,8 0-73,3-4 4</inkml:trace>
  <inkml:trace contextRef="#ctx0" brushRef="#br0" timeOffset="5415.0828">4678-648 469,'-12'-1'18,"-5"1"60,-3 0-17,0 0-14,1 18 18,4 7 0,5 10 42,5 10-2,5 7-20,0 4-13,0 4-22,10-1-12,7 4-7,0-5-13,3-5-8,-8-5-8,3-5 1,-5-11-13,-5-8-63,0-11-59,5-7-60,-1-6-135,1-4-194</inkml:trace>
  <inkml:trace contextRef="#ctx0" brushRef="#br0" timeOffset="6137.2272">5022-667 424,'-10'-3'105,"-7"2"-28,-3 1-26,3 0-8,0 0 3,0 2-4,2 18-8,5 9 48,3 8 10,7 7-13,0 10-22,0 5-17,0 3-7,12 0 1,3-4-7,0 1-14,-1-8 9,-1-5-10,-1-9-9,-5-8-2,1-2-2,-3-7-19,-3-4-41,3-4-21,-5-5-30,3-3-45,1-4-71,4 0-62</inkml:trace>
  <inkml:trace contextRef="#ctx0" brushRef="#br0" timeOffset="7680.5358">4845-167 496,'0'0'126,"0"0"-46,0 0-46,0 0-25,0 0 13,0 0 44,0 0 13,0 0 4,0 0-5,0 0-8,0 0-4,13 0-6,9 0-20,2 0-31,6 0-8,4 0 4,1 0-4,-4 0 1,-1 0 3,-3-2 6,-2 2-5,-6 0-5,-4 0-4,-8 0 4,-2 0-7,-2 0-33,-3 0-54,0 0-92,0 0-178,0 0-285</inkml:trace>
  <inkml:trace contextRef="#ctx0" brushRef="#br0" timeOffset="3688.7376">3147-215 780,'0'-3'95,"0"0"-50,0-2-49,0 2-8,-5-4 14,-4 2 24,-6 0 2,3 0 4,-6 5 6,-1 0-8,2 0 3,-3 0-3,5 7-8,3 8-8,2 0-3,5 4 5,5 4 0,0 1 17,0 2 5,15 3-7,7 0-22,3-4 4,4-3-6,3-4-3,-3-3 5,3-8-6,-2-7-13,-1 0-11,-4 0-26,-3 0-43,0-7-54,-2-2-96,-5 0-174</inkml:trace>
  <inkml:trace contextRef="#ctx0" brushRef="#br0" timeOffset="8762.7522">6133-184 821,'-20'0'26,"-4"0"-50,-8 0 47,-5 0 21,-3 0-12,6 0-17,0 0-13,7 1 3,7-1-31,13 3-60,4-3-64,3 0-86,10 2-68</inkml:trace>
  <inkml:trace contextRef="#ctx0" brushRef="#br0" timeOffset="8553.7104">6192-569 782,'-10'-12'25,"3"-3"-20,-8 1-10,-2-1 17,4 5 9,-1 5 1,1 2 14,3 3 0,-4 0-16,1 0-9,-1 11 1,-3 18 13,-1 11 36,4 9-15,4 10-7,2 7-8,8 3-13,0 3 7,0-4 13,8-1 14,6-4-9,4-7-16,-4-9-16,-4-10-8,0-11-2,-3-9-1,-7-10-31,3-5-33,-3-2-20,0 0-42,5-6-75,0-12-110,5-4-117</inkml:trace>
  <inkml:trace contextRef="#ctx0" brushRef="#br0" timeOffset="9214.8426">6290-109 658,'0'-7'118,"7"-1"-54,1 3-54,-1 0-5,3 5 13,2 0 40,1 0 14,4 0-20,-2 14-31,2 2-19,-3 2-6,-6 1 16,-6 3-4,-2-2-3,0 0-16,-5-1 5,-14-2 4,-3-4-2,-3-4 1,0-6-11,3-3-7,8 0 1,-1-3-6,5-13 4,10-5-13,0-2-45,0-1-91,2 0-106</inkml:trace>
  <inkml:trace contextRef="#ctx0" brushRef="#br0" timeOffset="9699.9396">6602 0 584,'0'1'109,"0"1"-54,0-2-49,0 0-4,0 1 2,0-1 9,0 0 26,0 0-1,0 0-15,0 0-16,0 0-14,0-12-24,0-5-16,-2-3 54,-1-3 1,1 0-12,2 3 14,0 0 3,0 3 13,14 3 15,6 1 1,2 2-15,0 1 1,5 4-10,-7 2-15,5 4-22,-3 0-43,5 0-78,-5 0-204</inkml:trace>
  <inkml:trace contextRef="#ctx0" brushRef="#br0" timeOffset="11388.2772">7597-65 683,'-12'0'49,"-15"-2"-55,0 2 60,-10-2 48,3-1-48,2 1-21,5 2-18,7-1-8,5 0 1,8 0-20,4 1-57,3-1-44,0 0 5,20 1-66</inkml:trace>
  <inkml:trace contextRef="#ctx0" brushRef="#br0" timeOffset="11163.2322">7605-380 613,'5'-3'118,"-3"0"-8,-2-3-58,0 1-27,0-3-16,0-3-11,0-2-3,-10-1 2,-7-2 3,-3 2-7,-2 1 3,3 5-4,-1 3 4,5 3-1,0 2-2,3 0-5,2 9-1,0 18 24,6 13 29,1 9 11,3 13-14,0 6-14,0 0-1,0-1-5,0-4 5,7-5 15,1-9 9,-3-8-20,2-6-8,-2-7-8,-3-8-6,-2-7-3,3-3-3,-3-6-27,0-3-28,0-1-16,0 0-25,0 0-54,5-14-88,2-4 46</inkml:trace>
  <inkml:trace contextRef="#ctx0" brushRef="#br0" timeOffset="11924.3844">7686-64 775,'0'0'108,"0"0"-61,-3 2-46,-2 15-5,5 4 7,0 7 46,-5 3 2,5 0 0,0-5-18,0-3-9,0-5-6,0-5-4,5-3-3,3-1-4,4-5-2,5-3-32,3-1-24,2 0-21,0-7-27,-2-16-2,-3-4 32,-5-5 21,-4 3-3,-6-3 11,-2 6-8,0 5 26,0 6 14,0 6 12,0 4-4,0 3 2,0 2 15,0 0 37,0 0 6,0 16 16,0 5-11,0 7-37,3 6-16,4-2 2,3 0 4,0-8 3,-6-3-19,4-8-3,-1-6-50,8-5-63,0-2-151</inkml:trace>
  <inkml:trace contextRef="#ctx0" brushRef="#br0" timeOffset="12339.4674">8035 99 621,'0'4'56,"0"1"-47,0-5-16,0 0-1,0 0 5,0 0 34,0 0 36,0-2-25,0-13-23,0-4 10,2-6 1,3-5-15,2 0-8,3 4-3,0 6-1,5 7 12,0 7 33,-1 6-28,3 0-7,-2 0 8,5 17-22,0 5 0,-3 4 1,0 3 6,-2-5 3,-3-2 0,-2-3-3,-5-9-6,-3 0-1,1-2-33,-3 1-56,0 0-55,0 2-1,2 3-6,5-1-42</inkml:trace>
  <inkml:trace contextRef="#ctx0" brushRef="#br0" timeOffset="12951.5898">8553 10 693,'0'-9'55,"0"1"-43,0-4-19,-12 0 22,0 1 4,-3 2 14,2 4-3,-6 2 8,2 3 6,-5 0-4,2 4 0,-2 10 4,7 2-2,5 2-8,3-4 0,4 2-15,3-5 8,0-1-13,0-2 0,8-4-6,9-4-20,0 0-47,5-4-25,0-25-4,0-11-17,-2-16 38,-8-12 16,-7-7-9,-5-3 17,0 5 1,0 9-1,-2 16 15,-6 16 24,6 16 1,-3 10-2,5 6-10,-2 7 35,2 25 54,0 12 14,0 15-23,0 16-1,2 9-6,13 0-6,2 0 7,3-7 13,-1-10-8,1-12 3,-3-13-33,-2-12-14,-5-10-10,-3-9-1,-4-9-8,-1 0-11,-2-2-39,3 0-37,-1 0-44,5-10-58,8-1-109</inkml:trace>
  <inkml:trace contextRef="#ctx0" brushRef="#br0" timeOffset="13483.6962">9027 17 408,'-12'-11'21,"-5"-2"9,-3-2 0,-4 6 36,1 4-12,-1 4-19,-1 1 30,1 0 14,4 9-8,0 8 12,3 6-28,5 0-9,7 3-9,5-1 0,0-2 3,5-2-12,12-4-20,8-1-2,-1-10-31,3-6-41,-2 0-41,-3-14 24,-5-15-8,-2-6 25,-13-1 38,1 4 5,-3 4 5,0 10 12,0 8 2,0 6 0,0 4 13,0 0 30,0 0 17,0 15-13,0 6-20,7 3-15,1 2-3,-1 2-1,0-5 3,3-5-2,0-4-4,0-7-20,0-6-52,4-1-155,1 0-336</inkml:trace>
  <inkml:trace contextRef="#ctx0" brushRef="#br0" timeOffset="13599.7194">9027 17 423</inkml:trace>
  <inkml:trace contextRef="#ctx0" brushRef="#br0" timeOffset="14026.8048">9027 17 423,'138'64'57,"-136"-55"-7,1-3-14,-3-3-19,0-3 1,0 0 9,0 0 3,0 0-25,0-9-12,0-7 24,0 0 8,0-5-4,0 0-15,0 5 0,2 3 0,8 4 11,-3 4 26,3 5-21,3 0-17,1 0-17,-1 6 20,1 10-11,-1 2 2,-1-1 10,-5-3 17,-2-5-1,0-3-14,-5-4-11,3-2-5,-3 0-1,0 0 0,0 0-4,0-3 4,5-13-2,-1-3 6,1-5-13,0-1-9,3 2-6,-1 7 0,-2 7 7,2 5 38,1 4-6,4 0-27,-2 11 46,7 12-30,-2 1 4,-3 2 14,-2-3 5,0-3-4,-5-4-1,-3-8-12,-2-3-10,0-4-30,0-1-91,0 0-141,0-2 51</inkml:trace>
  <inkml:trace contextRef="#ctx0" brushRef="#br0" timeOffset="14395.8785">9489-30 555,'0'0'96,"5"0"-27,3-2-26,1-3-31,1-4-13,2-4 4,-2-1-27,-2-2-9,-6-1 4,-2-1 1,0 5 1,0 2-19,-10 5 11,-4 5 8,-4 1 6,1 0 4,2 7 0,-2 16 36,7 5 37,1 6 33,4 3-19,5 2 11,0-3-13,7-3-20,8-5-8,-3-5-26,5-9-14,0-5-11,3-9-73,0 0-115,7-1-183</inkml:trace>
  <inkml:trace contextRef="#ctx0" brushRef="#br0" timeOffset="14780.9554">9691 16 457,'5'21'45,"2"4"-5,-5-7-13,1-6-6,-3-4 4,0-5-8,0-3-16,0 0-1,0 0-8,0-8 1,0-9 18,0-7 17,0-3-4,0 0-14,7 2-8,3 2 3,0 9 5,5 6 1,-3 6 16,3 2-13,-1 0-20,4 18 24,1 8-33,1 3 10,-3 4 15,0-3 17,-4-7 0,-3-7 12,-8-8-34,0-4-9,-2-4-44,0 0-120,0-7-92,0-10-8</inkml:trace>
  <inkml:trace contextRef="#ctx0" brushRef="#br0" timeOffset="14980.9955">9966-148 810,'27'0'117,"-5"0"-48,0 0-49,3 0-14,-3 0-6,0 0-15,-7 0-39,-1 0-15,-1 0-43,-6-8-110,-2-5-151</inkml:trace>
  <inkml:trace contextRef="#ctx0" brushRef="#br0" timeOffset="15185.0364">10013-289 622,'0'35'76,"0"11"-42,7 7-5,-7 7 6,5 1 5,-3-7-3,3-7 0,3-9-7,-3-9-24,-3-11-9,3-6-21,0-5-65,2-5-39,6-2-77</inkml:trace>
  <inkml:trace contextRef="#ctx0" brushRef="#br0" timeOffset="15709.1412">10418 12 532,'0'-5'50,"0"1"-63,-2-2-11,-13 0 17,-2 1 22,-3 5-3,-2 0 7,0 0 0,2 14 31,0 5 27,3 5-19,10-1-46,4 0 7,3-3 17,0-3-2,13-2-11,6-3-21,3-7 1,3-5-18,0 0-51,-1-4 2,-2-20 4,-7-7-6,-3-2 17,-9 1 28,-1 5-15,-2 8 20,0 7 8,0 8-4,0 4 7,0 0 36,0 0 56,0 15-2,0 2-24,5 3-48,3 2 3,1 0 22,-1-3-11,2-3-10,-1-2-1,1-3-12,0-4-14,5-2-5,-3-5-51,3 0-84,4 0-27,4-6-9</inkml:trace>
  <inkml:trace contextRef="#ctx0" brushRef="#br0" timeOffset="15978.195">10666-469 610,'0'40'41,"3"16"-19,7 18 31,4 16 18,3 5 21,6-3-17,-4-9 9,-2-15-20,1-14-26,-6-18-33,-5-16-7,-7-7-33,0-9-114,0-4-147,0-1-99</inkml:trace>
  <inkml:trace contextRef="#ctx0" brushRef="#br0" timeOffset="17518.503">3459 849 622,'0'0'124,"0"0"-43,0 0-37,0 0-38,0 2-2,0 18 30,3 5 10,7 8-9,2 0 6,0 2-4,-4-5-4,-3-8-7,-1-7-14,-1-5-8,-3-5-2,0-4-4,0-1-1,0 0 6,0 0-8,0 0 3,0 0 2,0 0-4,0-12-4,0-6 16,5-5 5,-3-4-7,6-5-1,-1 2-3,5 0-4,3 5-1,-3 6 2,3 4-1,0 7 5,0 7-4,2 1-6,-2 1-9,4 20 9,-2 3 0,-2 3 2,-3 1 5,-4-3-1,-1-6-1,-7-6-3,0-5 1,0-3-15,0-5-14,0 0 1,-2 0 11,-3-5 22,0-11 2,2-7 6,1-2-2,2-4-1,0 2-12,0 4-5,0 4 11,10 7 3,2 7 3,0 5 16,6 0-4,1 0-13,1 20 0,4 6-7,1 6 3,0 1 6,-3-1-7,-8-4 0,-1-5-2,-3-9-48,-3-7-47,-2-4-95,5-3-140</inkml:trace>
  <inkml:trace contextRef="#ctx0" brushRef="#br0" timeOffset="17903.58">4010 933 773,'2'-4'78,"3"-5"-31,5 0-32,0-3 2,2 0 22,8 2 0,-1 2 4,4 3-8,-1 5-3,-3 0-9,1 0-1,0 0 0,-8 7-15,3 11-5,-5 5 1,-1 4-9,-4 4 4,-5 3 1,0-3 0,0-4-5,-17-7-3,-10-10 4,0-10-3,0 0-11,0-7 6,2-17 5,8-3-3,5-3-16,5-4-7,7 3-21,0 1-42,7 4-40,15 7-104,10 9-33</inkml:trace>
  <inkml:trace contextRef="#ctx0" brushRef="#br0" timeOffset="18408.681">4523 892 687,'0'-9'89,"-2"-1"-69,-15 1-24,0-1 19,-3 3 37,0 4-18,1 3 2,1 0 6,4 5-4,4 17 6,2 5-4,3 4-3,5 2-9,0-2-13,8-2-6,12-9 4,7-4-7,0-10-31,5-6-18,-1-2-23,-1-24 7,-5-12-5,-8-9 13,-5-11 34,-10-2-11,-2-2 2,0 7-6,0 7 11,0 14 14,-7 12 9,2 10-5,3 10-4,2 2-14,0 7-2,0 25 42,0 15 37,0 14 9,0 13-12,10 8-10,2-3-2,0-7-13,3-9 0,-5-15-16,-3-12-8,-2-15-5,0-10-37,0-11-87,0 0-147,2-11-218</inkml:trace>
  <inkml:trace contextRef="#ctx0" brushRef="#br0" timeOffset="18753.75">4838 1017 721,'22'-3'118,"3"-1"-19,-3-3-50,-3-2-26,1-4 3,0-1-22,-6 0-1,-1-2-1,-8-2-5,-5 0-5,0 1-2,-3 4-7,-12 1 8,-2 6-8,-2 6 6,1 0-5,6 18-4,2 15 16,5 5 47,5 7 13,0 1-20,13-1 26,11-8-7,8-6 1,0-5-16,2-8-24,1-7-12,-3-6-42,5-5-133,0 0-208</inkml:trace>
  <inkml:trace contextRef="#ctx0" brushRef="#br0" timeOffset="33198.6383">5460 1035 794,'0'0'79,"0"0"-33,0 0-34,0 0-4,0 0 3,0 0 9,0 0 25,-3 15 18,-2 11-6,0 5-11,-2 6-22,-5 7-10,-1-1-12,-4-6-2,0-4 4,-5-5-20,2-7-49,-4-5-60,6-5-51,9-2-98,4-4-183</inkml:trace>
  <inkml:trace contextRef="#ctx0" brushRef="#br0" timeOffset="34669.9326">1921 1637 757,'0'-1'83,"0"1"-28,-2 0-51,2 0-4,0 0 11,0 0 8,0 2 16,0 18 15,0 9-10,7 12-15,5 9-1,1 11-9,1 2-5,-1 0-6,-3-5 0,-3-4-2,0-6-1,-2-11 2,-5-9-5,3-5 3,-1-6-1,-2-3-1,0 1-2,3-2 4,-3-1-3,0 0-3,0-2-4,0-4 2,0-1-8,0-4 0,0-1 0,0 0 3,2 0 3,-2 0 5,0 0 8,3 0 3,-1 0 1,-2-3-4,0-5-5,2-2-1,1-3 9,-1-2-5,1-1 1,4-4 0,1 1 7,1-1-3,1 2-2,5 0-1,-3 2-2,3 2 4,5 5-4,-3 2-2,5 4-3,0 3 5,0 0-17,5 7 14,3 14 10,-6 5-6,-2 4 2,-4 2 5,-6-3-4,-12-2-3,0-5-7,0-4-14,-25-4 5,-2-6 6,-5-2 5,0-6 0,-2 0 0,7 0-8,0-2-16,10-9-33,2 0-8,8 2-13,7-2-15,0 3-2,0 1-42,12 0-160</inkml:trace>
  <inkml:trace contextRef="#ctx0" brushRef="#br0" timeOffset="35307.06">2494 2074 571,'0'0'76,"0"3"-31,0 15-27,0 7 41,0 7 24,0 8-22,5 3-22,2-5-8,0-5-9,1-8 7,-3-9-15,0-7-5,-3-6 1,3-2-4,7-1 1,3 0 2,7 0-44,0-9-20,3-5 15,-1-4 7,-6-3 3,-6-4 17,-7 1-5,0-1 7,-5 0-10,0 4 23,0 5-8,0 3 6,0 6 1,0 5 8,0 2 9,0 0 15,0 0 12,0 9-15,2 5-20,6 5-14,-1 1 7,5 2 2,-4-2 23,1-5-5,-1-1-10,2 1-8,-1-4-2,1 0-5,3 0-27,-6-1-41,8-2-57,-3 0-35,-2-8-57,0 0-123</inkml:trace>
  <inkml:trace contextRef="#ctx0" brushRef="#br0" timeOffset="35570.1126">2860 2155 555,'0'-2'187,"12"0"-51,5 1-46,3 0-39,7-1-22,3 0-19,1 1-5,4 0-3,-8 0-8,-3 0-17,-4 0-64,-5-1-62,-3-3-96,-7-2-195</inkml:trace>
  <inkml:trace contextRef="#ctx0" brushRef="#br0" timeOffset="35729.1444">2985 2060 786,'5'44'105,"10"7"-77,-8 6-21,-2 0-10,0-4 0,-2-10-90,4-12-153,3-10-297</inkml:trace>
  <inkml:trace contextRef="#ctx0" brushRef="#br0" timeOffset="37593.5172">3924 2263 879,'5'-1'113,"-5"-2"-23,0-3-87,0-3-28,-10 0 2,-7-1 16,0-2 3,-6 3 7,6 3-2,-2 2-2,-1 4-3,3 0-2,2 5 1,0 15 3,3 4 12,5 5 9,-1-1-5,8 0-7,0-2 5,0-3-4,15-2-1,5-7-1,2-4 0,0-1 1,0-9-4,2 0-7,1-10-3,-5-17-6,-1-11-12,1-8-13,-5-9-11,-3-1-5,0-1-2,-2 4 11,-5 6 12,2 7 23,-2 5 9,-2 6 3,-1 7-1,-2 2 6,0 5-9,0 4 0,0 3 6,0 1 2,0 4 1,0 0-1,0 0 1,0 3 3,0 0 8,0 0 2,0 8-8,0 19 3,3 10 17,7 12 0,2 10-10,3 4 5,2-1-7,-5-6 9,0-9-10,-2-8-10,0-9-3,-3-6-4,1-7 3,2-1-4,2 1-33,3-2-35,-1 0-64,6-2-105,0-5-98</inkml:trace>
  <inkml:trace contextRef="#ctx0" brushRef="#br0" timeOffset="37953.5892">4243 2061 652,'0'0'-14,"0"0"-208</inkml:trace>
  <inkml:trace contextRef="#ctx0" brushRef="#br0" timeOffset="37794.5574">4302 2270 504,'0'23'133,"5"9"-62,-2 4-24,2 4 10,-3-2-17,0-9-22,-2-9-19,0-10-18,3-10-95,-3 0-178</inkml:trace>
  <inkml:trace contextRef="#ctx0" brushRef="#br0" timeOffset="38315.6608">4634 1896 750,'0'-10'43,"0"-2"-32,-17 1-26,2 2 8,-5 3 7,3 4 3,2 2-2,3 10 12,2 22 33,0 11 61,6 16-7,1 9-51,3 6-19,0 4-15,7-3 8,11-6-7,-4-12 0,-1-10-11,-1-11-2,-5-13-5,1-8-34,-1-9-57,5-6-86,1 0-211</inkml:trace>
  <inkml:trace contextRef="#ctx0" brushRef="#br0" timeOffset="38516.7008">4656 2291 862,'-15'0'84,"-9"-1"-98,-13-1-9,-5 2 32,0-1 13,3 0-10,7 1-7,10-2-21,12 0-53,10-1-58,0-3 7,10 0 37,15-2-295</inkml:trace>
  <inkml:trace contextRef="#ctx0" brushRef="#br0" timeOffset="39123.8232">4926 2251 764,'-5'0'118,"-14"0"-100,-11 0-39,-4 0 41,-5 0 19,-6 0-27,8 0-4,8 0-12,9 0-70,15 0-62,5 2-62,15 0 8</inkml:trace>
  <inkml:trace contextRef="#ctx0" brushRef="#br0" timeOffset="38937.786">4963 1855 619,'-5'-4'135,"-2"1"-93,-3-2-54,-5 2 10,-4 3 20,-1 0-8,-2 0 10,-3 14 3,6 14 13,4 9 50,0 9-14,8 6-8,7 7-25,0 3 5,0 0-1,12 4-13,3-4-15,2-6-7,-5-7-5,1-10-4,-6-9-9,-5-11-50,1-8-42,-3-8-42,2-3-46,3 0-100,3-12-73</inkml:trace>
  <inkml:trace contextRef="#ctx0" brushRef="#br0" timeOffset="39466.8918">5034 2421 709,'10'10'114,"-2"-2"-47,-6-3-55,-2-4-13,0-1-2,0 0 1,0 0-10,0-2-13,0-13 8,0-3 39,0-2-8,0-3 7,0 3 9,3 0 10,9 3 14,3 0 6,2 5 3,5 1-34,5 4-25,-5 4-9,3 3-19,-6 0-47,1 0-78,-5 9-96,-1 6-195</inkml:trace>
  <inkml:trace contextRef="#ctx0" brushRef="#br0" timeOffset="39990.9966">5533 2393 691,'0'-5'120,"-7"-1"-97,-10-3-42,-3 1 47,-7-1 12,-2 5-1,1 4 0,1 0 1,8 0 0,2 13-12,7 2 0,2 2-10,6-1 0,2 0 6,0-1-5,7-1-6,11-4-7,6-4-34,3-4-34,0-2-13,-5 0 33,-2-17-9,-8-5-5,-7-4 22,-5-1 11,0 4 17,0 7-6,0 2 2,0 8 5,-2 6-4,2 0 5,0 4 30,0 14 42,0 1-34,9 5-23,4 0 4,-3-1 5,-1-5-15,1-4-1,-5-3-9,5-4-56,2-6-82,3-1-127</inkml:trace>
  <inkml:trace contextRef="#ctx0" brushRef="#br0" timeOffset="40288.056">5777 2263 562,'0'0'139,"0"0"-85,0 0-59,-15 4-34,0 13 40,-7 4 86,0 4 18,2 1-47,5 2-8,8-6-12,2 0-9,5-4 30,0-1 6,10 0-20,12-2-17,5-3-15,7-2-8,3-3-9,5-7-47,-5 0-26,2 0-44,-2-11-77,-7-3-95</inkml:trace>
  <inkml:trace contextRef="#ctx0" brushRef="#br0" timeOffset="40480.0943">5985 2285 762,'15'-3'159,"5"2"-28,-3-2-59,-2 0-52,-1 2-19,-1 1-18,1 0-40,-1 0-52,2 0-87,2-1-136</inkml:trace>
  <inkml:trace contextRef="#ctx0" brushRef="#br0" timeOffset="40704.1392">6052 2089 793,'0'23'93,"0"9"-44,0 11-37,0 9 18,0 6 15,0-3-13,0-4-5,7-6-5,0-7-9,1-11-11,-3-8-25,2-3-87,3-7-64,5-5-108,4-4-214</inkml:trace>
  <inkml:trace contextRef="#ctx0" brushRef="#br0" timeOffset="42129.4242">6263 2076 1137,'0'0'62,"0"0"-65,0 0-56,0 0-50,0 0-78,5 6-167</inkml:trace>
  <inkml:trace contextRef="#ctx0" brushRef="#br0" timeOffset="40996.1968">6290 2428 476,'0'9'110,"0"1"-7,0 2-29,5 1-12,-3-1 0,3-1-14,-5-4-20,3-3-17,-3-2-13,0-2-10,0 1-19,0-1-43,0 0-24,0 0-45,5 0-50,5 0-55</inkml:trace>
  <inkml:trace contextRef="#ctx0" brushRef="#br0" timeOffset="41571.3126">6462 2392 544,'0'0'147,"0"0"-58,0-1-37,0 0-20,0-3 15,3 2-17,9 2 5,3 0 12,-1 0-3,3 0-4,-2 0-13,5 12-14,-5 8-8,-3 1-11,0 1 2,-2 2 1,-10-4 6,0-4-5,0-3-8,0-6-5,-17-3-1,-3-4-4,-2 0-13,2-7 6,3-11-14,2-2-20,3-2-36,12 1-45,0 0-29,0 2-118</inkml:trace>
  <inkml:trace contextRef="#ctx0" brushRef="#br0" timeOffset="41946.3876">6700 2421 564,'5'16'63,"-2"-4"-26,-3-3-37,0-4 0,0-3 2,0-2 21,0 0 34,5 0-2,-3 0-40,6-12 1,4-5-11,7-7-12,1-2 5,0 2 1,4 7-9,1 2 17,-5 10 1,-3 5-13,0 0 12,3 14 1,-3 13-6,0 5 10,0 6 1,0 0 7,-2-1 14,-5-6-7,-3-11-13,-7-6-15,0-9-18,0-5-175,-17 0-97,-2-15-168</inkml:trace>
  <inkml:trace contextRef="#ctx0" brushRef="#br0" timeOffset="43556.7095">7560 1984 632,'0'0'161,"0"0"-37,0 0-54,0 0-20,0 0-11,0 0-8,0 1 1,0 17 11,5 11 0,8 10-25,-4 13-8,6 7 5,-3 3 13,-2 3-7,0-9-3,-5-10-8,0-10-6,-5-8-4,0-10-5,0-9 4,0-2 0,0 1-10,0 0-10,0 3 4,0 3-5,0 3-5,0-2-13,2 0-16,1-4-35,-1-2 12,-2-5 22,3-2 32,-3-1 16,0-1 4,0 0 2,2 0 5,-2 0 1,0 0 5,0 0 2,0 0 3,0 0 12,0 0-5,0 0-15,0 0-9,0 0-27,3-1-40,2-5-30,2-1-93,3 0-90</inkml:trace>
  <inkml:trace contextRef="#ctx0" brushRef="#br0" timeOffset="44070.8124">7853 2125 818,'0'0'88,"0"0"-76,0 3-83,0 14-66,0 6-25,15 5-66</inkml:trace>
  <inkml:trace contextRef="#ctx0" brushRef="#br0" timeOffset="43901.7786">7843 2373 351,'0'0'112,"2"0"-4,-2 0-12,0 0-7,0 0-2,0 3-11,3 14-2,-1 6-17,1 9-20,4 7-9,-2 1-7,0-3-15,0-6-1,-3-4-4,1-9-5,-3-9-48,0-9-47,0 0-72,5 0-122,0-12-56</inkml:trace>
  <inkml:trace contextRef="#ctx0" brushRef="#br0" timeOffset="44793.957">8108 2531 625,'3'8'107,"-1"4"-42,-2-1-23,3 2-4,-3 2 7,2-2 14,-2-1-7,0-5-22,0-2-21,0-3-8,0-2-2,0 0-2,0 0-4,0 0-13,0 0-3,0-1 8,0-6 2,0-4 25,0-2 2,0-4-3,0-5-1,0-3-7,0 1 4,0-1 0,0 4-3,8 2-2,1 6 0,1 3 7,2 6-3,1 4-7,2 0-5,-1 0-8,6 9 17,-5 6-9,2 3 6,-2 4 4,-6 0 8,1-1-5,-5 0-7,-2-5-5,-1-2 2,1-8 2,-3-3 0,0-3-4,0 0-11,0 0-14,0 0-13,2-11 1,3-8 18,0-2 34,5-3-12,-1-1-11,1 5 1,3 6 0,-1 5 17,-2 6 3,-3 3-2,3 0 9,0 7 0,-3 13-17,0 3-2,3 6 10,-2-2 7,-3-1 1,-3-5 0,-2-5-12,0-6-6,0-6-46,3-4-104,-1 0-93,3 0-145</inkml:trace>
  <inkml:trace contextRef="#ctx0" brushRef="#br0" timeOffset="45158.0292">8524 2192 755,'0'3'89,"0"4"-60,0 5-44,5 0-117,2 3-76,3 3-69</inkml:trace>
  <inkml:trace contextRef="#ctx0" brushRef="#br0" timeOffset="44993.9969">8541 2384 725,'5'25'103,"-3"2"-65,3 7-29,-2 1 7,-1-2 0,-2-8-4,0-6-8,0-6-5,0-10-26,0-3-126,0 0-181</inkml:trace>
  <inkml:trace contextRef="#ctx0" brushRef="#br0" timeOffset="45539.106">8747 2413 728,'0'0'112,"0"0"-9,0 0-24,0 0 1,0 0 10,0 0 8,8 0 3,9 0-26,7-5-56,6 0-10,2 0-8,0 3-3,-3 2-13,3 0-42,-7 0-30,-3 0-61,-5 2-56,-5 3-70,-4-1-161</inkml:trace>
  <inkml:trace contextRef="#ctx0" brushRef="#br0" timeOffset="45721.1423">8865 2262 640,'0'0'162,"0"0"-62,0 17-52,0 14-6,0 13-3,0 6-27,0 10 13,0 0-4,0-11-20,0-5-29,3-12-126,6-8-208</inkml:trace>
  <inkml:trace contextRef="#ctx0" brushRef="#br0" timeOffset="46865.3712">9649 2431 979,'5'0'125,"-5"0"-61,0 0-73,0-2-3,0 1-2,0-2 3,0 0 13,-7 2 13,-8-1-2,0 2-11,0 0-4,3 0 3,2 0-1,3 0 0,2 0-3,5 0 5,0 0-5,0 2 7,0 2 1,0 3-2,0 2-4,5 5-4,5 1 6,2 2 6,3-2 1,-1 0 7,1 1 10,0-1 7,-5-2-15,0-3 4,-6-1 7,-1 1-16,-3-1-13,0 2-14,0 2 1,0 0 8,-10 0 0,-5 0-4,1-3-30,-1-3 1,3-3-24,2-2-24,0-2-9,3 0-18,7 0-61,0 0-70,0 0-157</inkml:trace>
  <inkml:trace contextRef="#ctx0" brushRef="#br0" timeOffset="47173.4328">9870 2422 964,'0'-1'149,"7"1"-65,13-5-54,2 2-14,5-2-6,0 1-5,-2 1-3,-1 0-4,-4 1-12,-3 1-50,3 1-75,0 0-128,2 0-267</inkml:trace>
  <inkml:trace contextRef="#ctx0" brushRef="#br0" timeOffset="47456.4894">9944 2217 806,'0'0'69,"0"0"-78,0 0-46,0 0-10,0 0 43,-5 15 30,5 12 77,-5 10 42,3 6-29,2 10-43,-3 2-31,3-2-9,0-5-7,0-6-5,0-9-2,0-8 0,0-9-29,0-7-51,7-6-68,8-3-68,5 0-256</inkml:trace>
  <inkml:trace contextRef="#ctx0" brushRef="#br0" timeOffset="47704.539">10194 2413 822,'0'0'81,"0"0"-32,0 12-21,0 13-7,0 7 14,0 5 0,0 4-6,0-6-21,0-6-5,0-7-29,0-11-93,0-8-130,8-3-154</inkml:trace>
  <inkml:trace contextRef="#ctx0" brushRef="#br0" timeOffset="48109.6199">10347 2165 660,'0'27'86,"0"9"-54,0 10 12,0 11 28,0 5 9,0 3-8,0-6-12,2-7-33,1-9-18,-1-9-7,1-10-2,-3-9-10,0-4-41,0-3-30,5-2-32,-3-2-32,8-2-68,0-2-104</inkml:trace>
  <inkml:trace contextRef="#ctx0" brushRef="#br0" timeOffset="48454.689">10538 2118 431,'0'0'125,"0"0"-13,0 0-11,0 3-18,0 25-19,0 12 11,0 16-2,0 17-14,0 7-4,0 0-18,0-5-8,0-11-8,0-15-6,0-14-13,0-13-2,0-7-24,0-12-73,10-3-70,7 0-81,8 0-169</inkml:trace>
  <inkml:trace contextRef="#ctx0" brushRef="#br0" timeOffset="49228.8438">11059 2526 532,'0'-3'96,"0"-3"-18,0-2-17,3 2 2,7-2 3,-1 0 6,4 1-6,4-1-25,0 4-22,0 0 9,3 3-23,2 1 1,0 0 0,0 0 10,0 11-2,-2 4-2,-3 5 0,-2 3 9,-5 3-7,-5 2-10,-5-1-7,0 2 1,0-5-3,-17-2-10,-3-9 8,-5-6-1,-2-7-6,3 0-7,-1-12 12,3-11 15,7-6-4,1-2-15,1 4-7,4 2-30,1 4-33,1 6-28,7 8-25,0 6-31,0 1-64</inkml:trace>
  <inkml:trace contextRef="#ctx0" brushRef="#br0" timeOffset="50151.0282">11406 2026 497,'0'0'58,"0"0"-23,0 4-12,0 17 53,0 9 12,0 10-15,0 13-9,0 8-39,2 7 6,6 4-7,-1-3-8,0-4-2,3-6 11,-2-9-4,1-11 18,-4-6-27,3-10 1,-8-5-8,0-10-6,2-1-1,-2-3-1,0-4-2,0 0 0,0 0-3,0 0-1,0 0-7,0 0 4,0-3-3,0-11-4,0-6 1,0-5 25,0-6-6,0-7-10,0 4-10,0 0 10,3 3 4,4 4 4,0 4 7,1 4-1,4 5 0,-2 3 0,0 2 7,4 5-2,-1 4 6,1 0-9,6 0-10,-3 8 4,3 12 5,-3 7-3,-2 1 4,-3 7-8,-4-2 1,-8 1 2,0-5-5,0-1-5,-8-5-1,-7-5-2,-2-5 7,-2-6-3,4-3-23,0-4-18,3 0 2,4 0-6,6-10 1,2 1-1,0-6-14,0 2-47,0-1-34,10 0-141</inkml:trace>
  <inkml:trace contextRef="#ctx0" brushRef="#br0" timeOffset="50849.1668">11792 2610 516,'0'0'175,"0"0"-83,0 0-39,0 0-9,0 0 13,2 0-1,10 0-35,-2-4-10,5 0-7,0-1 1,-1-2-2,4 2-4,-4 0 0,-4 0-11,0 0-11,-5-1-7,-3-1-10,-2-3-43,0-2-16,0-2 31,-12-2 22,-5 4 26,0 1 6,2 5-3,-2 2 3,0 4 10,2 0 2,3 3 2,2 15 8,0 6 31,5 6 26,5 3 10,0 0-6,0 2-15,5-3-9,10-3 23,-1-7-34,-1-6-8,1-2 17,-1-5-18,1-3-5,-1-4-14,-1 0-3,3-2-15,-1 0-11,-1 0-14,4 0-10,-2 0-38,2 0-33,-2 0-80,2 0-85</inkml:trace>
  <inkml:trace contextRef="#ctx0" brushRef="#br0" timeOffset="51494.2962">12077 2556 561,'0'0'81,"0"0"5,0 0-13,0 0-11,0 0-10,0 0-1,0 0 2,0 0-1,0 4-4,0 9 8,12 8-4,3 8-34,7 5-19,0 3 6,0-2-2,-5-7 1,-2-8 0,-5-7-4,-5-7-6,0-3-44,-3-3-37,-2 0-27,0 0 1,5-2 49,-3-13 1,3-6-22,0-7 3,0-4 52,3 1 21,-4 2 9,1 4 4,-2 4 0,-1 7 10,-2 7-1,0 5 6,0 2 20,0 0 12,0 0-12,0 18-31,0 15 32,0 17 1,-10 15 24,1 11 2,-1 8-12,-2-3 4,4-7-15,3-14-9,0-13-11,3-14-21,-1-13 1,3-10-10,0-8-30,0-2-61,0 0-53,0-15-37,0-15-19,0-10 79</inkml:trace>
  <inkml:trace contextRef="#ctx0" brushRef="#br0" timeOffset="52116.4212">12367 2551 701,'7'1'90,"-5"0"-28,1-1-41,4 0-12,-2 0 14,7 0-10,3-1-10,2-8-5,3-1 3,0 1-5,-6-3 4,-1-2-8,-8-1-38,-5-3-28,0 2-1,0-1 12,-15 4 9,-2 3 14,-3 5 14,-2 5 12,2 0 10,1 0 10,4 17 4,5 6 2,5 2 32,5 2 40,0 3 16,0-2-7,7-3-15,11-2-15,-1-4-17,0-1-19,0-2-13,3-1-13,0-2-4,-3-1-18,0 0-36,-2-6-24,4-3-56,-1-3-62,1 0-165</inkml:trace>
  <inkml:trace contextRef="#ctx0" brushRef="#br0" timeOffset="52682.5343">12824 2580 382,'0'-9'-6,"0"-1"-2,-10-1 12,-7 0 22,-3 3 8,3 3 14,0 4-13,-3 1-6,0 0 4,1 20 1,-1 8 56,5 5 8,3 4-35,4 1-35,8-3 15,0-6-5,0-6-5,13-7-23,2-6-1,-1-4-5,3-6-9,3 0-41,2-16 7,-2-15-16,2-13 18,-5-10 18,-2-15 6,-3-10-8,-4 0-34,-3 3 30,-3 6-15,-2 14 20,0 19 17,0 17 9,0 8-6,0 11 1,0 1 26,0 0-2,0 14-13,0 21 16,0 11 13,0 15 2,0 15-7,7 6 11,8 3 9,5-5 18,2-13-8,0-12-25,-2-16 11,-6-12-31,-6-15-17,-1-8-14,0-4-67,1 0-112,9-6-143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00.76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865 3347 576,'-13'-20'24,"-4"-1"27,-2 2-4,-4 2-10,1 4 17,3 3 4,-6 4-15,3 2 1,-5 4 12,-3 0-9,-1 0-8,-4 18-8,8 7-7,5 5-10,7 3-6,10 0 3,5 1-2,3-6 10,19-4 7,7-6-12,3-8-12,3-7 1,2-3-14,-3-10-20,-2-22-13,0-9-5,-5-11 2,-3-8 2,-4-4 15,-3-2 1,-4 3-2,-6 4-9,-2 9 20,-3 9 11,1 13 8,-3 10-1,0 7 4,0 6 0,0 4-1,0 1-2,0 0 5,0 24 3,0 10-10,0 13 35,0 13-2,0 8 12,2 0 8,15-7-4,-2-8 10,2-13-22,-4-14-9,-3-11-22,-3-14-2,0-1-41,6-5-106,6-13-246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43.03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-436-1045 526,'0'-1'89,"-2"-1"-60,2 1-25,0-1 0,0 2 27,0 0 27,-3 0 4,3-1-7,0 1-7,0 0-10,0 0-11,0 0-10,0 0-10,0 0-3,0 9 0,3 7 1,4 7-2,1 8 0,1 7-1,1 6-3,0 7 1,0 4 2,-3 1 0,-2-3-1,0-1 2,0-4 1,-2-7-4,-1-2 3,-2-5 3,2-5 4,-2-7 4,3-5 2,-3-3 2,0-7-6,0-1-2,0-4-10,2-2 4,-2 0 4,3 1 11,-3-1 2,2 0-2,-2 0-8,0 0 0,0 0-4,0 0 1,0 0 0,0 0 8,0 0 7,0 0 3,0 0 4,8 0 8,1 0-1,9 0 0,4 0-29,7 0-6,6-4-2,2-5 3,7 1-1,-2-1 0,-1 2-1,-6 5-3,-3 0 2,-5 0 1,-8 2-2,-1 0 1,-6 0-3,-2 0 4,-3 0 0,0 0 1,-4 0 1,2 0 2,-5 0-2,0 0-4,0 0-3,0 0-3,0 0-3,0 0-25,0 0-18,0 0-32,0 0-47,0 0-77,0 0-101,0 0-123</inkml:trace>
  <inkml:trace contextRef="#ctx0" brushRef="#br0" timeOffset="706.141">383-496 482,'-3'-3'114,"1"-3"-72,-1 4-43,-7-4 1,3 4 6,-5 0-1,2 2 3,-2 0 13,-1 0 3,1 9 16,2 8 8,0 4 7,3 2-18,2 3-21,5 0 21,0-2-3,0 0 10,7-5 4,8 0-15,2-2-4,1-3-11,1-3-13,-2-2 3,1-3-3,-4-3-1,4-2-5,-4-1 0,1 0 3,0 0-3,2 0-3,-5 0-9,1 0-5,-4-1 8,1-1-9,-5 2-32,0 0-47,2 0-58,6 0-147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2:17.63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246 401 722,'0'-6'80,"0"-1"-39,0-2-39,0-4-3,-12 1-1,-5-5 5,-1 2 7,-1 0-2,-1 1 11,-2 4-3,5 0-3,0 2-8,-3 3-4,5 0-1,0 5-1,6 0 0,-6 0 0,10 9-4,-5 11-3,5 2 1,0 5 19,3-2-7,2 1 4,0-4-8,0-2 6,0-3 3,5-1 16,5-3 2,2-2-17,3-1-4,-3-4 0,0-2-2,0-4-2,3 0-3,0 0-31,0-10 6,-1-8-23,6-7 29,-8-3 12,3-4-1,-3-4 1,-2-2-10,-5-2 0,-2-1-6,-3 2 7,0 0 11,0 4 0,0 4 4,0 4 2,0 4 2,0 8 0,0 1-2,0 6 3,0 4 3,0 3-2,0 1-1,0 0 2,0 0 2,0 3-11,0 15-19,2 4 37,5 9-1,3 8 7,0 4 2,5 1 4,2 2 6,3 1 2,-1-3-7,6-3 4,-5-5-9,2-4 10,-5-8-19,-5-6-10,-2-5-3,-5-7-1,0-4-4,-5-2-56,2 0-63,-2-2-81,8-14-204</inkml:trace>
  <inkml:trace contextRef="#ctx0" brushRef="#br0" timeOffset="1075.215">534 138 406,'0'-1'116,"0"1"-32,0 0-39,0-1-14,0-1 9,0 2 22,0 0 13,0 0 4,0 0-5,0 0-6,0 0-10,0 0-12,0 0-10,0 0-8,0 0-8,0 0-8,9 0 8,6 5-19,5 3 0,7 4 0,0-1-1,2 3 1,1 1-1,-3-1 0,0-1-1,-7 0 2,-6-1-4,-1-3-1,-6-1 1,-2 0-4,-5 0-12,0 0-20,0 1-3,-5 2-1,-12 0 21,0-1 15,-3-2 1,-2-2 3,5-2-1,-1-3-5,9 0-1,1 1 0,8-1 2,-5 1 6,5-2 3,0 0 0,0 0-2,0 0-1,0 0 1,0 0-1,0 0 0,0 0 2,0 0-3,0 0-11,0 0-48,0 0-63,5 0-89,10 0-425</inkml:trace>
  <inkml:trace contextRef="#ctx0" brushRef="#br0" timeOffset="1849.3698">868 95 484,'0'0'164,"0"-1"-67,0 1-46,0 0-24,0-2-6,0 2-1,0 0 9,0 0 19,0 0 16,0 0 5,0 0-11,0 0-12,0 0-12,0 0-9,12 0 0,3 10-10,9 2-16,3 0 2,3 2 1,-3-1 0,0 2 0,-2-2 2,-3 0 2,-3 0-7,-4 1-1,0 1-2,-5-2-1,-3 2-1,-5 0-2,-2-1-5,0-1-14,0-1-13,-14-1 2,-1-1 15,-2-1-3,2-2-4,0 0-13,8 0-20,2-2-22,0 1-17,5-6-7,0 0-69,0 0-107</inkml:trace>
  <inkml:trace contextRef="#ctx0" brushRef="#br0" timeOffset="2426.4852">1224-40 554,'0'0'158,"0"0"-57,0 0-34,0 0-24,0 0-16,0 0 15,3 7 12,16 11-2,8 9-37,13 10 17,4 6 3,7 4-2,6 2 2,-1-1 0,-6-3-3,-4-5-2,-6-6-13,-11-6-9,-4-7-2,-11-4-6,-1-7-3,-8-4-2,-3-3-27,-2-3-27,0 0-31,0 0-45,-7 0-45,-11-1 82,-1-12-26,-6-3-69,6 0-21</inkml:trace>
  <inkml:trace contextRef="#ctx0" brushRef="#br0" timeOffset="2603.5206">1600 336 332,'-2'0'195,"-3"0"-64,-5 7-76,-5 11-12,-5 6 28,-2 5-12,-2 2-5,-1-1-25,3-4-24,5-3-2,2-4-3,5-6-6,3-5-44,2 0-48,5-2-52,0-3-76,0-2-62</inkml:trace>
  <inkml:trace contextRef="#ctx0" brushRef="#br0" timeOffset="4337.8674">1639 415 337,'0'0'53,"0"-1"-33,0 1-25,0 0 3,0 0 1,0 0 4,0 0 7,0 0 40,0 0 12,0 0-10,0 0-12,0 0-9,0 0-3,0 0-4,3 0-1,2 0-9,0 0 3,0 0-3,-1 0-9,-1 0-6,-1 0-1,1 0-17,-1 0-19,-2 0-22,0 0 18,3 0-36,-3 0 25,2-1 43,-2-2 10,0 0 4,0-1 1,0 1-2,0-2-5,0 2 3,0 1-1,0 1 2,0 1 0,0 0 2,0 0 19,0 0 31,0 0-5,0 0-1,0 0-22,5 0 13,2 2 3,1 7-25,4 2-9,3 3 20,0 1-5,-3 2-8,5 0 24,-2-2-4,-3-1-20,0-1 14,1-2-7,-6-1-8,0-2 3,3 0 2,-5-1-3,0-3-5,-2-1-1,-1 0-2,-2-2-8,0 0 0,0-1-1,0 0-2,0 0 2,0 0-3,0 0 0,2 0-1,3 3 0,-2 2 3,-1-4-22,1 3 9,-1-3 3,-2-1-30,0 0-67,0-5-129,0-10-190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28.09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-5504 114 610,'0'-11'58,"-2"-1"-31,-13-1-22,0 2-3,-2-1 5,-2-1 13,1 5 19,-1 0-4,-1 0 21,-2 2-6,-3 4-13,6 2 2,-6 0 0,3 0-12,0 12 0,2 11-5,6 3-1,1 4-3,3 2 5,6-2-4,4-1-8,0-6 4,0-2-2,0-2-7,7-4 1,8-1-2,4 0-2,1-2-13,2-6-16,0-2 12,0-4 4,-2 0-19,0-2 21,-3-17-22,2-5-24,-1-4-7,-4-6 26,-4-4 2,-5-3 29,3-4-3,-8-4-12,0-3-14,0 0-6,0 1 1,0 4-1,-3 6 13,1 7 17,2 9 7,-3 7 6,3 7 0,0 5-1,0 5-1,0 1 1,0 0 9,0 0 7,0 0 2,0 18 6,0 8 18,0 11 19,0 7-13,15 9-12,2 4 1,5 1-4,0-3 0,3-2 1,-3-5-7,0-10 0,-5-4-12,1-9-8,-6-8-2,-2-6-5,-8-5-2,3-4 2,-5-2-10,2 0-42,3 0-12,-2 0-39,4-6-101,5 1-44,3 4-154</inkml:trace>
  <inkml:trace contextRef="#ctx0" brushRef="#br0" timeOffset="677.1354">-5228 53 829,'-3'0'88,"3"0"-54,0 0-41,0 0-14,0-7-2,0-5 33,0-1 43,0-3-1,0 3 2,0-1-22,8 2-15,-1 1-11,0 3 2,-2 3-5,3 1-3,-4 3 0,1 1 0,3 0-1,-1 0-11,3 0 6,2 8 8,1 3-2,1 2 3,3 0 2,1-3 4,-1-2 0,0 0-5,3-4 6,-3-4 1,0 0-3,0 0-5,-2 0-6,5 0-2,-6-10-9,-1 0-16,-1 0-26,0 2-57,3 1-74,0 1-156</inkml:trace>
  <inkml:trace contextRef="#ctx0" brushRef="#br0" timeOffset="2011.4022">-4400-512 498,'0'-1'87,"0"-1"-24,0 2-32,0 0 0,0 0 21,0 0 21,0 0-1,0 0-10,9 10-6,9 10-32,4 5-17,7 10 7,3 5-4,3 5-3,4 3 10,0-3 5,1-1 3,-4-7 4,-6-4 2,-3-8-11,-7-7-10,-6-5-9,-6-6-2,-1-1-3,-7-5-31,3-1-44,-1 0-38,-2 0-48,0 0-54,0 0-32</inkml:trace>
  <inkml:trace contextRef="#ctx0" brushRef="#br0" timeOffset="2594.5188">-3739 40 701,'-15'0'119,"-12"0"-75,-12 2 22,-16 7 30,-6-2-43,-8 1 2,-2-2-25,7-1-17,5 2-10,10-3-1,10 2 0,7-2-1,12 1 1,5-1 0,1-1-3,4 0 1,2-2-16,1-1-24,2 1-30,-2 0-42,7 4-51,0 0-106,0 5-196</inkml:trace>
  <inkml:trace contextRef="#ctx0" brushRef="#br0" timeOffset="2236.4472">-4182-181 534,'-7'15'89,"-5"4"3,-6 4-48,4 1-26,-3-1 0,2-5-5,3-3-11,4-5-1,3-3-1,3-5-16,2-2-56,0 0-71,12 0-63</inkml:trace>
  <inkml:trace contextRef="#ctx0" brushRef="#br0" timeOffset="3140.6279">-4457 314 937,'0'-8'124,"10"1"-66,2 0-42,-4-1-9,4 3 2,3 1 6,2 3-2,0 1-3,-2 0-16,0 0-6,-1 10 10,-4 9 0,-5 3 1,-3 4-4,-2 0-13,0 3-6,-2-2-1,-13 1 6,-4-5 11,-1 0 3,0-1 5,8-4 2,-3-3-2,8-3 1,2-2 1,3-5 0,-1-1 2,3-3 13,0 0 12,0-1 7,0 2 1,0-1 9,10 0 11,12 0-34,3 1-5,4-2 22,1 0 9,-3 0-40,0 0-9,0 0-3,-3 0-39,-4 0-49,4 0-72,1 0-116,0 0-143</inkml:trace>
  <inkml:trace contextRef="#ctx0" brushRef="#br0" timeOffset="3587.7174">-4081 463 558,'0'0'144,"0"0"-57,0 8-60,0 11-16,5 2-1,0 2 7,0-2 10,0-4 0,-3-3-10,-2-7-6,0-3 1,0-3-8,0-1-2,0 0-3,0 0-1,0 0-10,3-16-21,-3-4 31,7-6 20,-2-3-10,2 0-4,3 6 5,2 1-3,1 8 8,-1 5-5,3 8-6,2 1 18,-2 0-18,4 7 4,-4 9 2,5 5-5,-6 1 12,-1-4 1,-3 0-12,-5-5-4,-3-3-4,-2-6-9,0 0-88,2-4-112,1 0-138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09.91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340 446 669,'-5'0'55,"-2"-4"-24,-3-5-11,-5-1 7,-2 0-2,-3-1 6,1 1 11,-6 0 8,3 2-18,-5 1 2,2 2 10,1 3-4,-1 2-16,3 0 5,2 0 0,1 0-11,4 15-1,3 2-1,4 4 9,4 2 3,4 2-7,0-2-5,0-3-6,0-1-2,12-4 3,3-4-10,4-1 8,-2-4-7,6-4-35,4-2 2,-5 0 2,2-7 13,-2-18 6,-2-7-18,-3-6 9,-2-9-12,-5-4 12,2-1-4,-2 1 4,-3 1 0,3 4 0,-5 3 3,-3 6 6,1 8 5,-3 7 3,0 3 0,0 8 2,0 5 0,0 5-3,0 1-2,0 0 5,0 0 1,0 0 5,0 0-4,0 0 5,0 0 0,0 0-1,0 0 3,0 13 1,0 7 10,2 12 5,6 7-5,4 6-6,3 3 5,0-1 12,-3-3 3,3-7-9,-3-4 3,-5-5-14,3-7-12,-5 0 3,0-5-6,2 1 4,-2 0-5,0-2 2,-2 0 1,-1-5-11,3-1-24,-5-4-26,0-5-24,0 0-47,7-5-58,3-13-126,5-4-145</inkml:trace>
  <inkml:trace contextRef="#ctx0" brushRef="#br0" timeOffset="478.0956">696 55 845,'5'0'123,"-2"0"-57,-3 2-64,0 11-6,-3 5-2,-11 3 3,-6 1 3,-2 0 1,0-3 1,0-1-3,2-5-1,3-2 6,9-4-4,3-2-1,3-3 6,2-1 0,0 4 30,2 0 22,13 4-25,5 2-28,4 3-2,3 1 4,-2-2-6,-5-2 6,-1-2 3,-6-3-1,-4-1-8,-6-3 0,2-2-33,0 0-47,2 0-56,5 0-127,3-1-248</inkml:trace>
  <inkml:trace contextRef="#ctx0" brushRef="#br0" timeOffset="873.1746">996 100 769,'0'0'100,"0"0"-74,0 4-39,-7 9 11,-13 2 1,3 2 2,-3 0 3,1 1-1,1-3-4,4-3 3,6-1 1,1-4 1,2-1 8,5-3 8,0 0 14,0 0 22,5 1 4,10 2-30,4 1-16,6 2 2,-1 0 0,-1 2-10,-4 1-1,1-2-2,-3 2-4,-5-2-4,1 2-26,-4-3-53,4-4-61,-3-4-78,2-1-173</inkml:trace>
  <inkml:trace contextRef="#ctx0" brushRef="#br0" timeOffset="2409.4818">2006 247 657,'-42'0'40,"-9"3"85,-16-2-31,-6 3-35,1 1-3,4 1-31,11 2-18,10 0-5,8-2 2,12 1-3,7-1-6,3-1-17,5 1-48,4 0-49,4 2-55,4 5-81</inkml:trace>
  <inkml:trace contextRef="#ctx0" brushRef="#br0" timeOffset="1973.3946">1488-306 626,'0'-4'89,"0"1"-29,0 0-31,0 2 7,0 1 15,0 0 0,0 0 8,0 0-2,0 0-7,0 2-10,7 12-14,15 8-9,5 8-14,12 8 7,3 7 7,7 4 4,0-1 6,1-2-5,-6-5 15,-10-8-9,-7-8-14,-10-9-6,-7-5-8,-5-8-4,-2-3-28,-3 0-47,0 0-32,0 0-43,-10-9-8,-5-8 34,-5-2-94,-2 2-6</inkml:trace>
  <inkml:trace contextRef="#ctx0" brushRef="#br0" timeOffset="2134.4267">1785-7 249,'-5'-4'127,"-2"2"-25,-1 2-34,-7 0-8,3 0 12,-7 9 10,-1 9-9,0 5 0,1 0-29,1-2-38,6-2-4,0-7 1,7-2-46,2-5-76,3-2-102,0-1-67</inkml:trace>
  <inkml:trace contextRef="#ctx0" brushRef="#br0" timeOffset="2869.5738">1433 526 615,'0'-2'146,"0"-6"-39,0-4-44,0 1-10,5-2 12,8 3-14,4 1-13,0 1-17,0 5-10,3 2 2,0 1-10,-1 0-2,-2 5-15,-2 13 1,-5 2 7,-3 5 2,-2 3-1,-5 2-3,0 1-7,-7 1 2,-13-1 7,1-2 3,-3-3 0,-1-3 3,1-5-2,8-5 2,1-5-2,6-4 3,2 0-1,3-2 4,2-2 4,0 0 30,0 1 10,0-1 7,0 0-1,17 0-9,7 1-39,3 0-3,3-1-3,2 0-2,0 0-16,-5 0-40,2-2-61,1-7-107,-6 2-140</inkml:trace>
  <inkml:trace contextRef="#ctx0" brushRef="#br0" timeOffset="3217.6434">1805 727 549,'4'14'87,"-1"-1"-29,-3 1-41,0-4 19,0-1 4,0-5 0,0-2-8,0-1-3,0-1-1,0 0-6,5-2-5,2-15-16,1-3 6,6-4 11,-4-2-13,7 2 3,-4 7-2,1 2 9,-1 9 14,-1 4 11,-2 2-15,2 0-18,0 17-17,1 6 5,-4 0 8,4 2 0,-6-5-1,-2-2-10,-3-7-55,1-4-88,2-6-165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7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-6 792 442 0,'0'0'99'16,"-3"0"-2"-16,3 0-28 15,0 0-17-15,0 0 8 16,0-4 4-16,0 4-16 16,0 0-9-16,0 0-15 15,0 0-8-15,0 0 6 16,0 0 16-16,0 0 5 16,0 0-1-16,0 0-3 15,0 0-9-15,0 0-10 16,0 0-7-16,0 0-1 15,0 0 5-15,0 0-4 16,0 0-7-16,5 6-5 16,6 7-4-16,2 4-2 15,-1 6-2-15,-1 0 8 16,2 5-1-16,-2-3 6 16,1-1-7-16,1-1 5 15,-2-4 1-15,-1-4-2 16,0 1 3-16,-4-4-8 15,-1-2 3-15,6 1 2 16,-6 0-2-16,3 2 1 16,-1-1-2-16,2 2-1 15,3-1 1-15,-4-1 2 16,2 4 8-16,-4-8-6 16,1-2-1-16,-4 1 4 15,2-3-2-15,-4-4 0 16,-1 2 1-16,0-2 2 15,0 0-1-15,0 0 1 16,0 0 4-16,4 4-1 0,-3-2 0 16,2 3-3-16,-1 1-6 15,3 1 0-15,-2-3 1 16,0-4-1-16,-3 1 2 16,4-1-2-16,-3 0 1 15,-1 0-2-15,5 6 4 16,0 0 1-16,3-1 10 15,-6 2-19-15,3-1 3 16,1-2 3-16,-6-3 0 16,0-1-4-16,0 0-3 15,3 0 0-15,-3 0-2 16,2-8 4-16,-2-13 4 16,5-3 1-16,-2-13-2 15,2-8 1-15,1-4-5 16,-1 1 2-16,5-2 3 15,-5 7-4-15,0 3 1 16,1 5 2-16,-1 7-1 16,0 2-1-16,1-2-2 15,-2 5 1-15,0-5-1 16,1 3 0-16,-3-2-9 16,3 1 2-16,0-4 7 15,0 6 1-15,-1-1 0 16,1 2 2-16,0 1-1 15,2-6 2-15,-4 4-2 16,3-3 1-16,1-5-1 16,1 3-2-16,-2 4 1 15,-1-1-1-15,3 8 1 16,-3 3 4-16,-3 4 1 16,3 4-3-16,-4-4 0 15,-1 0-3-15,0 0-2 0,0-3 2 16,0 1-1-16,0-4 2 15,0 5-2-15,0-5-11 16,0 6-7-16,0-1 14 16,0 0 9-16,0 3 1 15,0 0 1-15,0 3 0 16,0 4 1-16,0-2 2 16,0 4-2-16,0 0-1 15,0 0-1-15,0-1-3 16,0 1 1-16,0-6 0 15,0 5-1-15,0-4 2 16,0-1-3-16,0 0 1 16,0 0 1-16,0-3-3 15,0-2 3-15,0 5-2 16,0 1 2-16,0 4 1 16,0 0 0-16,0 1 4 15,0 0-2-15,0 0 2 16,0 0 13-16,0 0-1 15,0 0 0-15,0 0 0 16,4 0-2-16,2 0-4 16,9 0-6-16,6 0 2 15,8-5 2-15,7 3 1 16,1-1-11-16,8 2 5 16,2-4 3-16,-1 3 3 15,-1 2 6-15,-1 0-5 16,-5 0-3-16,1 0 0 15,1 0-3-15,-2 0-3 16,3 0-2-16,-2 0 0 0,6 0 0 16,-4 0 2-1,-1 0-1-15,-1 0 3 16,-4 7 2-16,-7-6 2 0,-3 4-4 16,-7 0-2-16,-2-4-2 15,-3-1 2-15,-3 0 1 16,1 0-3-16,-2 0 1 15,-1 0 0-15,3 5 0 16,1-5 0-16,-2 1-3 16,4-1 1-16,1 4 0 15,-2-3 0-15,3-1 3 16,-4 0-3-16,3 0 2 16,-5 0 0-16,9 0 0 15,-4 0 0-15,3 0-1 16,6 0 1-16,-4 1-5 15,1 4 3-15,3-5-3 16,-6 4 3-16,-3-4 0 16,-1 1 4-16,-5-1-3 15,-4 1 0-15,1-1 1 16,2 0-1-16,1 0 0 16,5 4 2-16,-1-4-3 15,6 0 2-15,-4 5-2 16,3-5-1-16,-7 1 2 15,-1-1-2-15,-6 0 2 16,1 0 0-16,-2 0 0 16,0 0 0-16,1 0 1 15,0 0 1-15,5 0 2 16,3 0 1-16,2 0 3 0,4 0-2 16,0 0-2-16,-1 0 2 15,-3 0-6-15,-5 0 2 16,-1 0-3-16,-2 0 2 15,-4 0-1 1,-1 0-2-16,-2 0 2 0,3 0 0 16,-1 0 1-16,2 0 1 15,1 0 1-15,2-1-1 16,1 1 0-16,-3-4-2 16,1 4 1-16,-3 0-2 15,-1-1 0-15,-2 1 0 16,0 0 0-16,3 0-1 15,-3 0 2-15,2 0 0 16,1 0 2-16,-1 0 0 16,3-4 5-16,1 4 1 15,4-2 3-15,0 2 0 16,1-4 0-16,4 4-3 16,-4-1-3-16,2-3-4 15,-2 3 0-15,-3 0-1 16,-4-3 0-16,-1 4-1 15,2 0 1-15,-4-1 0 16,-1 1 1-16,3 0-1 16,-1 0-1-16,-2 0-5 15,0 0-51-15,0 0-86 16,-11 0-144-16,-10 0-232 16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03.19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-1661-3499 746,'0'0'107,"0"0"-54,0 5-40,0 22-18,7 14 46,3 12 7,5 13 9,-3 8-9,0 3-9,-2-1-9,-5-3-12,-5-11-3,0-7-7,0-12-4,0-10 0,-2-11 0,-3-8 6,2-5-8,1-6 1,2-3 5,0 0 13,0 0 26,0 0 13,5-3 9,17-8-23,10-2-28,5-4 11,7 5-15,7-1-13,-1 3 1,-4 2-1,-9 3 4,-5 2 0,-12-1-6,-6 3 2,-6 1-1,-1-1-3,-4 1-29,-1-2-37,-2 1-34,0 0-49,0 0-70,0 0-96,5-2-223</inkml:trace>
  <inkml:trace contextRef="#ctx0" brushRef="#br0" timeOffset="820.164">-875-2974 370,'3'0'103,"-1"0"0,-2 0-18,0 0-30,0 0-1,0 0 3,0 0-3,0 0-15,0-1-27,-15-4 7,-2 1 8,-5 0-9,0 1-11,2 3-1,1 0-5,1 2-1,4 16 1,4 2 5,0 5 6,3 3 1,7 0 0,0 2 2,0-4 9,0-2 2,7-1 8,10-4-2,5-3 3,8-4-5,2-3-14,0-6-11,2-3 0,-5 0-2,3 0-11,-7 0-21,0-10-44,-1 2-43,-2 2-69,5 3-209</inkml:trace>
  <inkml:trace contextRef="#ctx0" brushRef="#br0" timeOffset="-1052.2104">-175-2740 667,'0'-1'146,"0"1"-65,0 0-66,-5 0-24,-2 0-2,-8 0 13,3 5-4,-8 13 21,1 3 22,-3 8 10,2 2 2,0 0-36,1-3-11,4-8-4,5-4-4,5-8 4,3-4-1,2-4-2,0 0 3,0 0 6,0-3 3,19-15-6,3-8-3,8-6 1,9-8-11,3 2-15,-3 5-4,3 4 12,-3 7 7,-7 9 9,-7 7-3,-3 6 1,-5 0-5,0 6-2,-2 12-3,2 6 3,3 0 7,-3 2 4,0-5 1,-7-6 1,-2-11-18,-1-4-128,-2-2-196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7:14.39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1005-1867 619,'0'5'126,"0"20"-65,8 10-55,6 11 4,1 10 22,5 4 1,-3-4 0,0-2-15,-5-7-7,-4-10-10,-1-7-4,1-10-70,-4-10-90,6-5-137</inkml:trace>
  <inkml:trace contextRef="#ctx0" brushRef="#br0" timeOffset="431.0862">1285-1487 604,'5'-4'143,"0"-1"-35,0-3-62,0-1-37,0-4-8,2 1 17,3-1 13,2 0 11,1 4 5,-1 1-18,3 4 4,-3 2-5,5 2-11,0 0-10,3 17 5,2 7-7,-2 5-9,-3 6 2,-2 0 8,-10-4 2,-5-5-11,0-7-9,-8-5-1,-11-6 7,-6-8-11,-2 0-14,-2-6 6,-1-14 5,6-4-9,1-1-47,9-1-25,9 3-63,5 3-27,0 1-87</inkml:trace>
  <inkml:trace contextRef="#ctx0" brushRef="#br0" timeOffset="-212.0424">907-1639 664,'0'0'177,"0"-1"-47,0 0-65,0-1-25,7 0-10,6 1 1,6-1 0,3 1-4,5-2-2,0 0-5,3-1 0,-1 0-12,-6 1-12,-4-1-9,-2 0-38,-7-4-42,-5 1-62,0-1-85,-5-4-153</inkml:trace>
  <inkml:trace contextRef="#ctx0" brushRef="#br0" timeOffset="-543.1086">710-1549 607,'5'0'104,"-2"0"-7,-3-6-57,0-1-42,0 0 0,0-2 8,0 1 15,0 0 22,0 2 6,0-2-13,0 0-17,0-4-13,-8 1-8,-4-2 2,0-2-2,0 3 1,-6 2 2,4 3-4,-1 1 1,0 4-2,0 2 2,-7 0-2,5 0 1,-5 0 5,2 7 5,-2 4-3,2 1-1,6 3-1,1-1 7,6 3 2,2 2 6,5-2 1,0 1-5,0 0 0,5-1 2,15 0-12,2 0 5,2 0-8,6-3-19,-1-1-16,3-4-10,-5-9-1,-2 0 19,-5 0 2,-6-16-5,-6-5-4,-1-6-2,-2 4-3,-3 1 8,3 8 19,-5 4 14,3 4 10,-1 5 28,-2 1 1,3 0-14,-3 0-10,7 0 14,-2 12-15,2 4-17,6 5 8,1 3 7,-1 3 13,1-2 4,6 2 14,0-3 1,-1-5-10,1-5-21,-3-2 3,0-5-14,-7-7 1,3 0-10,-6 0-52,-5-17-61,6-5-74,-1-2-135</inkml:trace>
  <inkml:trace contextRef="#ctx0" brushRef="#br0" timeOffset="1060.212">1624-1518 504,'5'13'48,"0"-1"-19,-5-2-14,0-5 1,0-2 11,0-3 4,0 0-5,0 0 1,0 0-4,0 0-1,0 0 3,0-9-3,0-5-14,5-4 5,3-2-10,1 0 2,4-2-9,-1 7-3,3 0-5,2 8 2,3 5 1,-3 2-11,0 0 16,0 16 3,0 7 2,-2 4 0,-3 2 6,-2-1 2,-5-3 0,-5-8-8,0-4-4,0-7-4,0-4-4,0-2-17,0 0-15,0-2 19,0-17 21,0-3 9,0-3-13,0-5-1,0 2-3,3 3 6,6 7 7,1 7 4,5 6 44,0 5 5,2 0-19,3 18-19,-3 7-14,0 4 9,3 3 11,-3-2-6,-2-4 4,-3-3-4,-2-8-5,-5-5-9,-3-5-11,-2-4-58,0-1-87,0 0-32,0-3-37,5-11-33</inkml:trace>
  <inkml:trace contextRef="#ctx0" brushRef="#br0" timeOffset="1475.295">2239-1628 747,'0'-1'76,"0"-4"-69,0 2-18,-5 1 11,0 1 18,-2 1-9,-1 0-8,6 0-3,-1 0 1,3 7-2,0 6 30,0-1 7,0 4 8,10-3-15,7 2-4,0 0 2,3-3-8,-3-1 0,3 2 5,-3 1-10,0 3-1,1 0-6,-9-1-5,1 1 1,-10 0-2,0-5-7,-5-3-11,-19-1-12,-8-4-33,-5-1 6,0-3-31,5 0-70,10 0-80</inkml:trace>
  <inkml:trace contextRef="#ctx0" brushRef="#br0" timeOffset="2833.5665">3271-1439 768,'-17'0'50,"-11"0"-51,-6 0 66,-5 0-10,2 0-35,3 0-14,6 0 2,11 0-5,5 0-28,7 0-56,5 0-61,0 1-18,22 1-90</inkml:trace>
  <inkml:trace contextRef="#ctx0" brushRef="#br0" timeOffset="2625.525">3271-1781 801,'0'-11'103,"0"-3"-48,-8 0-64,-6-5 6,-6 0-3,-2-4 5,-3 8 5,3 1 18,0 4 3,5 3 1,2 5-5,0 2-8,3 0-13,2 24-3,3 13 6,2 14 49,2 11-11,3 11-21,0 5-4,0 0 14,13 1-9,2-8 9,2-4 15,-5-9-18,3-12-4,-3-10-16,-5-11-4,1-9-3,-3-9-2,-3-6-27,-2-1-43,0 0-35,3-5-31,4-13-28,5-4-102,3-7-289</inkml:trace>
  <inkml:trace contextRef="#ctx0" brushRef="#br0" timeOffset="3324.6645">3548-1359 730,'0'-5'85,"-5"2"-83,-12 0 5,-5 2 22,0 1 17,-3 0-8,3 0-11,3 13 6,1 9-6,9 1 11,1 3-1,8-1-19,0-1-4,0-5-5,17-4-3,6-5-6,-1-6-42,5-4-36,-3 0-41,-2-18 22,-4-6 16,-6-5 44,-7-1 18,0 7 11,-5 4 10,0 7-1,0 6 2,0 5 12,0 1 19,0 0-4,0 4-4,5 14 20,2 4-6,3 5-5,0 1-10,0-1-14,2-5-6,-2-3-7,-1-5-35,4-6-68,4-2-113,-2-5-142</inkml:trace>
  <inkml:trace contextRef="#ctx0" brushRef="#br0" timeOffset="3571.7142">3733-1180 515,'-8'-8'7,"-2"-3"-1,3-1 27,0-3 14,2-2 10,5-2 26,0 0 15,0-2-6,19 1-30,6 1 6,7 0-20,2 3-24,1 6-17,-1 2-7,-2 5-4,-10 3-54,-2 0-78,-8 0-116,3 1-220</inkml:trace>
  <inkml:trace contextRef="#ctx0" brushRef="#br0" timeOffset="4345.869">4659-1377 766,'0'0'68,"0"0"-57,-2-4-20,-11-1 29,1-1 38,-3 2-15,-7 1-15,5 3 5,-5 0 2,2 0-9,3 20 0,0 2-6,9 6 6,1 2-5,7-2-11,0-1 1,0-3 3,12-5-1,5-4-2,6-4-12,-1-8-36,2-3-21,-2 0-12,1-10 23,-9-15-14,-6-5 18,-3-1 17,-3-1 10,-2 4 14,0 7 0,0 7 4,0 7-6,0 6 8,0 1 9,0 0 15,0 0-7,0 0-12,0 12 18,5 7-8,5 3-5,0 2 0,2-1-8,0-1 2,3-4-5,0-4-32,-1-5-75,6-2-98,2-4-155</inkml:trace>
  <inkml:trace contextRef="#ctx0" brushRef="#br0" timeOffset="4819.9636">4831-1376 551,'0'6'48,"0"12"-28,10 4-12,5 4 41,2 3 27,0-1 6,0-5-34,0-4 19,-2-4-38,-8-7-9,1-3-6,-1-5-5,-4 0-4,2 0-15,4-5-29,1-13-16,3-4-2,-1-1 29,0 2 3,-2 4 17,2 6 13,-4 6 5,1 5 4,1 0-7,3 0 1,1 1 12,1 10-6,0 1 20,2-2 7,-2 1-3,-5-4 3,-3-3 2,-2-3-2,-3-1-7,1 0-27,-3 0-10,0-14-4,0-9 0,0-8 3,0-5-16,0 0-5,0 3-11,0 9-13,0 6-18,0 11 5,2 7-14,15 0-115,8 3-204</inkml:trace>
  <inkml:trace contextRef="#ctx0" brushRef="#br0" timeOffset="5152.0302">5534-1371 442,'-3'-7'8,"-9"-1"19,-8 3 19,3 0 6,-5 5-9,5 0-14,-5 0 7,2 10-5,5 7 21,1 4 7,6 3-23,3-3-13,5-1 1,0-2-2,5 0-9,12-5-5,1-3-13,4-8-53,0-2-43,-3 0-44,1-9-1,-3-14 17,-7-3-35,0 1 23</inkml:trace>
  <inkml:trace contextRef="#ctx0" brushRef="#br0" timeOffset="5339.0676">5534-1371 50,'-10'12'87,"10"-20"-19,0 6 1,0 2-1,0 0-17,0 0-8,0 0 9,2 0-8,1 0 30,4 9 15,3 5-18,2 4-53,3 5-1,2-2-11,0 2-3,3-4-1,-3-2-1,1-4-6,-4-4-40,-1-5-45,4-4-108,-3 0-200</inkml:trace>
  <inkml:trace contextRef="#ctx0" brushRef="#br0" timeOffset="5735.1468">5752-1350 444,'0'0'91,"0"0"-15,5 0-56,10 10-11,2 7 13,0 0 3,1-1 4,1 1-2,-4-3 8,-3-2-18,-4-5-11,-1-3-6,-2-2-2,-3-2-5,3 0-2,3 0-18,-1 0 2,3-8 5,-3-8-5,1-3 24,-3 2 6,-3 2-4,1 3 5,-3 7 9,0 4 2,0 1 8,0 1-2,0 27 2,0 14 35,0 14 28,0 14-24,-3 9-18,-2 2-18,0-4-14,0-10-7,0-9 0,-2-12-9,5-8-81,-1-13-116,3-7-178</inkml:trace>
  <inkml:trace contextRef="#ctx0" brushRef="#br0" timeOffset="7076.415">6787-1399 750,'2'0'92,"-2"-1"-50,0-3-49,0-1 8,0-1 14,-5 2 1,-4 3-5,-1 1-1,0 0-8,-5 0-3,-4 8 8,4 4-1,0 1 4,3-4 0,2-2-3,3-3-14,4-1-6,3-3 8,0 1 10,0 2 5,0 0 1,0 2-2,15 2 6,0 3-15,2-1 2,-2 4 1,-1-2 1,-1 0 8,-6 2 4,-2-1 0,0 3 6,-3 1-7,1 2-13,-3 0-1,0 1-1,0 0-4,-3-7-6,-14-7-39,-3-5-46,1 0-35,4-13-27,5-11-106</inkml:trace>
  <inkml:trace contextRef="#ctx0" brushRef="#br0" timeOffset="7369.4736">6991-1421 935,'22'-1'127,"3"0"-64,-1-1-26,3 1-21,3 0-16,4-2-1,-2 2-12,2-2-14,-4-1-43,-3-3-50,-3 0-58,-1-2-135</inkml:trace>
  <inkml:trace contextRef="#ctx0" brushRef="#br0" timeOffset="7582.5162">7180-1556 978,'0'25'77,"0"8"-76,0 10-4,2 8 6,3 3 4,0-2 4,0-2-3,3-7-9,-1-8-6,0-8-48,3-5-76,5-12-114,5-6-169</inkml:trace>
  <inkml:trace contextRef="#ctx0" brushRef="#br0" timeOffset="8546.709">7374-1627 1031,'0'0'12,"0"0"-139,0 0-317</inkml:trace>
  <inkml:trace contextRef="#ctx0" brushRef="#br0" timeOffset="7827.5652">7448-1339 577,'0'21'166,"0"2"-85,0 4-26,0 1-11,0-5-5,0-4-11,0-4-22,0-8-5,0-3-2,0-4-48,0 0-95,7 0-152,6-10-171</inkml:trace>
  <inkml:trace contextRef="#ctx0" brushRef="#br0" timeOffset="8111.622">7600-1762 653,'0'0'80,"-2"21"-58,-3 16-14,2 12 66,-2 14 3,3 10-15,2 1-24,0-5-6,0-6-9,0-8-15,0-11-3,0-12-4,0-8-5,7-9-60,1-5-73,4-4-70,3-6-132</inkml:trace>
  <inkml:trace contextRef="#ctx0" brushRef="#br0" timeOffset="8365.6728">7726-1741 579,'0'3'96,"0"28"-66,0 12 10,0 16 18,0 11 5,0 12-1,0-7-18,4-5-18,-1-9-20,2-14-5,-5-12-12,0-18-94,2-11-187,1-6-305</inkml:trace>
  <inkml:trace contextRef="#ctx0" brushRef="#br0" timeOffset="9625.9248">8288-1936 593,'0'0'135,"0"0"-28,0 0-29,0 0-6,0 0 4,0 0-11,0 1-11,0 16-9,15 5-10,0 8-30,4 1 0,1 4-2,2-4-2,0-3-4,-2-5-58,2-5-64,3-6-117,-1-6-212</inkml:trace>
  <inkml:trace contextRef="#ctx0" brushRef="#br0" timeOffset="9815.9628">8504-1889 742,'0'0'127,"0"0"-63,0 2-57,3 19 7,12 9 0,4 8-7,3 5-3,5 4 0,5-3-35,3-3-158,2-8-321</inkml:trace>
  <inkml:trace contextRef="#ctx0" brushRef="#br0" timeOffset="10477.095">8954-1348 747,'3'-3'95,"-3"-3"-41,0 2-54,0 0-1,0-1 4,-8 4-6,-2 0-3,-7 1 7,0 0 9,0 0-2,2 9 3,0 0 1,3-1-1,7-1-14,5-1-5,0-1 18,0 2 9,5 3 15,10 3-25,2 1-2,3 3 9,-3 1 13,0-1 11,-2-1 0,-5 3-20,-1-2 5,-4 2-16,-2-1-9,-3-1-6,0-2-3,0-2-34,-8-3-41,-4-6-30,-3-4-60,8 0-64,5 0-111</inkml:trace>
  <inkml:trace contextRef="#ctx0" brushRef="#br0" timeOffset="10922.184">9124-1247 699,'17'-6'129,"0"1"-35,0-3-54,-2-1-14,0-5-29,-3 0 4,-5 0 0,1 1-6,-3 1-5,-5 1 2,0 4 0,0 2-7,-5 4-6,-12 1-17,-3 0 3,-5 2 7,1 13 24,-1 3 11,3 1 3,5 0-1,5 1 1,12 4 11,0 0 48,0 1 17,22 4-33,5 2-11,2-4-27,6-2-12,-3-4-4,-3-6-40,-2-10-80,0-4-70,3-1-147</inkml:trace>
  <inkml:trace contextRef="#ctx0" brushRef="#br0" timeOffset="11290.2575">9436-1208 664,'22'0'107,"-3"0"-27,-1 0-47,-6-6-43,0-5-1,1-2 14,-6-2-6,0 2 3,-4-1-2,-3 2-2,0 1-9,0 3 3,-15 2-4,-5 2-9,1 4 10,-3 0-5,2 16 0,5 12 27,3 7 41,7 3 5,5 2 2,0-3 18,7-4 8,13-6-22,0-6-37,2-5-11,0-8-11,5-8-54,0 0-108,10-4-121,2-15-161</inkml:trace>
  <inkml:trace contextRef="#ctx0" brushRef="#br0" timeOffset="11783.3547">9735-1868 702,'0'0'101,"0"0"-46,0 2-45,5 15-9,3 3 0,2 5 1,2 4 1,-2-1 8,0-3-10,-6-5 1,-1-3-37,2-6-143,-3-4-146</inkml:trace>
  <inkml:trace contextRef="#ctx0" brushRef="#br0" timeOffset="11949.3894">9898-1774 676,'2'22'18,"1"6"-16,-1 7-5,-2 6 4,0-3-22,0-1-81,5-6-111</inkml:trace>
  <inkml:trace contextRef="#ctx0" brushRef="#br0" timeOffset="13003.6002">10416-1243 1071,'0'0'143,"7"0"-73,8 0-49,12 0-15,5 0 2,10 0 14,5 0 0,-3 0 4,0 0-9,-10-2-16,-2 0-14,-9 0-64,-1 1-101,-8 0-169,-4-1-401</inkml:trace>
  <inkml:trace contextRef="#ctx0" brushRef="#br0" timeOffset="13200.6396">10568-1428 708,'0'31'92,"0"9"-77,0 12 2,0 6 12,0-1 20,0-3-10,3-6-30,4-8-8,1-13-58,6-9-131,6-10-198</inkml:trace>
  <inkml:trace contextRef="#ctx0" brushRef="#br0" timeOffset="13677.735">10733-1611 470,'15'75'87,"-5"9"7,-1 0-6,1 0-14,0-8-9,-5-12-8,-3-15-11,1-16-28,-1-13-13,-2-11-6,0-9-5,0 0-6,0-9-40,0-14 11,0-9 71,0-5-13,0-2-5,8 2-7,2 6-2,2 7 0,0 11 13,3 7 46,5 6 0,-6 0-19,8 9-19,-2 16-13,5 6-6,-6 8-3,3 7-2,-2 3 0,0-5 0,-8-5 0,-5-7-4,-4-10-41,-3-9-65,0-10-60,0-3-117,0-2-72</inkml:trace>
  <inkml:trace contextRef="#ctx0" brushRef="#br0" timeOffset="14030.8055">11124-1097 732,'7'-2'92,"5"0"-24,-4-4-29,7-3 12,-1-1-31,6-3 6,-5-1-7,-3-1-9,-5-2-10,-4 1-2,-3-2-13,0 2 0,-15 2-1,-5 2-10,-4 5 3,2 7 6,-3 0 3,5 2-3,6 23 8,1 6 42,13 5 16,0 2 0,0-1 18,15-3 1,7-3-21,5-5-5,5-5-28,5-7-5,5-6-33,0-3-80,4-5-80,1 0-176</inkml:trace>
  <inkml:trace contextRef="#ctx0" brushRef="#br0" timeOffset="14761.9518">12102-1126 743,'5'-9'96,"-5"-1"-18,0-4-80,0-1 7,-3-1 14,-7 0 19,-4 3 17,-4 0-15,-1 3-13,-1 4-9,-2 4-8,0 2-7,2 0-3,3 7 2,2 12-2,3 2 12,9 2-3,3 4 8,0-2 0,8-4-7,12-3-41,4-6-21,1-7-20,-1-5-28,-2 0 3,-4-10-9,-4-7-7,-4 2 35,-5 3 28,-3 6 33,1 5 21,-1 1-3,1 6 37,-1 22 99,3 9-10,0 14-22,0 10 5,-2 5-36,-1 0-18,-2 0-17,0-11-10,0-7-12,0-12-16,-7-13-9,-11-12 1,-4-11-23,-2 0-42,-3-19-13,0-14 15,7-6-14,5-6-90,10 2-97</inkml:trace>
  <inkml:trace contextRef="#ctx0" brushRef="#br0" timeOffset="15308.061">12205-1266 745,'0'0'87,"0"7"-65,0 14-26,0 5 10,0 4 8,0 2 16,0-2-1,0-8-1,0-2 2,5-6-3,7-4-3,3-4-11,0-5-8,4-1-14,8 0-57,0-7-17,3-12 20,-1-7 7,-7-2-9,-4-1 34,-6 4 18,-5 5 7,-2 3 6,-5 6-1,0 4 1,0 5-1,0 0-5,0 1 5,0 1 2,0 0 8,0 0 18,0 0 23,0 0-2,0 10-4,0 10-12,0 6 3,8 8-4,4 3-14,0 0-12,0-5-9,6-4-27,-1-8-80,5-8-143,0-5-258</inkml:trace>
  <inkml:trace contextRef="#ctx0" brushRef="#br0" timeOffset="15500.0994">12677-1222 569,'2'30'52,"3"5"-17,-5 4-11,2 0-11,-2-5-5,0-7-2,0-12-18,0-8-87,0-7-109</inkml:trace>
  <inkml:trace contextRef="#ctx0" brushRef="#br0" timeOffset="16127.2248">12890-1248 584,'0'-1'64,"0"1"-47,-2 0-29,0 0 7,-6 0 15,1 0 16,-6 12 19,-1 8 52,1 3-15,4 0-39,1 0-25,6-1-2,2-3 7,0-7 11,0-1-12,15-4-9,2-6-7,5-1-33,-2-1-57,2-21 7,-3-12 4,-2-10-1,-4-9 22,-6-7 8,-7-2-14,0 1 2,0 7 28,0 14 16,0 11 23,0 15-7,0 9-8,0 5 26,0 6 33,0 24 38,0 9-17,0 10-16,0 13-6,0 5-6,5 0-19,2-6-4,1-6-8,-3-12-10,2-7-7,-2-10-39,2-9-91,3-7-109,0-9-234</inkml:trace>
  <inkml:trace contextRef="#ctx0" brushRef="#br0" timeOffset="16450.2894">13129-1120 660,'19'-4'85,"1"1"-8,-5-6-59,-3 1-15,-2-2-3,0 0 5,-8-5-7,1 1-11,-3-3-11,0 3-15,-5 0 16,-8 2 12,-1 6-13,1 3-1,1 3 6,2 0-3,1 10 25,6 11 32,3 6 38,0 2-1,0 1-4,15 4-23,4-5-25,6-3-8,2-5-13,3-9-20,-3-6-106,7-6 28,-2 0-230,2-1-16</inkml:trace>
  <inkml:trace contextRef="#ctx0" brushRef="#br0" timeOffset="16965.3924">13505-1193 524,'0'0'103,"0"0"-41,0 0-60,0 0-13,0 0 8,0 0 22,0 0 20,-5 0-6,-5 0-1,-2 6 5,-3 5-3,3 2-6,-1 4-9,6-3-4,2 1 6,5-4 7,0 1 10,0-5-9,0-2-10,0-3-11,3-2 0,6 0-13,4 0-49,1-9 8,6-13-10,0-7 14,2-11 25,-3-6 7,1-8-4,-5-6-23,-3-1 3,-7 0-10,-2 3-3,-3 5 19,0 7 22,-8 12 6,-2 9-3,1 8-7,1 10 6,6 6-5,-1 1 8,3 18 44,0 21 38,0 16-1,0 17-24,3 13-1,14 8-23,7-6 19,3-4-4,1-12-9,-4-15-6,-2-15-27,-10-16 2,1-13-66,-1-12-165,3 0-284</inkml:trace>
  <inkml:trace contextRef="#ctx0" brushRef="#br0" timeOffset="18360.6714">14166-1187 351,'0'0'90,"0"0"28,0 0-8,0 0-16,0 0-13,0 0-29,0 15-5,0 6-7,0 4-17,0 3-14,0 4-3,0-5 3,5-3 2,-3-4-7,1-6 1,-1-3-4,-2-3 1,0-2-2,2 0 1,-2-4 0,0 0 2,0-2-4,0 0-2,0 0-5,0 0-3,0-3 6,5-11 9,-2-3 10,2-7 0,2-5-5,3-3-6,0 0-8,2 3-4,-2 4 1,2 5 11,-4 6-3,1 6-2,-1 4 1,2 4-2,-3 0-2,8 7-16,-1 18 16,4 1-15,-6 4 7,3-1 14,-6-5 3,-1-8 0,-6-6-1,-2-6-5,3-4-7,-3 0-7,0 0-24,0 0 5,0-8 11,0-11 5,0-5 27,5-3-10,0-1-3,2 3-3,0 3 6,6 9 9,-1 7 19,-2 5 30,2 1-6,3 0-25,-1 4 5,4 11-11,-4 6-15,4 2-7,-4 0 2,-4 1 0,0-4 0,-5-2-34,0-6-61,0-2-67,5-3-78,-1-2-168</inkml:trace>
  <inkml:trace contextRef="#ctx0" brushRef="#br0" timeOffset="18723.744">14669-1107 647,'8'-4'116,"2"0"-24,2-1-33,3-2-22,2-1 6,0 0-12,3 1-6,-1 2 7,-1 3-5,-6 1 9,0 1-6,-2 0-10,-3 0-2,-2 1-9,-2 8-12,-3 4-3,0 0-4,0 1 3,0-1-5,-10-2 0,-10-4-2,-2-2 8,-5-5 0,0 0-9,0 0-5,5-8-15,2-3-19,8-5-17,5 1-10,7-1-13,0 2-35,7 1-92</inkml:trace>
  <inkml:trace contextRef="#ctx0" brushRef="#br0" timeOffset="19243.848">15058-1263 695,'0'-4'14,"0"0"-17,-8 2 30,1 1 19,-5 1-7,-1 0-1,3 6 10,-4 15 6,1 4 10,1 3-22,10 2-11,-1-4-15,3-1 0,0-5-3,17-4 2,1-5-10,1-5-2,3-6-31,1 0-20,-1-12-9,-5-19-27,0-12 12,-5-12 39,-2-12 5,-7-7-12,-3 1-17,0 6 20,0 13 18,0 13 10,0 18 13,-3 13-3,1 8 1,2 2 18,0 4 14,0 29 11,0 12 2,0 17-3,0 16-4,0 8-5,12 1 2,3-4 12,-1-9-6,-1-13-26,-1-12-13,-5-11-8,-2-12-53,-2-13-99,4-8-163,1-5-206</inkml:trace>
  <inkml:trace contextRef="#ctx0" brushRef="#br0" timeOffset="19582.9158">15375-1082 748,'22'2'95,"-5"-1"-17,3-1-49,-8 0-30,-2-5-5,-3-11 4,-2-4-6,-5-4-2,0-4 3,0 3-5,-20 3 3,-4 4-2,-1 8-19,1 8 15,-1 2 1,5 1-3,11 21 29,9 7 11,0 6 45,0 5 28,22-2-9,7-3-25,1-4-22,-1-8 22,1-6-45,-1-9-20,3-5-48,7-2-167,3 0-291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5:21.125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-2131 521 470,'0'0'100,"0"0"3,0 0-45,0-5 18,0-3 17,10 0-1,5 1-24,0-1-29,2 5-11,0 3-22,3 0-2,-3 0-5,-5 11-7,1 4 4,-6 4-4,-2 2 1,-5-1 9,0 1-1,0 2-1,-12-1-3,-3-3-2,0-2 3,0-2 3,3-2-2,2-3 3,3-2 0,7-2-2,-3-3 3,1-1 4,2-1 15,0 0 4,5 2-3,15-2-16,4-1-15,8 2-27,7-2-27,1 0-61,-1 0-58,0-2-156</inkml:trace>
  <inkml:trace contextRef="#ctx0" brushRef="#br0" timeOffset="-412.0824">-1462 246 754,'0'0'129,"0"0"-56,0 0-67,-17 2-18,-13 6 41,-7 0 15,-9 4 5,-13-2 12,-3 2-11,-4-3 5,0-1-21,4-2-19,8-4-9,7 2-4,10-3-5,8 0 0,12 0-14,2-1-21,8 1-19,-1 2-15,8 5-35,0 3-32,0 5-29,0 3-138</inkml:trace>
  <inkml:trace contextRef="#ctx0" brushRef="#br0" timeOffset="-1166.2331">-2131-444 584,'0'-1'111,"0"1"-65,0 0-40,0 0-3,0-2 6,0 2 23,0 0 20,0-1 4,0 1-1,0-1-5,0 1-8,0 0-10,0 0-12,0 0-9,0 0-2,0 0 0,0 0-1,0 0-4,0 0 1,0 0 3,0 0 1,0 0 2,0 0-1,0 0 2,10 5 0,0 9-14,10 9-3,2 4 9,0 4-3,8 5 1,-1 1 3,3 2-9,2 0 12,1-2-7,2-1 7,-3-3-1,-2-3 13,-3-5-16,-4-2 5,-8-6-7,-2-7-1,-8-2-2,-2-6 2,-5-2-6,0 0-19,0 0-55,-12-4-4,-8-9-21,1 1-88,4-1-143</inkml:trace>
  <inkml:trace contextRef="#ctx0" brushRef="#br0" timeOffset="-935.187">-1868-82 639,'-5'0'107,"-2"0"-67,-8 0-33,3 0 40,-8 0 33,-2 6-8,5 1-29,0 0-17,2 0-14,3-2-8,5 1-2,2 0-2,2 0-41,3 2-34,0 1-25,0 0-28,0 2-110,3-1-87</inkml:trace>
  <inkml:trace contextRef="#ctx0" brushRef="#br0" timeOffset="308.0616">-1750 692 573,'0'13'90,"0"2"-45,0-3-18,0-3-1,0-4 1,0-2 15,0-3 6,0 0-8,0 0-10,0-11-18,0-9 0,5-3 2,3-5-16,4 1 30,0 3-21,3 5-1,-3 7 20,3 7 23,0 5 1,-1 0-23,4 5-18,-1 14-12,0 6-5,-2 1-20,4-3-87,-1-2-181,-1-5-399</inkml:trace>
  <inkml:trace contextRef="#ctx0" brushRef="#br0" timeOffset="-3115.623">-3155 68 637,'0'0'107,"0"0"-50,0 0-37,0 0-21,-3 0 15,3 0 38,0 0 28,0 0 6,0 0-4,0 0-3,0 0-16,0 0-21,0 0-18,0 0-16,0 0-6,0 0 0,0 0-2,3-7 3,9-4 3,-4 0-1,1-2-3,1-1-1,0 1-1,0 2 1,-3 2-2,3 1 3,0 0 1,-3 3-2,3 1 1,2 0-1,-2 3 1,2 1-1,3 0-2,2 0-1,3 8-1,0 3 0,-1 3 3,3-1 1,-2-3 3,0 2 3,-1-3 1,4-2-1,-4-4-3,1 1 1,-5-4 4,2 0-3,-2 0-4,-3 0-4,-2-7-3,2-2-4,-5 0 5,3 0-5,-2 3-11,-4 2-10,1-1-21,0 1-31,0 3-39,5 0-90,0 1-175</inkml:trace>
  <inkml:trace contextRef="#ctx0" brushRef="#br0" timeOffset="-14035.8065">0 13 571,'0'0'175,"0"0"-55,0 0-31,0 0-34,0 0-6,0 0-10,0 0-6,0-2-6,0 0-7,0-1-7,2 2-10,3 0-3,7-3-27,-2 3-48,5 1-52,2 0-60,0 0-133</inkml:trace>
  <inkml:trace contextRef="#ctx0" brushRef="#br0" timeOffset="-12807.561">2194-39 314,'17'-4'79,"0"2"63,3 1-25,-5 0-75,5 1-5,-3 0-22,0 0-13,-2 0-6,-1 0-39,1 0-29,2 0-29,5 0-54,1 0-37</inkml:trace>
  <inkml:trace contextRef="#ctx0" brushRef="#br0" timeOffset="-12623.5242">2649-41 276,'24'0'75,"-4"0"0,-5 0-14,-3 0 32,-5 0-12,-2 0-31,0 0-11,5 0-10,0 0-3,4 0-21,6 0-6,2 0-11,8 0-33,-1 0-34,1 0-68,-3 2-59</inkml:trace>
  <inkml:trace contextRef="#ctx0" brushRef="#br0" timeOffset="-12217.443">3057-18 482,'9'0'133,"-1"2"-1,-3-2-71,4 0-1,-1 0-9,-1 0-22,3 0-16,5 0-4,2 0-8,5 0-1,3 0-2,2 0-6,2 0 4,-2 0-10,-2 0 6,2 0-24,-10 0-2,0-7-47,-2 2-101,-3-1 10,-2 1 28,0 1 103,-3 3 46,3 0 37,-3 0 40,-2 1 15,3-1-17,-1-1 3,-2 1-9,0 0-15,0 0-21,2 0-6,3 1-20,5 0-4,2 0-5,3 0-1,-1 0-3,1 0-4,-5 0-9,-3 0 0,3 0-41,-8 0-28,3 0-94,0 0-165</inkml:trace>
  <inkml:trace contextRef="#ctx0" brushRef="#br0" timeOffset="-12000.3995">3722-83 623,'5'-1'89,"0"1"-22,0-2-50,-2 2-1,4-1 18,0 0 6,6 1 3,-1 0-21,0 0-10,3 0-9,-5 0-4,-3 0-2,-2 0-28,0 0-41,-3 1-41,3 3-62,-5-1-22,5 1-88</inkml:trace>
  <inkml:trace contextRef="#ctx0" brushRef="#br1" timeOffset="29142.8274">3749-95 534,'0'-3'102,"0"-4"-28,0 2-49,0-2-15,0-4 7,0 2 21,0-3 10,3-1-7,4 0 5,3-3 17,2 4-11,1-1-20,4 0-11,-2 1-3,4 2-14,-4 4-8,2 3-3,3 3 0,-3 0 6,0 0 0,-2 8-6,2 11-2,0 5 6,-2 2-2,-5 4 5,0 3 0,-5-2-3,-5-3-2,0-1-4,0-6-10,-5-4 5,-12-6-11,-1-4-3,-1-3 10,-1-4-2,5 0 9,-2 0 4,2 0 10,1 0-3,4-10 2,0-1 2,3-3 0,-6-1-2,11-4 0,-3-2 0,0-1 4,5 1 5,0 0-5,0 2 6,0 3-2,5 1-1,10 7-5,2 1 2,-2 7-4,4 0-14,1 0 15,0 7-4,-3 9 1,0 3-2,-2 2 3,-5 3-5,-5 2 4,-3 1-1,-2-1 1,0-1-3,0-4-1,-12-5-10,-8-4 8,0-7-3,-4-5-6,-3 0-3,2 0-4,1-9 28,4-8-17,0-4 13,8-4-2,2-1 4,5-4-2,5 0 6,0 0 4,0 3-8,8 3-8,9 2 10,5 8-6,-2 6-3,4 4-3,-2 3-1,-2 1 21,2 0-10,-5 7-2,-2 11 7,0 3-9,-3 10 1,-5 3 2,-4 2-1,-3 0-3,0-1 0,-3-6 1,-16-6-2,-1-8 1,-2-6 0,0-7 1,-3-2-2,3 0 4,0-15 9,0-6-9,7-9 6,0-3 3,6-4 6,6-2-6,3-2 2,0 3-11,0 3 3,15 7-1,5 9 0,4 9-6,6 7 4,7 3-2,-1 10-1,4 17-3,-1 9 3,-2 10 1,-5 0 1,-10 1 4,-10-2 2,-4-5 2,-8-5-9,0-8-4,-27-7 4,-3-6-4,-4-8 4,-3-6 2,0 0-2,0-2 0,3-18 6,4-3 0,6-5-1,4-4-8,3-1 11,7-3-2,7-4 0,3 2-2,0 5-1,10 3-6,10 6 4,7 7-4,2 10-12,1 7 3,-1 0 12,1 1-3,-5 18 4,-6 4 0,-7 4 3,-4 5 14,-8 0-11,0 1-4,-8-2-7,-19-7 4,-2-3-3,-3-13 0,-2-7-5,4-1-7,6-1 15,6-20 9,9-2-12,4-6 19,5 2-8,0-3 7,19 3 14,3 7-6,-4 5-25,1 9-17,-2 6-46,1 0-28,-4 14-85,1 9-191</inkml:trace>
  <inkml:trace contextRef="#ctx0" brushRef="#br0" timeOffset="-10895.1786">3872 334 303,'0'4'68,"0"-1"-10,0 1-18,0 0-8,0-1 5,0 4 2,0-2-19,0 2-16,0 1-6,0 3-36,0 3-58,0 1-54,0 0-38</inkml:trace>
  <inkml:trace contextRef="#ctx0" brushRef="#br0" timeOffset="-11066.2128">3892-67 471,'-7'28'64,"7"-25"-6,0 1-43,0 0-11,0 0-3,0 4 1,0-2-5,0 2 1,0 2-27,0 3-43,0-1-8,0 0-30,0 2-16,0-2 20,0 2 65,0-3 50,0 0 23,0-3 15,0 0-23,0-2-5,0 1-4,0 1-4,-3 0 1,3 0 31,0 2 8,0 1 6,0-2-15,0 1-2,0-2-17,0-1-18,0-1-8,0 0-39,0 2-33,0-2-23,-2 1-157</inkml:trace>
  <inkml:trace contextRef="#ctx0" brushRef="#br0" timeOffset="-11741.3478">3892-67 498,'0'0'57,"0"0"-4,0 0-21,0 0-10,0 0-11,0 0-11,0 0-4,0 0-54,0 0-76,0 0-68</inkml:trace>
  <inkml:trace contextRef="#ctx0" brushRef="#br0" timeOffset="-11308.2612">3892-67 471</inkml:trace>
  <inkml:trace contextRef="#ctx0" brushRef="#br0" timeOffset="-13681.7358">494-21 331,'12'0'53,"-2"2"9,0 1-32,-3-3-24,0 1-6,1-1-12,-1 0-15,1 0-8,4 0-62,5 0-112</inkml:trace>
  <inkml:trace contextRef="#ctx0" brushRef="#br0" timeOffset="-13483.6962">811-15 802,'12'0'121,"-5"0"-63,-2 0-54,-5 0-8,3 0-60,-1 0-30,6 0 4,1 1-62,11 1 25,5 3-77</inkml:trace>
  <inkml:trace contextRef="#ctx0" brushRef="#br0" timeOffset="-13298.6592">1147 19 748,'15'0'138,"2"0"-38,-2 0-60,0 0-29,2 0-13,-5 0-34,-2 0-42,5 0-23,-3 0-101,3 0-117</inkml:trace>
  <inkml:trace contextRef="#ctx0" brushRef="#br0" timeOffset="-13130.6256">1472 5 772,'34'0'100,"-4"0"28,-6 0-76,-9 0-41,-8 0-10,-2 0-11,-2 0-73,-1 0-73,5-5-52,8 0-5,5 1-153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39.4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-30 88 635,'0'-1'132,"0"0"-53,0 1-43,0 0-20,0 0 1,0 0 0,-5 0-9,-7 6-9,-1 13-5,-4 5 46,-3 3-1,1 1-13,2-3-17,4-6-2,3-5 2,6-5-4,1-6 5,3-3 5,0 0 2,0 0-5,0 0-3,0 0-2,0-5-2,10-11 6,7-9-12,3-4 0,4-3-1,1 1 5,2 3 4,2 4 3,1 6-7,-8 5-12,3 2 4,-6 5 5,-2 3-2,-4 2 1,-1 1 1,-2 0-3,2 0-13,0 17 13,3 3 2,2 5 3,1 0 1,-1-1 8,-5-5-3,-2-4-6,-3-5-3,-7-4-31,0-5-88,3-1-113,-1 0-173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11.8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346 855 486,'0'0'70,"-3"0"-48,1 0-33,2 0 2,0 0 14,-3 0 13,3 0 22,0 0 21,0 0-5,0 0-11,-2 0-17,2 0-19,0 0-11,-2 0 1,-1 0 1,-2 0-2,3 0 0,-6 0 4,3 0 1,1 0-3,-4 0 1,3 0 0,-2 0-3,2 0 4,-2 0-5,-1 0 4,-2-2-4,-2-2 5,0 0 0,0-2 2,2 1-1,0-1-2,0 3-2,5-1 2,-2-1-3,-1 3 2,3-2 1,3 2-3,-3-2 3,0 1 3,0 0-5,0-1 5,-2 0-4,2 2 0,0 1 1,0-3-2,0 0 1,0 1 1,0-2-2,-2 0-4,2 0 7,-2-1-1,2 0 1,0 2-1,-2 0 0,4-2-2,-2 4 3,0-3-4,3 3 2,-3-1 0,3 0 2,-3-2-3,2 2 1,-2-2-1,3-1 1,-3-1 3,0 0 1,2 1-2,-1 0-1,1 2 1,1 1-2,2 0-1,0-1 3,0 0 2,0 1 2,0-4-3,0-2 0,0 1 0,0-3-3,2 4 1,1-3 2,1 2-2,-4 1 0,3 0-2,-1 0 2,3-1 1,-2 0-5,-1 0 3,3-1 1,-2 1 0,4-2 0,-2 3 4,-3 0-3,3 0 2,3 1-2,-3 0 0,-3-1-3,3-1 0,2 0-1,-4 2 0,2 0 3,-3 0 0,3 2 6,-3-1 1,3 1 4,0-1-3,0 1 3,0 0-7,0-1 2,-2 2 7,-1-2 5,5 1 2,-4 0-9,2 0 1,0 0 1,0 0 8,-1 1-4,1-1-5,3 1-2,-1-2-7,0 1-2,1 0-2,-1 0 3,-2 1-2,0-1 0,0 1 2,-3 1 0,3-1 5,-2 2 2,-1-1-1,1 2-1,-1 0-6,-2 0-5,0 0-5,0 0 6,0 0 2,0 0 4,0 0 3,0-1-3,0 1 0,0 0 2,0 0 2,3 0-6,-3-1 2,0 1-6,0 0 4,0 0 1,0 0 0,2 0-1,-2 0 3,0 0-3,0 0-3,0 0 2,0 0 1,0 0-1,0 0 4,0 0 8,0 0 8,0 0 5,0 0-6,5 0-12,-3-1-5,-2 0 1,5 1-6,-2-2 5,-3 1-6,2 1 5,3 0-5,-5 0 1,5-1-1,-2 1 0,1 0 2,-1 0 2,2 0-2,-5 0 3,0-1 0,0 1 0,0 0-5,0 0 2,0-1-2,0 1-4,0-1 1,0 1 1,0 0 3,0 0-1,0 0 3,0 0 3,0 0-4,0 0 0,0 0 2,0 0 0,0 0-1,0 0-4,0 0 5,0-1-6,0 1 8,0 0-1,0 0-1,0 0 1,0 0-1,0 0-1,0 0 1,0-1 0,0 1 3,0 0-5,0-1 1,2 1 0,-2 0 0,0 0 0,0 0 2,0 0-1,0 0-2,0 0 1,0 0-1,0 0 3,0 0-3,0 0 3,0 0-3,0 0 2,0 0-2,0 0 1,0 0 0,0 0 1,0 0 1,0 0-2,0 0 1,0 0-2,0 0 3,0 0-2,0 0-1,0 0 2,0 0 1,0 0-2,0 0-4,0 0 3,0 0-1,0 0 0,0 0 0,0 0 2,0 0-2,0-1 1,0 1 3,0 0-6,0 0 0,0 0-2,0 0 1,0 0 1,0 0-1,0 0-1,0 0 1,0 0 0,0 0 1,0 0 2,0-1-3,0 1 3,0 0 1,0 0-4,0 0-2,0 0 0,0 0-1,0-1-1,-2-2 4,-3 3 7,0-2-5,0 0 4,0 0-3,5 1 3,-7-1-2,7 1-4,-3 1 4,-2-2-1,3 0 1,-3-1-3,0 1 1,3 0-4,-3-2 2,0 2 2,0-1 1,3 2-2,-1 0 6,-2 0-3,5-2 1,-2 3-2,-3-2 1,2 2-4,1-1 3,-1-1 0,-2 0 0,3-1-1,-3 1 2,0-2 0,3 1 1,-3 2 0,2-1-1,-2-1 0,3 2 0,-3-1-1,5 0 3,-5 0-3,3 1 0,-3-3 2,2 1 0,-4 0 1,2-1-3,0 0 2,0-1-2,0 1 0,0 1-6,3-1 4,-1 3 3,1 0 3,2 1-3,0-1 2,-2 0-1,-3-3-1,2 2 1,-2-3-1,0 0 1,0 0-1,3 0-2,2 2 0,-5-1 0,5 3 0,0 0 2,0 1 1,0 0 3,-2-1-4,2 0 2,0-2-1,0 1-4,-3 0 3,1-1 1,-1-1 2,3 3-2,-2-2 2,-1 0-4,1 0 2,2-1 1,-5 2 0,5-2-1,0 2 1,-2-2 0,-1 1 0,1 0-1,2-2 1,0 4 0,-3-4 0,1 2-1,-1 0 0,3 1 0,0-3 1,0 3 0,-2-2-2,-1 1 1,3 2 0,0-1 1,0 0 0,-2 1 1,2-2-2,0 3 1,0 0-1,0-1 1,0 1 1,0 0-1,0 0 0,0 0 0,0 0-1,0 0 3,0 0-5,0-1 0,-3-3 0,3 2 0,0-3 2,0 2 2,-2-2-2,2 2 0,0 0 0,0 1-1,0 1 1,-3-1 0,3 0 2,0 2-4,0-3 1,-2 3 1,2-2 0,0 1 0,-2-2 1,2 1-1,0 0 0,0 0 1,0 1-1,-3 1 2,3-1-2,0 1 0,0 0 0,0 0 1,0 0-2,0 0 2,0 0-1,0 0 4,0 0-4,0 0 1,0 0-1,0 0 0,0 0 1,0 0-2,0-1 1,0 0 0,0-2-1,0 2 0,0 0 1,-2-1 1,2 0-2,0 1 1,-3 0 1,3 1 1,0-1-2,0-1 1,-2 2-1,2-2-1,0-2 0,-3 2-1,3 0 0,0-1 1,0 2 0,0 0 1,0-1 0,-2 0 1,2 2-2,0-1 1,-3 0 1,3 1-2,0-1 1,0-1 0,0 1 0,0-1-1,0 2 3,0-1-2,0 1 3,0 0-1,0 0-1,0 0 0,0 0 1,0 0 0,0 0-2,0 0 1,0 0 0,0 0 0,0 0-2,0 0 7,0 0 1,0 0-3,0 0-2,0 0-2,0 0 2,0 0-2,0 0 2,0 0-2,0 0-10,0 0-16,0 0-21,0 0-47,0 0-49,5 0-143</inkml:trace>
  <inkml:trace contextRef="#ctx0" brushRef="#br0" timeOffset="3224.6447">90 1279 330,'0'0'119,"0"0"-25,0 0-42,0 0-13,0 0-11,0 0 10,0 0 7,0 0 4,0 0-6,0 0-7,0 0-3,0-4-12,0-3-11,0 0-3,0 1 0,0-3 1,0 2 5,0-1 2,0 0 3,0-1 0,0 1-4,0 1-4,0-1 2,0 0 4,0 2-1,0 0 0,0 2-5,3-1-2,-1-2-5,1 2-1,-1 0-2,1 0 0,-1 1 3,0 0 1,1-1 1,-3 1 4,2 0-4,1 0-2,-1-2 0,3 1 0,-2-1 1,2 0-2,0 2 3,-3-2 4,0 1-3,1 1 3,-1 1 2,3-1-4,-2-1-4,2 2-2,0-2 2,-1 0-2,1-1 0,3 1-1,-3-1 0,0 2 0,-1 0 2,1-2 0,3 3-2,-3-1 2,0-1 1,-3 2-2,3-3-1,-3 2-3,3-2 1,-2 1 0,2 1 1,-3-1 0,3 1 0,-5-1 2,5 3 1,-3-2-1,3 2 2,-2-2-2,2 1 0,2-2 1,-4 2 0,1-3-2,4 1 0,-6 0 2,3 0-2,0 2 2,-2-2 0,-1 5-2,1-3 2,1 2 0,-1-1 1,-3 1-1,5 1 0,-3-1 3,1 0 1,-3 0 1,2 1 6,-2-1 1,0 1-3,3 0-4,-3 0-2,0-1-4,0 1 1,2 0-1,1 0 0,-3-1 4,2 1-3,-2 0-1,2-2-1,1 2 0,-3 0-1,0 0-1,0 0 1,0 0-6,0 0-7,0 0-29,0 0-41,0 0-55,2 0-85,3 0-147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3:48.8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 0 512,'0'0'65,"0"0"-33,0 0-30,0 0-1,0 0 10,0 0 35,0 0 18,0 0-11,0 0-14,0 0-13,0 0-16,0 3-7,0 3-6,0 1 0,0 4 8,0 1-3,0 0 1,0-2-1,0-1 0,0 1 0,0-2 0,0 0-3,0 0 2,0 2-3,0 1 4,5-1 0,-3-2-1,1-2 0,-1-1 0,-2-3-1,0-2-2,0 0 0,0 0 0,0 0 0,0 0-2,0 0-13,0 0-28,0 0-47,0-2-95,0-6-33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58.1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3703 2364 563,'0'0'110,"0"-1"-37,0 1-51,0-2-22,0 2 3,0 0 12,0 0 21,0-1 15,0 1 1,0 0-4,0 0-9,0 0-9,0 0-9,0 0-3,0 0-6,0 0-1,7 3-1,8 9-11,5 7 0,4 3 2,3 5-2,3 5 2,6 4 1,1 3 4,3-1 8,-4 1-5,4-2 6,-6-4 3,-4-9-6,-6-4-7,-7-5-1,-4-8 1,-6-5-6,-4 0 0,-3-2-21,0 0-49,0-2-80,-13-8-12,-4-5-55,-7 1-133</inkml:trace>
  <inkml:trace contextRef="#ctx0" brushRef="#br0" timeOffset="208.0414">3885 2624 872,'-8'0'79,"-4"11"-45,-8 6-26,-2 2 27,0 1-1,-3 1-11,6-5-6,2-5-13,9-3-3,1-2-18,7-1-71,0-1-34,20-1-35,14 3-313</inkml:trace>
  <inkml:trace contextRef="#ctx0" brushRef="#br0" timeOffset="606.1211">4509 2933 952,'-8'3'96,"-26"4"-84,-20-3-5,-20 1 26,-14 2 13,-16-1 4,-4 0-29,3-1 4,9-1-7,10-1-12,12 0-3,13-1 1,19-1-4,12 2 2,8 0 0,13 0-11,1 0-28,3 0-20,5 3-40,0 2-48,0 5-57,5 1-185</inkml:trace>
  <inkml:trace contextRef="#ctx0" brushRef="#br0" timeOffset="1112.2222">3563 3251 586,'0'-10'149,"0"-1"-57,12-2-33,5 2-5,5 1-6,3 5 4,-1 1-13,1 4-13,-3 0-7,0 7-1,-5 8-13,-7 1-2,-2 6 5,-8 1-5,0 3-1,0 0 1,-18 3-6,-1 1 3,-6-2-1,1 1 1,-1-1-3,3-5 3,5-3-1,0-4 3,4-4-2,6-5 3,2-2-2,3-2 3,-1-1 0,3-2 3,0 0 8,0 0 17,0 0 11,12 0 17,13 0-11,4 0-32,8 0 7,0 0-20,5 0-1,-3 0-6,-4 0-22,-3 0-66,-5 0-59,0 0-51,-5 0-99,-3 0-242</inkml:trace>
  <inkml:trace contextRef="#ctx0" brushRef="#br0" timeOffset="12249.4494">3880 515 211,'0'9'62,"0"-3"-6,0 1-13,0 1-17,0 1-4,0 0 1,0 2 2,0 1-12,0 0-12,0 0-1,0-2-18,0 1-41,0 0-8,0 2-3,0 2-49</inkml:trace>
  <inkml:trace contextRef="#ctx0" brushRef="#br0" timeOffset="-4158.8316">3779 1219 690,'0'0'74,"0"5"-41,0 4-28,0 5 4,0 6 25,0 3 25,0 7 15,0 8-1,0 8-8,12 8-7,-2 3-16,5 6-10,0-4-3,-6 1-9,4-7-1,-4-10-1,-4-10-2,0-8-6,-5-10 3,0-7-3,0-3-6,0-4-3,0-1-1,0 0 0,0 0 2,0 0-1,3 0-1,-1 0-1,-2 0-17,3 0-52,2 0-70,2-1-148,8-4-285</inkml:trace>
  <inkml:trace contextRef="#ctx0" brushRef="#br0" timeOffset="12846.5687">3899 776 240,'5'14'113,"-2"2"-42,-1-1-8,-2 0 0,0 1-2,0 1-18,0-1-18,0 2-17,0-1 9,0 0-11,0 0-5,0-4-3,0 1-27,0-2-33,0-1-24,0 2 13,0 1 16,0 0 34,0 1 23,0 2 6,0-2 25,0 0 14,0 0 9,0-3-23,0 1-7,0-2-4,0 0-17,0 0-2,0-2 0,0 2 1,0 0 0,0 1 2,0-3 5,0 2 4,0-1-1,0-1-6,0-2 3,0 1-1,0-3-5,0 1-3,0-2 0,0 2-1,0 0-3,0 1-4,0 2-13,0-1-4,3-1-17,-3 0-19,0-1 7,0-1 22,0-2-16,0 0 8,0 2 28,0-2 11,0 2 4,0 1 12,0 1 19,0 2-2,0-2-4,0-1 2,0-3-13,0 0 2,0-1 3,0-2-11,0 0-2,0 0 0,0 0 4,0 4 1,0 0-7,0 0-11,2 1-83,5 2-142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6:53.34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106 181 495,'0'0'117,"0"0"-22,0 0-39,0 0-17,0 0 3,0 0 17,0 0 11,0 0 8,0 0-18,0 0-17,0 0-7,0-1-8,0-8-6,0-1-1,0-4-9,0-2-7,7 1-2,3 2-1,-3 4-15,3 2-5,0 2-1,-2 5-2,-1 0 4,5 0-4,-2 0-6,2 17 4,-2 5 10,0 7 9,-5 3 2,-3 3-2,-2-2 2,0-3-2,-7-5-8,-10-4-4,-5-8 4,0-5 2,-6-8 8,1 0-6,0 0 13,5-15-2,3-5-2,1-2 1,6-2 14,10-3 6,-1-4 3,3 1 2,0-4-11,8 2-9,9 2-6,0 7 1,5 4 3,-2 10 1,-3 3 3,0 5-4,-2 1 3,-3 0-4,1 14-3,1 7-5,-1 6-1,-6 4 6,0 1 0,-7-2 0,0-1-2,-2-3-4,-18-7-2,-7-6 6,0-6-1,0-7 0,0 0-1,5 0 2,2-15 4,8-6-1,2-1 3,8-4 4,2-3 6,0-1-2,5-2-4,14 2-7,8 5 0,5 3 2,3 10-4,-1 6 3,-2 5 2,0 1 5,-3 1 4,-4 17-4,-8 6-3,0 2-6,-9 4-5,-6 2 1,-2-2-2,0-1 0,-7-5-1,-13-5-1,-7-8 3,-5-5-3,-5-6-5,3 0 6,0-7 5,4-9 1,10-2 1,1 0-1,11-3-1,8 0 8,0-3 5,0 2-5,10-1-3,12 2 4,0 5-5,5 8-4,1 2-2,-1 6 6,-5 0-2,-3 2-5,-4 18 4,-3 4-2,-7 6-6,0 5 4,-5-2-4,0 0 6,-10-5-3,-12-6-1,-7-7 1,-1-7-3,-4-5-1,2-3 8,5 0 0,2-6-1,8-8 4,5-2 0,7-2-1,5-3 12,0-1 2,0-4 3,10-2-1,14 2-9,1 3-7,4 7 6,1 4-4,-3 8-4,0 4 5,-5 0-5,-5 9 2,0 11 2,-7 4-8,-2 7-1,-3 1-2,-5-2 4,0-1-1,-8-3 0,-14-8-2,-5-7-1,-2-4-8,-3-6 3,0-1 10,2 0 5,6-16-4,4-3 5,8-2 1,2-5 0,10-1 8,0-3 11,0 2 1,10 0-14,12 4-2,0 5 1,2 8 4,6 10-8,-3 1-3,0 0-5,0 17-1,-5 4-1,-5 6 8,-4 4-1,-8-3-3,-5 0-10,0-4 4,-5-6-3,-15-4 4,-5-7-5,3-5-2,-5-2 3,5 0 6,5-8 3,5-7 4,2-6 6,7-2-2,3-3 4,0 1 1,5 0-3,15 0 2,0 8-4,4 7 0,1 7-5,-1 3 9,3 5-6,-2 20-1,-3 7-7,0 7 6,-5 0 1,-4 2-6,-8-3-1,-5-4-2,0-3 2,-3-8-6,-14-2 1,-8-6-31,-7-6-26,0-7-36,0-2-46,8 0-88,4-5-234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6:54:59.67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3946 3396 647,'0'0'84,"0"0"-46,0 0-34,0 4 11,0 17 33,0 3-3,0 5 0,10 0-5,-3-2-11,-2-5-1,-2-7-5,-1-8-11,-2-4-7,0-3-6,0 0-5,0 0-6,0-13-5,0-8 10,0-5 8,2-6 13,8-1-2,5 1-9,0 6-1,4 7 9,1 6 5,0 10 13,-1 3-2,4 1-15,1 20-5,-2 7-2,0 8 2,-2-1-1,-8-2-3,-2-2-2,-7-7-4,-3-11-12,0-8-116,0-5-120,-3 0-237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16:01.936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-1497-77 981 0,'9'3'116'0,"-4"-3"-56"16,-2 0-48-16,4 0-11 16,3 2-1-16,2 3-1 15,4-4-30-15,6 11-13 16,8-5-40-16,2 2-88 16,1-2-172-16</inkml:trace>
  <inkml:trace contextRef="#ctx0" brushRef="#br0" timeOffset="864.5348">-837 1085 711 0,'-7'5'125'16,"-2"2"-45"-16,-4-1-47 16,-6 6-13-16,0-1-9 15,-4 2-4-15,-1-3-1 16,-3 2-31-16,-2-5-99 15,0-1-161-15,-2 0-149 16</inkml:trace>
  <inkml:trace contextRef="#ctx0" brushRef="#br0" timeOffset="154.0263">-1002 58 679 0,'15'4'105'16,"-3"-4"-66"-16,-2 0-55 15,0 2-78-15,6-2-136 16,-1 5-150-16</inkml:trace>
  <inkml:trace contextRef="#ctx0" brushRef="#br0" timeOffset="650.4947">-603 804 953 0,'0'5'137'0,"0"2"-41"15,0-2-73 1,-3 2-22-16,-4 4-17 0,-8 5-52 16,3 0-26-16,-4 5-67 15,-4 1-123-15,-2 1-137 16</inkml:trace>
  <inkml:trace contextRef="#ctx0" brushRef="#br0" timeOffset="344.5879">-742 192 450 0,'15'12'71'0,"-1"-1"8"15,-4-3-65-15,0 3-6 16,0 0 9-16,-3-4-1 15,-2-2-11-15,-2 8-7 16,-3-5-20-16,0 3-47 16,2-1-7-16,-2 3-23 15,5 3-53-15</inkml:trace>
  <inkml:trace contextRef="#ctx0" brushRef="#br0" timeOffset="445.2236">-608 524 186 0,'2'13'-25'0,"-2"1"-20"16</inkml:trace>
  <inkml:trace contextRef="#ctx0" brushRef="#br0" timeOffset="-1995.7529">0 453 863 0,'0'0'115'0,"0"0"-17"16,0 0-54-16,0 0-23 16,2 0 2-16,8 0 22 15,-3-2-1-15,6-3-1 16,3-2 5-16,2 0-12 16,5-6-11-16,2 2-4 15,1-3-14-15,2-4-2 16,3 4-1-16,1-6-1 15,1 1 1-15,-1 5 0 16,4-4-2-16,-3 3 0 16,3-4 3-16,-2 3-4 15,-2 2 2-15,1-2-1 16,-3 2 0-16,-3-1 3 16,1 5-1-16,-3 1 2 15,1 0 2-15,-3 3-4 16,3 1-2-16,-1 2 1 15,-3-3 0-15,2 0 3 16,0 1-2-16,-5 4-2 16,1-4-2-16,-8-1 4 15,2 5 0-15,-4 1-1 16,-5-4-3-16,2 4 0 16,-2 0 0-16,2-2-1 0,6-2 0 15,-4 3 2-15,6-5 1 16,5 1 0-16,1 5 3 15,3-6 1-15,-1 6 3 16,-4-1 0-16,1-3-3 16,-3 3-5-16,4 1 1 15,-4-6-2-15,1 6 2 16,-1-1 0-16,0-3-2 16,-5 3-1-16,4-1 2 15,-6-1 2-15,-3 2-6 16,-2-1 3-16,-2 2-4 15,-1-4 1-15,-2 3-12 16,0 1 3-16,0 0 2 16,5 0 7-16,0 0 6 15,0-2 3-15,7 2-5 16,-2-3 0-16,4 1 0 16,-2 2-1-16,-6-2 0 15,3 2 1-15,-7-2-2 16,1 0-8-16,-1 2-8 15,-2 0-8-15,0 0-12 16,3 0 4-16,-3 0 5 16,2 0 6-16,-2 0-7 15,0 0-7-15,0 0-39 16,0-7-48-16,0 0-78 16,0-4-91-16,0-3-93 15</inkml:trace>
  <inkml:trace contextRef="#ctx0" brushRef="#br0" timeOffset="-1681.0817">1145-142 543 0,'0'0'144'0,"0"0"-34"16,0 0-25-16,0 0-25 15,0 0 2-15,0 0-14 16,4 0-14-16,4 0-21 15,8 2-12-15,6 13 11 16,3-2-3-16,2 5-5 16,0 4 2-16,4-3-1 15,-5 10-3-15,-3-6-2 16,-2-3-1-16,-4 1 5 16,-7-3-5-16,-2-2-3 15,-4-2-4-15,-4 2 0 16,0 3-31-16,-2-1-32 15,-18 2-33-15,-4 0-22 16,0 4-88-16,2-2-65 16</inkml:trace>
  <inkml:trace contextRef="#ctx0" brushRef="#br0" timeOffset="-200.0665">-1801-47 903 0,'0'0'137'0,"0"0"-17"0,0 0-56 16,0 0-30 0,0 0-9-16,0-2-13 0,0 2-2 15,0 0-8-15,2-4-5 16,18 4-43-16,11 0-141 15,3 0-235-15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9-04T10:00:38.17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64 20 326 0,'0'0'128'0,"0"-2"-27"15,0 2-2-15,0 0-17 16,0 0 1-16,0 0-36 16,0 0-24-16,0 0-14 15,0 0-4-15,0 0 3 16,0 0 9-16,0 0-4 0,0 0 2 16,-2 0-3-1,-1 6-8-15,1 12-13 16,-1 4 40-16,-2 10-26 0,0 3 16 15,4 0-16 1,-4 3 2-16,0-4-10 16,0-5 8-16,0-6-1 0,0-3-4 15,1-9 2-15,-1-5-2 16,5 0-4-16,0-6-5 16,-4 0 2-16,4 0-3 15,0 0 16-15,0 0-2 16,0 0 4-16,0 0 9 15,0-5 11-15,0-2-15 16,0-4-11-16,0-7 1 16,0-1-4-16,0 1 4 15,0-6 3-15,0-1-7 16,0 0 7-16,0 4 3 16,0-1-2-16,0 0 6 15,0 9 13-15,9-4 2 16,0 2 6-16,1 1-7 15,1 3-10-15,4 1-2 16,0-1 10-16,1 6-16 16,2-5-6-16,-2 7 5 15,0-1 9-15,-1 3-14 16,-1 1-7-16,-1 0-2 16,-3 0 1-16,0 0-2 15,-1 11-5-15,3 7 2 16,-4 6-2-16,1 6 10 15,-2 1 4-15,-1 4-2 16,-2-4 8-16,-3-3-3 0,-1 0 3 16,0-6-2-16,0-4-2 15,0-4 2-15,0-1 4 16,0-2 0-16,0-6 1 16,0 1 0-1,0-6-5-15,0 0-6 0,0 0-7 16,0 0-19-16,0 0-38 15,0-6-1-15,0-5-12 16,0-5 4-16,8 0-100 16,4 0-171-16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16:02.886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-1249 1243 930 0,'-5'1'82'15,"-7"-1"-43"-15,-3 0-50 16,-7 0 2-16,-3 2 3 15,-4-2-23-15,-2 0-39 16,2 0-43-16,-1 0-83 16,2 0-77-16</inkml:trace>
  <inkml:trace contextRef="#ctx0" brushRef="#br0" timeOffset="158.3096">-1673 1208 784 0,'-5'-3'144'0,"1"3"-53"15,-3 0-69-15,-3 0-21 0,-5-2 5 16,-2-3-5-16,-3 0-2 16,-1-3-47-16,-1-3-68 15,2-2-49-15,1-1-105 16</inkml:trace>
  <inkml:trace contextRef="#ctx0" brushRef="#br0" timeOffset="322.8997">-1981 1067 693 0,'0'0'165'16,"-2"-5"-13"-16,-3 5-86 16,0-2-56-16,-3-3-9 15,-4 1 1-15,0-2-5 16,-3-2-36-16,-2 0-39 16,-2-6-18-16,2 2-50 15,-3-5-90-15,1 4-81 16</inkml:trace>
  <inkml:trace contextRef="#ctx0" brushRef="#br0" timeOffset="468.9926">-2253 869 434 0,'-5'-8'97'0,"-2"-2"-53"16,2 2-24-16,-1-2-3 15,0 0-12-15,1 1-4 16,-3-8-39-16,-1 2-73 15,1-4-129-15</inkml:trace>
  <inkml:trace contextRef="#ctx0" brushRef="#br0" timeOffset="630.6785">-2394 604 1142 0,'0'-4'113'0,"0"-3"-57"16,0-5-70-16,0 0-61 15,0-6-50-15,0-2 13 16,0-5 5-16,2 4-78 16,7-2-102-16</inkml:trace>
  <inkml:trace contextRef="#ctx0" brushRef="#br0" timeOffset="793.7147">-2317 271 1004 0,'10'-7'162'16,"2"0"-89"-16,-2-2-60 16,4-4-14-16,-1 1-49 15,3 0-39-15,-1-2-72 16,0 3-119-16,-3-1-210 16</inkml:trace>
  <inkml:trace contextRef="#ctx0" brushRef="#br0" timeOffset="1061.0668">-2088 82 1014 0,'170'-90'145'0,"-160"90"-72"16,4 0-60-16,-1 0-20 16,-1 0-83-16,5-4-180 15</inkml:trace>
  <inkml:trace contextRef="#ctx0" brushRef="#br0" timeOffset="936.6256">-2088 82 1000 0,'9'-6'122'0,"-3"0"-92"16,0-2-41-16,4-3-37 16,-3 2-64-16,4-2-50 15,-2-1-142-15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16:12.250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-1 1783 472 0,'0'0'107'16,"-3"0"-36"-16,3 0-19 15,0 0-27-15,0 0 16 16,-2 0 27-16,2 0 30 15,0 0 9-15,0 0-22 16,0 0-19-16,0 0-16 16,0 0-17-16,0 0-18 15,0 0-6-15,0 0 0 16,0 0 3-16,0 0 3 16,0 0 3-16,0 0 9 15,0 0 3-15,0 0 0 16,0 0-4-16,0 0 0 15,0 0 1-15,0 0-3 16,0 0-3-16,2 0-9 16,6-1-5-16,-3-6-1 15,-2 2 1-15,6 0 2 16,-4 0 3-16,2-2 6 16,-4 2 1-16,4 2-1 15,0-3-5-15,1-4-5 16,-1 4-5-16,3-1-2 15,1-2 1-15,-6 0-4 16,1 0 3-16,5 1-1 16,-1 2 1-16,-3-6-2 15,1 2 2-15,2 2 0 0,-3-3 0 16,3 0 0-16,-3-1 2 16,3 5 3-16,4-4-1 15,-6 2 2-15,3-2 0 16,2 3-5-16,-4-5 1 15,-4 2-5-15,5 5 1 16,0-4 1-16,0 2 0 16,-3-2 0-16,3 2 1 15,1-4 0-15,0 1 1 16,0 0 4-16,2 2 2 16,-3-3-1-16,-1 4 0 15,1-4-4-15,0 5-4 16,-1-5 2-16,-1-3-2 15,2 7 1-15,1-3 0 16,-3-1 0-16,-1 4 0 16,3-4 2-16,-3 4-2 15,1-4-1-15,-1 5 2 16,0-5-1-16,3 5 0 16,-1-4-1-16,-1 0 1 15,-3 0 0-15,6-1 1 16,-1 1 0-16,2 2 0 15,-4-3 0-15,-1 5 0 16,3-1 1-16,-1-4-2 16,-1 3 1-16,-3 0-1 15,5 1 0-15,4-3-1 16,-6 0 2-16,6 0-1 0,-2 0 1 16,0 3-1-1,3-4 1-15,-1-1 1 0,-1 0-1 16,3 5 1-16,1-7-2 15,-2 5 2-15,2-1-1 16,2-5-2-16,-1 4-2 16,6-1 5-16,-5-1-2 15,5 1 1-15,-6 1-2 16,4-1 2-16,4 1 3 16,-4 0-7-16,2-3 4 15,-1 1-3-15,0 2 0 16,2 1 4-16,-3-1-2 15,4 4 2-15,-4-1-2 16,0 3 0-16,0-6 1 16,2 7 0-16,-6-3-1 15,3 2 1-15,-1-3-2 16,0 1 1-16,-3 2 0 16,6-3 0-16,-3 2 0 15,2 0 1-15,4 0-1 16,-4 0-1-16,1 1 1 15,3-1 1-15,-4 2-4 16,5-1 3-16,-1-1 0 16,1 0-1-16,0 0 1 15,4-2-1-15,-1 1 1 16,-1 2 0-16,2-1 1 16,-2-2-1-16,1 3-3 15,1-1 1-15,-2 1 3 16,-2 0-1-16,0 1 0 15,0-2-1-15,2 0 2 0,-5 1-1 16,1-1-1-16,2-2 0 16,-1 4 2-16,3-2 1 15,-4 1-3-15,2 0-1 16,-1 1 1-16,-2-1 1 16,5 4-1-16,-2-3 1 15,0-1-2-15,-3-3 1 16,5 2 1-16,-6 1 1 15,3-2 0-15,-1-2-1 16,-1 4 0-16,-2-1 0 16,7 0 1-16,-7 1 1 15,-3-1-1-15,5 2-1 16,-11 1 2-16,8 0-3 16,-8 1 1-16,1-1 0 15,-1-1 0-15,1-2-2 16,0 6 1-16,1-5 0 15,-1 1 4-15,6-1-1 16,2 1-2-16,-2 1 0 16,1-3 1-16,-1 6 1 15,2-6-2-15,-8 3 1 16,5-2-1-16,-4 1 0 16,2 2-2-16,0-2 2 15,-2-1 1-15,6 1 0 16,-3 1 1-16,3-1-1 15,1-1 1-15,-2 4 1 16,2-5-1-16,-1-1-3 16,1 5 1-16,0-3-2 0,-4-1 1 15,1 0 2 1,3-1 0-16,2 5-1 16,-5-6 0-16,6 3 0 0,-3-1 2 15,-1 2-2-15,-1-1 3 16,-1-1-2-16,-1 6 0 15,-2-6-1-15,-3 1-1 16,6 1 1-16,-5-2-3 16,6 0 1-16,-3 1 1 15,10-6 1-15,-1 6 2 16,1-2-3-16,0-3 1 16,4 4 2-16,-1-2-2 15,-6 2 1-15,3 1-1 16,-3 0 1-16,0-1 0 15,-2 1 0-15,-2 1-2 16,-3-2 1-16,2 2 4 16,-6 3-6-16,-2 1 3 15,2-2 0-15,-1 1-1 16,0 0-1-16,7-3 1 16,-1 3 0-16,10-3-2 15,0 1 2-15,5-1-1 16,-1 1 0-16,0-1-1 15,-3 0 2-15,-2 3 1 16,-1-3-1-16,-4 3 0 16,-3-3 0-16,-1 1 1 15,1 1-1-15,-5 3-1 16,4 0-1-16,-1 0 0 16,0 0 0-16,0 0-1 15,4 0 1-15,-4 0 1 16,3 0 1-16,-3 0 3 0,-2 0-2 15,-1 0 1-15,-2 0-3 16,0 0 1 0,-4 0 1-16,1 0-1 0,1 0 2 15,3-3-1 1,-2 2-1-16,6-3 2 0,0 4-2 16,3-2-2-16,-1 2 3 15,-1-5-1-15,-2 5 1 16,-3 0 0-16,1 0-1 15,-4 0-1-15,-1 0 0 16,-1 0 0-16,-1 0 0 16,1 0-2-16,-1 0 2 15,0 0 2-15,-2 0-1 16,0 0 1-16,-1-1 0 16,1 1 0-16,-4 0-2 15,-1 0 0-15,4 0-1 16,-4 0 3-16,0 0-1 15,0 0 0-15,5 0 0 16,-5 0-1-16,0 0 2 16,0 0-1-16,0 0 2 15,2 0-1-15,-1 0 3 16,4 0 3-16,0 0-3 16,0 0-1-16,1 0 0 15,-1 0-3-15,-2 0 1 16,2 0-1-16,-1 0 0 15,1 0 0-15,0 0 1 16,0 0-1-16,3 0 1 16,3 0-1-16,-5 0 0 15,5 0 1-15,-5 0-1 16,3 0 0-16,-4 0-1 0,-3 0 0 16,-2 0-1-16,1 0 1 15,-1 0-2-15,0 0 1 16,0 0 2-16,0 0 0 15,0 0 1-15,0 0 1 16,0 0-1-16,0 0 0 16,0 0 1-16,0 0 2 15,0 0-1-15,0 0-2 16,0 0 1-16,0 0-1 16,0 0-2-16,0 0 0 15,0 0-4-15,0 0-25 16,0 0-44-16,0-2-74 15,0-6-94-15,0 1-158 16,0-1-286-16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16:17.41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2210 146 622 0,'0'0'145'0,"0"0"-69"15,0 0-21-15,-1 0-35 16,-1 0 3-16,2 0 33 16,0 0 34-16,0 0 8 15,0 0-19-15,0 0-24 16,0 0-14-16,0 0-18 16,-3 0-15-16,-2 0-7 15,-1 0-4-15,-4 0 2 16,2-2 3-16,-6-2-2 15,4 3 2-15,-2 1 0 16,0-4 5-16,-1 4 6 16,-1-3-1-16,0 3 2 15,-1 0-1-15,2 0-5 0,-6 0 0 16,2 0-5-16,-5-4-1 16,-4 3 0-16,-1-2-1 15,-5 0 8-15,1-2 3 16,-1-2 16-16,5 3-1 15,0 3-10-15,1-4-10 16,2 5-4-16,-1 0-1 16,-2 0 1-16,-4 0-3 15,-1 0 3-15,-11 0-2 16,3 0 0-16,-11-1-2 16,-7-6 6-16,3 0 1 15,-6 1 4-15,-5-6-1 16,7 6-2-16,2-1-5 15,1 0 0-15,5 0-2 16,4 3 0-16,1 3 1 16,3-6 0-16,-1 2 1 15,0-1-2-15,2-1 1 16,-4 3 1-16,3-1-1 16,6 5 1-16,0 0-3 15,-1 0 0-15,9 0 0 16,2 0 4-16,-3 0-3 15,2 0 3-15,3 0 2 16,3 0 3-16,-4 0 0 16,-1 0 0-16,5 0-3 15,-3 0 3-15,1 0 0 16,2 0 0-16,-2 0-1 16,7 0-2-16,-3 0 0 15,6 0 1-15,-5 0-1 16,6 0-1-16,-1 0 0 0,-1 0-3 15,1 0 1-15,1 0-2 16,1 0 1-16,1 0 0 16,-4 0-1-16,5 0 0 15,-2 0 1-15,0 0 0 16,4 0 0-16,1 0 2 16,2 0-1-16,0 0 0 15,3 0 0-15,2 0 0 16,0 0 0-16,0-2 2 15,0 2-3-15,0 0 0 16,0 0-6-16,0 0-47 16,0 0-68-16,0 0-77 15,19 0-110-15,5 0-449 16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16:18.649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53-2 732 0,'0'0'88'0,"0"0"-12"16,0 0-47-16,0 0-19 16,0 0 26-16,0 0 17 15,0 0 5-15,-4 0-1 16,3 1-13-16,-3 16-12 15,-2 4-14-15,-3 11 24 16,1 5-8-16,2 11-7 16,1-3-11-16,2 5-2 15,3-9-2-15,0-3-1 16,0-5-2-16,0-8-5 16,0-6 0-16,8-7 0 15,4-4 3-15,5-6-2 16,5-2-1-16,4 0-7 15,1 0-14-15,4-15-19 16,-4-5 14-16,-2 1-1 16,-8-1-17-16,-5 6 34 15,-3 8 8-15,-6 5 0 16,2 1 3-16,-1 0-5 16,2 1-3-16,5 16 0 15,0 1-4-15,10 5 9 16,1-4 1-16,3 1 2 0,1-7 4 15,1-6-1-15,0-2-3 16,0-5-3-16,-4-5-15 16,-1-27 11-16,-9-4-12 15,-3-8 2-15,-8-5-23 16,-2 5 1-16,0-4 19 16,-7 11 7-16,-8 5-4 15,0 8-6-15,-1 5 3 16,6 3-12-16,2 7-32 15,3-2-21-15,0 6-1 16,1 1-17-16,4-1-26 16,0 5-47-16,0 0-162 15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16:20.340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142 41 405 0,'4'0'103'0,"-3"0"3"15,-1 0-18-15,0 0-13 16,0 0-13-16,4 0-10 16,-4 0 4-16,0 0 1 15,0 0-11-15,0 0-20 16,0 0-15-16,0-6-6 15,0-3-7-15,0 2 5 16,-12 1-1-16,-7-2 2 16,1 3-3-16,-1 5-4 15,0 0-1-15,0 0 6 16,4 0 5-16,2 5-2 16,4 8 2-16,4 6 4 15,5-2 0-15,0 7-2 16,0-5-2-16,0 1-5 15,14-1-5-15,-1-6-9 16,2-1-6-16,4-7-1 16,-5-5-13-16,4 0-37 15,-1 0-36-15,-1-17 14 16,-3-2 5-16,3 2 34 16,-3 3 26-16,-6 0 26 15,-2 8 2-15,2 1 9 16,-7 5 24-16,3 0 13 0,-3 0-9 15,2 0-9-15,1 0 17 16,-1 9-2-16,7 5-25 16,-4 1-13-16,1 1 21 15,5-1 7-15,-1-4-6 16,-2 0-9-16,3-8-16 16,7 0-26-16,-4-3-57 15,10 0-94-15,-1 0-139 16</inkml:trace>
  <inkml:trace contextRef="#ctx0" brushRef="#br0" timeOffset="218.8537">348-33 812 0,'0'0'139'0,"0"-5"-35"15,7 5-64-15,10-2-28 16,6-3-6-16,5 4-1 16,-1-4-5-16,2-1-10 15,0 0-24-15,-6 0-41 16,-1 0-70-16,-6-5-129 16,-6 5-140-16</inkml:trace>
  <inkml:trace contextRef="#ctx0" brushRef="#br0" timeOffset="395.6397">457-175 557 0,'0'34'109'16,"0"3"-23"-16,0 15-62 0,0-6-21 15,0 1 2-15,8-3-9 16,1-5-50-16,6-9-53 15,-1-7-148-15</inkml:trace>
  <inkml:trace contextRef="#ctx0" brushRef="#br0" timeOffset="698.3158">621 56 727 0,'16'-8'89'0,"-1"1"-30"16,-6 7-40-16,1-3 27 16,-2 3 17-16,-1 0-32 15,0 0 19-15,-2 15-14 16,3-1 3-16,-3 4-14 16,-5 2-13-16,0-6-7 15,0 2-7-15,-8-9-3 16,-6-6-11-16,-4-1-16 15,2 0-5-15,3 0-34 16,-1-13 23-16,9-7-16 16,5 2-44-16,0 5-49 15,0 0-52-15,21 7-138 16</inkml:trace>
  <inkml:trace contextRef="#ctx0" brushRef="#br0" timeOffset="1216.9528">858 83 680 0,'5'18'66'0,"0"1"-11"16,-2 3-28-16,-3-6 1 15,2-6 4-15,-2-2 12 16,0-8-11-16,0 0-13 15,0 0-4-15,0 0-24 16,0-4-17-16,0-7 28 16,2-7 8-16,6-1 5 15,2-6-4-15,2 4-2 16,0 3-2-16,7 2 4 16,-6 10 21-16,-2 5 3 15,4 1-18-15,-3 0-12 16,-2 16-18-16,0 3 19 15,-1 6-9-15,-4-5 6 16,-2-2-3-16,1-5-1 16,-4-8-3-16,0-4 2 15,1-1 4-15,-1 0 2 16,4 0-7-16,2-6-16 16,5-17 17-16,0-3 11 15,8-1-1-15,0-4-3 16,5 5-1-16,-7 7 1 15,3 12 24-15,-6 7 3 16,1 0-18-16,2 7-12 16,-2 22-7-16,4 6 8 15,-6-1-4-15,3 3-14 16,-6-2-59-16,2-11-109 0,-2-7-163 16</inkml:trace>
</inkml:ink>
</file>

<file path=ppt/ink/ink95.xml><?xml version="1.0" encoding="utf-8"?>
<inkml:ink xmlns:inkml="http://www.w3.org/2003/InkML">
  <inkml:definitions/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55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1145-142 543 0,'0'0'144'0,"0"0"-34"16,0 0-25-16,0 0-25 15,0 0 2-15,0 0-14 16,4 0-14-16,4 0-21 15,8 2-12-15,6 13 11 16,3-2-3-16,2 5-5 16,0 4 2-16,4-3-1 15,-5 10-3-15,-3-6-2 16,-2-3-1-16,-4 1 5 16,-7-3-5-16,-2-2-3 15,-4-2-4-15,-4 2 0 16,0 3-31-16,-2-1-32 15,-18 2-33-15,-4 0-22 16,0 4-88-16,2-2-65 16</inkml:trace>
  <inkml:trace contextRef="#ctx0" brushRef="#br0" timeOffset="1">-1801-47 903 0,'0'0'137'0,"0"0"-17"0,0 0-56 16,0 0-30 0,0 0-9-16,0-2-13 0,0 2-2 15,0 0-8-15,2-4-5 16,18 4-43-16,11 0-141 15,3 0-235-15</inkml:trace>
  <inkml:trace contextRef="#ctx0" brushRef="#br0" timeOffset="2">-1497-77 981 0,'9'3'116'0,"-4"-3"-56"16,-2 0-48-16,4 0-11 16,3 2-1-16,2 3-1 15,4-4-30-15,6 11-13 16,8-5-40-16,2 2-88 16,1-2-172-16</inkml:trace>
  <inkml:trace contextRef="#ctx0" brushRef="#br0" timeOffset="3">-1002 58 679 0,'15'4'105'16,"-3"-4"-66"-16,-2 0-55 15,0 2-78-15,6-2-136 16,-1 5-150-16</inkml:trace>
  <inkml:trace contextRef="#ctx0" brushRef="#br0" timeOffset="4">-742 192 450 0,'15'12'71'0,"-1"-1"8"15,-4-3-65-15,0 3-6 16,0 0 9-16,-3-4-1 15,-2-2-11-15,-2 8-7 16,-3-5-20-16,0 3-47 16,2-1-7-16,-2 3-23 15,5 3-53-15</inkml:trace>
  <inkml:trace contextRef="#ctx0" brushRef="#br0" timeOffset="5">-608 524 186 0,'2'13'-25'0,"-2"1"-20"16</inkml:trace>
  <inkml:trace contextRef="#ctx0" brushRef="#br0" timeOffset="6">-603 804 953 0,'0'5'137'0,"0"2"-41"15,0-2-73 1,-3 2-22-16,-4 4-17 0,-8 5-52 16,3 0-26-16,-4 5-67 15,-4 1-123-15,-2 1-137 16</inkml:trace>
  <inkml:trace contextRef="#ctx0" brushRef="#br0" timeOffset="7">-837 1085 711 0,'-7'5'125'16,"-2"2"-45"-16,-4-1-47 16,-6 6-13-16,0-1-9 15,-4 2-4-15,-1-3-1 16,-3 2-31-16,-2-5-99 15,0-1-161-15,-2 0-149 16</inkml:trace>
  <inkml:trace contextRef="#ctx0" brushRef="#br0" timeOffset="8">0 453 863 0,'0'0'115'0,"0"0"-17"16,0 0-54-16,0 0-23 16,2 0 2-16,8 0 22 15,-3-2-1-15,6-3-1 16,3-2 5-16,2 0-12 16,5-6-11-16,2 2-4 15,1-3-14-15,2-4-2 16,3 4-1-16,1-6-1 15,1 1 1-15,-1 5 0 16,4-4-2-16,-3 3 0 16,3-4 3-16,-2 3-4 15,-2 2 2-15,1-2-1 16,-3 2 0-16,-3-1 3 16,1 5-1-16,-3 1 2 15,1 0 2-15,-3 3-4 16,3 1-2-16,-1 2 1 15,-3-3 0-15,2 0 3 16,0 1-2-16,-5 4-2 16,1-4-2-16,-8-1 4 15,2 5 0-15,-4 1-1 16,-5-4-3-16,2 4 0 16,-2 0 0-16,2-2-1 0,6-2 0 15,-4 3 2-15,6-5 1 16,5 1 0-16,1 5 3 15,3-6 1-15,-1 6 3 16,-4-1 0-16,1-3-3 16,-3 3-5-16,4 1 1 15,-4-6-2-15,1 6 2 16,-1-1 0-16,0-3-2 16,-5 3-1-16,4-1 2 15,-6-1 2-15,-3 2-6 16,-2-1 3-16,-2 2-4 15,-1-4 1-15,-2 3-12 16,0 1 3-16,0 0 2 16,5 0 7-16,0 0 6 15,0-2 3-15,7 2-5 16,-2-3 0-16,4 1 0 16,-2 2-1-16,-6-2 0 15,3 2 1-15,-7-2-2 16,1 0-8-16,-1 2-8 15,-2 0-8-15,0 0-12 16,3 0 4-16,-3 0 5 16,2 0 6-16,-2 0-7 15,0 0-7-15,0 0-39 16,0-7-48-16,0 0-78 16,0-4-91-16,0-3-93 15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64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-1249 1243 930 0,'-5'1'82'15,"-7"-1"-43"-15,-3 0-50 16,-7 0 2-16,-3 2 3 15,-4-2-23-15,-2 0-39 16,2 0-43-16,-1 0-83 16,2 0-77-16</inkml:trace>
  <inkml:trace contextRef="#ctx0" brushRef="#br0" timeOffset="1">-1673 1208 784 0,'-5'-3'144'0,"1"3"-53"15,-3 0-69-15,-3 0-21 0,-5-2 5 16,-2-3-5-16,-3 0-2 16,-1-3-47-16,-1-3-68 15,2-2-49-15,1-1-105 16</inkml:trace>
  <inkml:trace contextRef="#ctx0" brushRef="#br0" timeOffset="2">-1981 1067 693 0,'0'0'165'16,"-2"-5"-13"-16,-3 5-86 16,0-2-56-16,-3-3-9 15,-4 1 1-15,0-2-5 16,-3-2-36-16,-2 0-39 16,-2-6-18-16,2 2-50 15,-3-5-90-15,1 4-81 16</inkml:trace>
  <inkml:trace contextRef="#ctx0" brushRef="#br0" timeOffset="3">-2253 869 434 0,'-5'-8'97'0,"-2"-2"-53"16,2 2-24-16,-1-2-3 15,0 0-12-15,1 1-4 16,-3-8-39-16,-1 2-73 15,1-4-129-15</inkml:trace>
  <inkml:trace contextRef="#ctx0" brushRef="#br0" timeOffset="4">-2394 604 1142 0,'0'-4'113'0,"0"-3"-57"16,0-5-70-16,0 0-61 15,0-6-50-15,0-2 13 16,0-5 5-16,2 4-78 16,7-2-102-16</inkml:trace>
  <inkml:trace contextRef="#ctx0" brushRef="#br0" timeOffset="5">-2317 271 1004 0,'10'-7'162'16,"2"0"-89"-16,-2-2-60 16,4-4-14-16,-1 1-49 15,3 0-39-15,-1-2-72 16,0 3-119-16,-3-1-210 16</inkml:trace>
  <inkml:trace contextRef="#ctx0" brushRef="#br0" timeOffset="6">-2088 82 1014 0,'170'-90'145'0,"-160"90"-72"16,4 0-60-16,-1 0-20 16,-1 0-83-16,5-4-180 15</inkml:trace>
  <inkml:trace contextRef="#ctx0" brushRef="#br0" timeOffset="7">-2088 82 1000 0,'9'-6'122'0,"-3"0"-92"16,0-2-41-16,4-3-37 16,-3 2-64-16,4-2-50 15,-2-1-142-15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72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-1 1783 472 0,'0'0'107'16,"-3"0"-36"-16,3 0-19 15,0 0-27-15,0 0 16 16,-2 0 27-16,2 0 30 15,0 0 9-15,0 0-22 16,0 0-19-16,0 0-16 16,0 0-17-16,0 0-18 15,0 0-6-15,0 0 0 16,0 0 3-16,0 0 3 16,0 0 3-16,0 0 9 15,0 0 3-15,0 0 0 16,0 0-4-16,0 0 0 15,0 0 1-15,0 0-3 16,0 0-3-16,2 0-9 16,6-1-5-16,-3-6-1 15,-2 2 1-15,6 0 2 16,-4 0 3-16,2-2 6 16,-4 2 1-16,4 2-1 15,0-3-5-15,1-4-5 16,-1 4-5-16,3-1-2 15,1-2 1-15,-6 0-4 16,1 0 3-16,5 1-1 16,-1 2 1-16,-3-6-2 15,1 2 2-15,2 2 0 0,-3-3 0 16,3 0 0-16,-3-1 2 16,3 5 3-16,4-4-1 15,-6 2 2-15,3-2 0 16,2 3-5-16,-4-5 1 15,-4 2-5-15,5 5 1 16,0-4 1-16,0 2 0 16,-3-2 0-16,3 2 1 15,1-4 0-15,0 1 1 16,0 0 4-16,2 2 2 16,-3-3-1-16,-1 4 0 15,1-4-4-15,0 5-4 16,-1-5 2-16,-1-3-2 15,2 7 1-15,1-3 0 16,-3-1 0-16,-1 4 0 16,3-4 2-16,-3 4-2 15,1-4-1-15,-1 5 2 16,0-5-1-16,3 5 0 16,-1-4-1-16,-1 0 1 15,-3 0 0-15,6-1 1 16,-1 1 0-16,2 2 0 15,-4-3 0-15,-1 5 0 16,3-1 1-16,-1-4-2 16,-1 3 1-16,-3 0-1 15,5 1 0-15,4-3-1 16,-6 0 2-16,6 0-1 0,-2 0 1 16,0 3-1-1,3-4 1-15,-1-1 1 0,-1 0-1 16,3 5 1-16,1-7-2 15,-2 5 2-15,2-1-1 16,2-5-2-16,-1 4-2 16,6-1 5-16,-5-1-2 15,5 1 1-15,-6 1-2 16,4-1 2-16,4 1 3 16,-4 0-7-16,2-3 4 15,-1 1-3-15,0 2 0 16,2 1 4-16,-3-1-2 15,4 4 2-15,-4-1-2 16,0 3 0-16,0-6 1 16,2 7 0-16,-6-3-1 15,3 2 1-15,-1-3-2 16,0 1 1-16,-3 2 0 16,6-3 0-16,-3 2 0 15,2 0 1-15,4 0-1 16,-4 0-1-16,1 1 1 15,3-1 1-15,-4 2-4 16,5-1 3-16,-1-1 0 16,1 0-1-16,0 0 1 15,4-2-1-15,-1 1 1 16,-1 2 0-16,2-1 1 16,-2-2-1-16,1 3-3 15,1-1 1-15,-2 1 3 16,-2 0-1-16,0 1 0 15,0-2-1-15,2 0 2 0,-5 1-1 16,1-1-1-16,2-2 0 16,-1 4 2-16,3-2 1 15,-4 1-3-15,2 0-1 16,-1 1 1-16,-2-1 1 16,5 4-1-16,-2-3 1 15,0-1-2-15,-3-3 1 16,5 2 1-16,-6 1 1 15,3-2 0-15,-1-2-1 16,-1 4 0-16,-2-1 0 16,7 0 1-16,-7 1 1 15,-3-1-1-15,5 2-1 16,-11 1 2-16,8 0-3 16,-8 1 1-16,1-1 0 15,-1-1 0-15,1-2-2 16,0 6 1-16,1-5 0 15,-1 1 4-15,6-1-1 16,2 1-2-16,-2 1 0 16,1-3 1-16,-1 6 1 15,2-6-2-15,-8 3 1 16,5-2-1-16,-4 1 0 16,2 2-2-16,0-2 2 15,-2-1 1-15,6 1 0 16,-3 1 1-16,3-1-1 15,1-1 1-15,-2 4 1 16,2-5-1-16,-1-1-3 16,1 5 1-16,0-3-2 0,-4-1 1 15,1 0 2 1,3-1 0-16,2 5-1 16,-5-6 0-16,6 3 0 0,-3-1 2 15,-1 2-2-15,-1-1 3 16,-1-1-2-16,-1 6 0 15,-2-6-1-15,-3 1-1 16,6 1 1-16,-5-2-3 16,6 0 1-16,-3 1 1 15,10-6 1-15,-1 6 2 16,1-2-3-16,0-3 1 16,4 4 2-16,-1-2-2 15,-6 2 1-15,3 1-1 16,-3 0 1-16,0-1 0 15,-2 1 0-15,-2 1-2 16,-3-2 1-16,2 2 4 16,-6 3-6-16,-2 1 3 15,2-2 0-15,-1 1-1 16,0 0-1-16,7-3 1 16,-1 3 0-16,10-3-2 15,0 1 2-15,5-1-1 16,-1 1 0-16,0-1-1 15,-3 0 2-15,-2 3 1 16,-1-3-1-16,-4 3 0 16,-3-3 0-16,-1 1 1 15,1 1-1-15,-5 3-1 16,4 0-1-16,-1 0 0 16,0 0 0-16,0 0-1 15,4 0 1-15,-4 0 1 16,3 0 1-16,-3 0 3 0,-2 0-2 15,-1 0 1-15,-2 0-3 16,0 0 1 0,-4 0 1-16,1 0-1 0,1 0 2 15,3-3-1 1,-2 2-1-16,6-3 2 0,0 4-2 16,3-2-2-16,-1 2 3 15,-1-5-1-15,-2 5 1 16,-3 0 0-16,1 0-1 15,-4 0-1-15,-1 0 0 16,-1 0 0-16,-1 0 0 16,1 0-2-16,-1 0 2 15,0 0 2-15,-2 0-1 16,0 0 1-16,-1-1 0 16,1 1 0-16,-4 0-2 15,-1 0 0-15,4 0-1 16,-4 0 3-16,0 0-1 15,0 0 0-15,5 0 0 16,-5 0-1-16,0 0 2 16,0 0-1-16,0 0 2 15,2 0-1-15,-1 0 3 16,4 0 3-16,0 0-3 16,0 0-1-16,1 0 0 15,-1 0-3-15,-2 0 1 16,2 0-1-16,-1 0 0 15,1 0 0-15,0 0 1 16,0 0-1-16,3 0 1 16,3 0-1-16,-5 0 0 15,5 0 1-15,-5 0-1 16,3 0 0-16,-4 0-1 0,-3 0 0 16,-2 0-1-16,1 0 1 15,-1 0-2-15,0 0 1 16,0 0 2-16,0 0 0 15,0 0 1-15,0 0 1 16,0 0-1-16,0 0 0 16,0 0 1-16,0 0 2 15,0 0-1-15,0 0-2 16,0 0 1-16,0 0-1 16,0 0-2-16,0 0 0 15,0 0-4-15,0 0-25 16,0 0-44-16,0-2-74 15,0-6-94-15,0 1-158 16,0-1-286-16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7-07-05T10:45:15.67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2210 146 622 0,'0'0'145'0,"0"0"-69"15,0 0-21-15,-1 0-35 16,-1 0 3-16,2 0 33 16,0 0 34-16,0 0 8 15,0 0-19-15,0 0-24 16,0 0-14-16,0 0-18 16,-3 0-15-16,-2 0-7 15,-1 0-4-15,-4 0 2 16,2-2 3-16,-6-2-2 15,4 3 2-15,-2 1 0 16,0-4 5-16,-1 4 6 16,-1-3-1-16,0 3 2 15,-1 0-1-15,2 0-5 0,-6 0 0 16,2 0-5-16,-5-4-1 16,-4 3 0-16,-1-2-1 15,-5 0 8-15,1-2 3 16,-1-2 16-16,5 3-1 15,0 3-10-15,1-4-10 16,2 5-4-16,-1 0-1 16,-2 0 1-16,-4 0-3 15,-1 0 3-15,-11 0-2 16,3 0 0-16,-11-1-2 16,-7-6 6-16,3 0 1 15,-6 1 4-15,-5-6-1 16,7 6-2-16,2-1-5 15,1 0 0-15,5 0-2 16,4 3 0-16,1 3 1 16,3-6 0-16,-1 2 1 15,0-1-2-15,2-1 1 16,-4 3 1-16,3-1-1 16,6 5 1-16,0 0-3 15,-1 0 0-15,9 0 0 16,2 0 4-16,-3 0-3 15,2 0 3-15,3 0 2 16,3 0 3-16,-4 0 0 16,-1 0 0-16,5 0-3 15,-3 0 3-15,1 0 0 16,2 0 0-16,-2 0-1 16,7 0-2-16,-3 0 0 15,6 0 1-15,-5 0-1 16,6 0-1-16,-1 0 0 0,-1 0-3 15,1 0 1-15,1 0-2 16,1 0 1-16,1 0 0 16,-4 0-1-16,5 0 0 15,-2 0 1-15,0 0 0 16,4 0 0-16,1 0 2 16,2 0-1-16,0 0 0 15,3 0 0-15,2 0 0 16,0 0 0-16,0-2 2 15,0 2-3-15,0 0 0 16,0 0-6-16,0 0-47 16,0 0-68-16,0 0-77 15,19 0-110-15,5 0-449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6288"/>
            <a:ext cx="5113337" cy="383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10510" y="4860474"/>
            <a:ext cx="5678280" cy="4603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9843" cy="5104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03656" algn="l"/>
                <a:tab pos="1407311" algn="l"/>
                <a:tab pos="2110967" algn="l"/>
                <a:tab pos="281462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018008" y="0"/>
            <a:ext cx="3079843" cy="5104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03656" algn="l"/>
                <a:tab pos="1407311" algn="l"/>
                <a:tab pos="2110967" algn="l"/>
                <a:tab pos="281462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722559"/>
            <a:ext cx="3079843" cy="5104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03656" algn="l"/>
                <a:tab pos="1407311" algn="l"/>
                <a:tab pos="2110967" algn="l"/>
                <a:tab pos="281462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018008" y="9722559"/>
            <a:ext cx="3079843" cy="5104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03656" algn="l"/>
                <a:tab pos="1407311" algn="l"/>
                <a:tab pos="2110967" algn="l"/>
                <a:tab pos="281462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E94C23B0-DF74-45E9-9B70-72429D4453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0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873" indent="-285721"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2881" indent="-228576"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034" indent="-228576"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187" indent="-228576"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94C23B0-DF74-45E9-9B70-72429D44538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8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94C23B0-DF74-45E9-9B70-72429D44538E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33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94C23B0-DF74-45E9-9B70-72429D44538E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5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94C23B0-DF74-45E9-9B70-72429D44538E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1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94C23B0-DF74-45E9-9B70-72429D44538E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9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5290"/>
            <a:ext cx="10067925" cy="836712"/>
          </a:xfrm>
          <a:prstGeom prst="rect">
            <a:avLst/>
          </a:prstGeom>
          <a:solidFill>
            <a:schemeClr val="bg1"/>
          </a:solidFill>
          <a:effectLst>
            <a:reflection blurRad="25400" stA="44000" endPos="1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-2"/>
            <a:ext cx="10067924" cy="849600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86407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2pPr>
            <a:lvl3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3pPr>
            <a:lvl4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4pPr>
            <a:lvl5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48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4D8-E8C4-44BE-AB0B-6D7A1A281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76E-5F2A-4CAD-8090-51BDE89257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5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55000">
              <a:schemeClr val="tx1">
                <a:lumMod val="50000"/>
                <a:lumOff val="50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873" y="302865"/>
            <a:ext cx="9069705" cy="1260475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764666"/>
            <a:ext cx="9069705" cy="4991131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873" y="7009642"/>
            <a:ext cx="2351405" cy="402652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EDB24D8-E8C4-44BE-AB0B-6D7A1A281C9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7943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9/21/2017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3129" y="7009642"/>
            <a:ext cx="3191193" cy="402652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2173" y="7009642"/>
            <a:ext cx="2351405" cy="402652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E91F76E-5F2A-4CAD-8090-51BDE89257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7943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310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p:timing>
    <p:tnLst>
      <p:par>
        <p:cTn id="1" dur="indefinite" restart="never" nodeType="tmRoot"/>
      </p:par>
    </p:tnLst>
  </p:timing>
  <p:txStyles>
    <p:titleStyle>
      <a:lvl1pPr algn="ctr" defTabSz="100794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18" Type="http://schemas.openxmlformats.org/officeDocument/2006/relationships/customXml" Target="../ink/ink339.xml"/><Relationship Id="rId26" Type="http://schemas.openxmlformats.org/officeDocument/2006/relationships/customXml" Target="../ink/ink343.xml"/><Relationship Id="rId3" Type="http://schemas.openxmlformats.org/officeDocument/2006/relationships/image" Target="../media/image47.png"/><Relationship Id="rId21" Type="http://schemas.openxmlformats.org/officeDocument/2006/relationships/image" Target="../media/image818.emf"/><Relationship Id="rId34" Type="http://schemas.openxmlformats.org/officeDocument/2006/relationships/customXml" Target="../ink/ink347.xml"/><Relationship Id="rId7" Type="http://schemas.openxmlformats.org/officeDocument/2006/relationships/customXml" Target="../ink/ink337.xml"/><Relationship Id="rId17" Type="http://schemas.openxmlformats.org/officeDocument/2006/relationships/image" Target="../media/image816.emf"/><Relationship Id="rId25" Type="http://schemas.openxmlformats.org/officeDocument/2006/relationships/image" Target="../media/image820.emf"/><Relationship Id="rId33" Type="http://schemas.openxmlformats.org/officeDocument/2006/relationships/image" Target="../media/image810.emf"/><Relationship Id="rId2" Type="http://schemas.openxmlformats.org/officeDocument/2006/relationships/image" Target="../media/image40.png"/><Relationship Id="rId16" Type="http://schemas.openxmlformats.org/officeDocument/2006/relationships/customXml" Target="../ink/ink338.xml"/><Relationship Id="rId20" Type="http://schemas.openxmlformats.org/officeDocument/2006/relationships/customXml" Target="../ink/ink340.xml"/><Relationship Id="rId29" Type="http://schemas.openxmlformats.org/officeDocument/2006/relationships/image" Target="../media/image8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0.png"/><Relationship Id="rId24" Type="http://schemas.openxmlformats.org/officeDocument/2006/relationships/customXml" Target="../ink/ink342.xml"/><Relationship Id="rId32" Type="http://schemas.openxmlformats.org/officeDocument/2006/relationships/customXml" Target="../ink/ink346.xml"/><Relationship Id="rId5" Type="http://schemas.openxmlformats.org/officeDocument/2006/relationships/image" Target="../media/image531.png"/><Relationship Id="rId15" Type="http://schemas.openxmlformats.org/officeDocument/2006/relationships/image" Target="../media/image815.emf"/><Relationship Id="rId23" Type="http://schemas.openxmlformats.org/officeDocument/2006/relationships/image" Target="../media/image819.emf"/><Relationship Id="rId28" Type="http://schemas.openxmlformats.org/officeDocument/2006/relationships/customXml" Target="../ink/ink344.xml"/><Relationship Id="rId19" Type="http://schemas.openxmlformats.org/officeDocument/2006/relationships/image" Target="../media/image817.emf"/><Relationship Id="rId31" Type="http://schemas.openxmlformats.org/officeDocument/2006/relationships/image" Target="../media/image809.emf"/><Relationship Id="rId22" Type="http://schemas.openxmlformats.org/officeDocument/2006/relationships/customXml" Target="../ink/ink341.xml"/><Relationship Id="rId27" Type="http://schemas.openxmlformats.org/officeDocument/2006/relationships/image" Target="../media/image821.emf"/><Relationship Id="rId30" Type="http://schemas.openxmlformats.org/officeDocument/2006/relationships/customXml" Target="../ink/ink345.xml"/><Relationship Id="rId35" Type="http://schemas.openxmlformats.org/officeDocument/2006/relationships/image" Target="../media/image811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8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emf"/><Relationship Id="rId5" Type="http://schemas.openxmlformats.org/officeDocument/2006/relationships/customXml" Target="../ink/ink349.xml"/><Relationship Id="rId4" Type="http://schemas.openxmlformats.org/officeDocument/2006/relationships/image" Target="../media/image134.emf"/></Relationships>
</file>

<file path=ppt/slides/_rels/slide10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9.png"/><Relationship Id="rId17" Type="http://schemas.openxmlformats.org/officeDocument/2006/relationships/image" Target="../media/image138.png"/><Relationship Id="rId2" Type="http://schemas.openxmlformats.org/officeDocument/2006/relationships/customXml" Target="../ink/ink350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5" Type="http://schemas.openxmlformats.org/officeDocument/2006/relationships/image" Target="../media/image136.png"/><Relationship Id="rId14" Type="http://schemas.openxmlformats.org/officeDocument/2006/relationships/image" Target="../media/image625.emf"/></Relationships>
</file>

<file path=ppt/slides/_rels/slide10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2.xml"/><Relationship Id="rId18" Type="http://schemas.openxmlformats.org/officeDocument/2006/relationships/image" Target="../media/image147.emf"/><Relationship Id="rId3" Type="http://schemas.openxmlformats.org/officeDocument/2006/relationships/customXml" Target="../ink/ink351.xml"/><Relationship Id="rId21" Type="http://schemas.openxmlformats.org/officeDocument/2006/relationships/customXml" Target="../ink/ink356.xml"/><Relationship Id="rId12" Type="http://schemas.openxmlformats.org/officeDocument/2006/relationships/image" Target="../media/image625.emf"/><Relationship Id="rId17" Type="http://schemas.openxmlformats.org/officeDocument/2006/relationships/customXml" Target="../ink/ink354.xml"/><Relationship Id="rId2" Type="http://schemas.openxmlformats.org/officeDocument/2006/relationships/image" Target="../media/image40.png"/><Relationship Id="rId16" Type="http://schemas.openxmlformats.org/officeDocument/2006/relationships/image" Target="../media/image146.emf"/><Relationship Id="rId20" Type="http://schemas.openxmlformats.org/officeDocument/2006/relationships/customXml" Target="../ink/ink355.xml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150.png"/><Relationship Id="rId15" Type="http://schemas.openxmlformats.org/officeDocument/2006/relationships/customXml" Target="../ink/ink353.xml"/><Relationship Id="rId23" Type="http://schemas.openxmlformats.org/officeDocument/2006/relationships/image" Target="../media/image122.emf"/><Relationship Id="rId19" Type="http://schemas.openxmlformats.org/officeDocument/2006/relationships/image" Target="../media/image148.png"/><Relationship Id="rId14" Type="http://schemas.openxmlformats.org/officeDocument/2006/relationships/image" Target="../media/image145.emf"/><Relationship Id="rId22" Type="http://schemas.openxmlformats.org/officeDocument/2006/relationships/image" Target="../media/image121.gi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ustomXml" Target="../ink/ink3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625.em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9.xml"/><Relationship Id="rId13" Type="http://schemas.openxmlformats.org/officeDocument/2006/relationships/image" Target="../media/image132.emf"/><Relationship Id="rId18" Type="http://schemas.openxmlformats.org/officeDocument/2006/relationships/customXml" Target="../ink/ink364.xml"/><Relationship Id="rId3" Type="http://schemas.openxmlformats.org/officeDocument/2006/relationships/image" Target="../media/image125.emf"/><Relationship Id="rId21" Type="http://schemas.openxmlformats.org/officeDocument/2006/relationships/image" Target="../media/image148.emf"/><Relationship Id="rId7" Type="http://schemas.openxmlformats.org/officeDocument/2006/relationships/image" Target="../media/image129.emf"/><Relationship Id="rId12" Type="http://schemas.openxmlformats.org/officeDocument/2006/relationships/customXml" Target="../ink/ink361.xml"/><Relationship Id="rId17" Type="http://schemas.openxmlformats.org/officeDocument/2006/relationships/image" Target="../media/image136.emf"/><Relationship Id="rId2" Type="http://schemas.openxmlformats.org/officeDocument/2006/relationships/image" Target="../media/image124.emf"/><Relationship Id="rId16" Type="http://schemas.openxmlformats.org/officeDocument/2006/relationships/customXml" Target="../ink/ink363.xml"/><Relationship Id="rId20" Type="http://schemas.openxmlformats.org/officeDocument/2006/relationships/customXml" Target="../ink/ink36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58.xml"/><Relationship Id="rId11" Type="http://schemas.openxmlformats.org/officeDocument/2006/relationships/image" Target="../media/image131.emf"/><Relationship Id="rId5" Type="http://schemas.openxmlformats.org/officeDocument/2006/relationships/image" Target="../media/image767.png"/><Relationship Id="rId15" Type="http://schemas.openxmlformats.org/officeDocument/2006/relationships/image" Target="../media/image133.emf"/><Relationship Id="rId23" Type="http://schemas.openxmlformats.org/officeDocument/2006/relationships/image" Target="../media/image149.emf"/><Relationship Id="rId10" Type="http://schemas.openxmlformats.org/officeDocument/2006/relationships/customXml" Target="../ink/ink360.xml"/><Relationship Id="rId19" Type="http://schemas.openxmlformats.org/officeDocument/2006/relationships/image" Target="../media/image139.emf"/><Relationship Id="rId4" Type="http://schemas.openxmlformats.org/officeDocument/2006/relationships/image" Target="../media/image128.png"/><Relationship Id="rId9" Type="http://schemas.openxmlformats.org/officeDocument/2006/relationships/image" Target="../media/image130.emf"/><Relationship Id="rId14" Type="http://schemas.openxmlformats.org/officeDocument/2006/relationships/customXml" Target="../ink/ink362.xml"/><Relationship Id="rId22" Type="http://schemas.openxmlformats.org/officeDocument/2006/relationships/customXml" Target="../ink/ink36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9.xml"/><Relationship Id="rId13" Type="http://schemas.openxmlformats.org/officeDocument/2006/relationships/image" Target="../media/image172.emf"/><Relationship Id="rId18" Type="http://schemas.openxmlformats.org/officeDocument/2006/relationships/customXml" Target="../ink/ink374.xml"/><Relationship Id="rId3" Type="http://schemas.openxmlformats.org/officeDocument/2006/relationships/image" Target="../media/image41.png"/><Relationship Id="rId21" Type="http://schemas.openxmlformats.org/officeDocument/2006/relationships/image" Target="../media/image176.emf"/><Relationship Id="rId7" Type="http://schemas.openxmlformats.org/officeDocument/2006/relationships/image" Target="../media/image169.emf"/><Relationship Id="rId12" Type="http://schemas.openxmlformats.org/officeDocument/2006/relationships/customXml" Target="../ink/ink371.xml"/><Relationship Id="rId17" Type="http://schemas.openxmlformats.org/officeDocument/2006/relationships/image" Target="../media/image174.emf"/><Relationship Id="rId2" Type="http://schemas.openxmlformats.org/officeDocument/2006/relationships/image" Target="../media/image151.png"/><Relationship Id="rId16" Type="http://schemas.openxmlformats.org/officeDocument/2006/relationships/customXml" Target="../ink/ink373.xml"/><Relationship Id="rId20" Type="http://schemas.openxmlformats.org/officeDocument/2006/relationships/customXml" Target="../ink/ink37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8.xml"/><Relationship Id="rId11" Type="http://schemas.openxmlformats.org/officeDocument/2006/relationships/image" Target="../media/image171.emf"/><Relationship Id="rId5" Type="http://schemas.openxmlformats.org/officeDocument/2006/relationships/image" Target="../media/image168.emf"/><Relationship Id="rId15" Type="http://schemas.openxmlformats.org/officeDocument/2006/relationships/image" Target="../media/image173.emf"/><Relationship Id="rId10" Type="http://schemas.openxmlformats.org/officeDocument/2006/relationships/customXml" Target="../ink/ink370.xml"/><Relationship Id="rId19" Type="http://schemas.openxmlformats.org/officeDocument/2006/relationships/image" Target="../media/image175.emf"/><Relationship Id="rId4" Type="http://schemas.openxmlformats.org/officeDocument/2006/relationships/customXml" Target="../ink/ink367.xml"/><Relationship Id="rId9" Type="http://schemas.openxmlformats.org/officeDocument/2006/relationships/image" Target="../media/image170.emf"/><Relationship Id="rId14" Type="http://schemas.openxmlformats.org/officeDocument/2006/relationships/customXml" Target="../ink/ink37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182.emf"/><Relationship Id="rId3" Type="http://schemas.openxmlformats.org/officeDocument/2006/relationships/customXml" Target="../ink/ink376.xml"/><Relationship Id="rId12" Type="http://schemas.openxmlformats.org/officeDocument/2006/relationships/customXml" Target="../ink/ink378.xm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81.png"/><Relationship Id="rId15" Type="http://schemas.openxmlformats.org/officeDocument/2006/relationships/image" Target="../media/image134.png"/><Relationship Id="rId10" Type="http://schemas.openxmlformats.org/officeDocument/2006/relationships/image" Target="../media/image179.emf"/><Relationship Id="rId4" Type="http://schemas.openxmlformats.org/officeDocument/2006/relationships/image" Target="../media/image178.emf"/><Relationship Id="rId9" Type="http://schemas.openxmlformats.org/officeDocument/2006/relationships/customXml" Target="../ink/ink377.xml"/><Relationship Id="rId14" Type="http://schemas.openxmlformats.org/officeDocument/2006/relationships/image" Target="../media/image13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0.png"/><Relationship Id="rId4" Type="http://schemas.openxmlformats.org/officeDocument/2006/relationships/image" Target="../media/image9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2.xml"/><Relationship Id="rId13" Type="http://schemas.openxmlformats.org/officeDocument/2006/relationships/image" Target="../media/image955.emf"/><Relationship Id="rId18" Type="http://schemas.openxmlformats.org/officeDocument/2006/relationships/customXml" Target="../ink/ink388.xml"/><Relationship Id="rId26" Type="http://schemas.openxmlformats.org/officeDocument/2006/relationships/customXml" Target="../ink/ink393.xml"/><Relationship Id="rId3" Type="http://schemas.openxmlformats.org/officeDocument/2006/relationships/image" Target="../media/image922.emf"/><Relationship Id="rId21" Type="http://schemas.openxmlformats.org/officeDocument/2006/relationships/image" Target="../media/image957.emf"/><Relationship Id="rId7" Type="http://schemas.openxmlformats.org/officeDocument/2006/relationships/image" Target="../media/image924.emf"/><Relationship Id="rId12" Type="http://schemas.openxmlformats.org/officeDocument/2006/relationships/customXml" Target="../ink/ink384.xml"/><Relationship Id="rId17" Type="http://schemas.openxmlformats.org/officeDocument/2006/relationships/customXml" Target="../ink/ink387.xml"/><Relationship Id="rId25" Type="http://schemas.openxmlformats.org/officeDocument/2006/relationships/image" Target="../media/image959.emf"/><Relationship Id="rId2" Type="http://schemas.openxmlformats.org/officeDocument/2006/relationships/customXml" Target="../ink/ink379.xml"/><Relationship Id="rId16" Type="http://schemas.openxmlformats.org/officeDocument/2006/relationships/customXml" Target="../ink/ink386.xml"/><Relationship Id="rId20" Type="http://schemas.openxmlformats.org/officeDocument/2006/relationships/customXml" Target="../ink/ink39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81.xml"/><Relationship Id="rId11" Type="http://schemas.openxmlformats.org/officeDocument/2006/relationships/image" Target="../media/image926.emf"/><Relationship Id="rId24" Type="http://schemas.openxmlformats.org/officeDocument/2006/relationships/customXml" Target="../ink/ink392.xml"/><Relationship Id="rId5" Type="http://schemas.openxmlformats.org/officeDocument/2006/relationships/image" Target="../media/image923.emf"/><Relationship Id="rId15" Type="http://schemas.openxmlformats.org/officeDocument/2006/relationships/customXml" Target="../ink/ink385.xml"/><Relationship Id="rId23" Type="http://schemas.openxmlformats.org/officeDocument/2006/relationships/image" Target="../media/image958.emf"/><Relationship Id="rId10" Type="http://schemas.openxmlformats.org/officeDocument/2006/relationships/customXml" Target="../ink/ink383.xml"/><Relationship Id="rId19" Type="http://schemas.openxmlformats.org/officeDocument/2006/relationships/customXml" Target="../ink/ink389.xml"/><Relationship Id="rId4" Type="http://schemas.openxmlformats.org/officeDocument/2006/relationships/customXml" Target="../ink/ink380.xml"/><Relationship Id="rId9" Type="http://schemas.openxmlformats.org/officeDocument/2006/relationships/image" Target="../media/image925.emf"/><Relationship Id="rId14" Type="http://schemas.openxmlformats.org/officeDocument/2006/relationships/image" Target="../media/image956.png"/><Relationship Id="rId22" Type="http://schemas.openxmlformats.org/officeDocument/2006/relationships/customXml" Target="../ink/ink391.xml"/><Relationship Id="rId27" Type="http://schemas.openxmlformats.org/officeDocument/2006/relationships/image" Target="../media/image960.emf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7.xml"/><Relationship Id="rId13" Type="http://schemas.openxmlformats.org/officeDocument/2006/relationships/image" Target="../media/image955.emf"/><Relationship Id="rId18" Type="http://schemas.openxmlformats.org/officeDocument/2006/relationships/customXml" Target="../ink/ink404.xml"/><Relationship Id="rId26" Type="http://schemas.openxmlformats.org/officeDocument/2006/relationships/customXml" Target="../ink/ink408.xml"/><Relationship Id="rId3" Type="http://schemas.openxmlformats.org/officeDocument/2006/relationships/image" Target="../media/image922.emf"/><Relationship Id="rId21" Type="http://schemas.openxmlformats.org/officeDocument/2006/relationships/image" Target="../media/image957.emf"/><Relationship Id="rId7" Type="http://schemas.openxmlformats.org/officeDocument/2006/relationships/image" Target="../media/image924.emf"/><Relationship Id="rId12" Type="http://schemas.openxmlformats.org/officeDocument/2006/relationships/customXml" Target="../ink/ink399.xml"/><Relationship Id="rId17" Type="http://schemas.openxmlformats.org/officeDocument/2006/relationships/customXml" Target="../ink/ink403.xml"/><Relationship Id="rId25" Type="http://schemas.openxmlformats.org/officeDocument/2006/relationships/image" Target="../media/image961.emf"/><Relationship Id="rId2" Type="http://schemas.openxmlformats.org/officeDocument/2006/relationships/customXml" Target="../ink/ink394.xml"/><Relationship Id="rId16" Type="http://schemas.openxmlformats.org/officeDocument/2006/relationships/customXml" Target="../ink/ink402.xml"/><Relationship Id="rId20" Type="http://schemas.openxmlformats.org/officeDocument/2006/relationships/customXml" Target="../ink/ink405.xml"/><Relationship Id="rId29" Type="http://schemas.openxmlformats.org/officeDocument/2006/relationships/image" Target="../media/image962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96.xml"/><Relationship Id="rId11" Type="http://schemas.openxmlformats.org/officeDocument/2006/relationships/image" Target="../media/image926.emf"/><Relationship Id="rId24" Type="http://schemas.openxmlformats.org/officeDocument/2006/relationships/customXml" Target="../ink/ink407.xml"/><Relationship Id="rId5" Type="http://schemas.openxmlformats.org/officeDocument/2006/relationships/image" Target="../media/image923.emf"/><Relationship Id="rId15" Type="http://schemas.openxmlformats.org/officeDocument/2006/relationships/customXml" Target="../ink/ink401.xml"/><Relationship Id="rId23" Type="http://schemas.openxmlformats.org/officeDocument/2006/relationships/image" Target="../media/image958.emf"/><Relationship Id="rId28" Type="http://schemas.openxmlformats.org/officeDocument/2006/relationships/customXml" Target="../ink/ink409.xml"/><Relationship Id="rId10" Type="http://schemas.openxmlformats.org/officeDocument/2006/relationships/customXml" Target="../ink/ink398.xml"/><Relationship Id="rId19" Type="http://schemas.openxmlformats.org/officeDocument/2006/relationships/image" Target="../media/image956.png"/><Relationship Id="rId4" Type="http://schemas.openxmlformats.org/officeDocument/2006/relationships/customXml" Target="../ink/ink395.xml"/><Relationship Id="rId9" Type="http://schemas.openxmlformats.org/officeDocument/2006/relationships/image" Target="../media/image925.emf"/><Relationship Id="rId14" Type="http://schemas.openxmlformats.org/officeDocument/2006/relationships/customXml" Target="../ink/ink400.xml"/><Relationship Id="rId22" Type="http://schemas.openxmlformats.org/officeDocument/2006/relationships/customXml" Target="../ink/ink406.xml"/><Relationship Id="rId27" Type="http://schemas.openxmlformats.org/officeDocument/2006/relationships/image" Target="../media/image959.e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4" Type="http://schemas.openxmlformats.org/officeDocument/2006/relationships/image" Target="../media/image324.png"/></Relationships>
</file>

<file path=ppt/slides/_rels/slide1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0.xml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12" Type="http://schemas.openxmlformats.org/officeDocument/2006/relationships/image" Target="../media/image28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6.png"/><Relationship Id="rId11" Type="http://schemas.openxmlformats.org/officeDocument/2006/relationships/image" Target="../media/image211.png"/><Relationship Id="rId5" Type="http://schemas.openxmlformats.org/officeDocument/2006/relationships/image" Target="../media/image325.png"/><Relationship Id="rId10" Type="http://schemas.openxmlformats.org/officeDocument/2006/relationships/image" Target="../media/image339.png"/><Relationship Id="rId4" Type="http://schemas.openxmlformats.org/officeDocument/2006/relationships/image" Target="../media/image324.png"/><Relationship Id="rId9" Type="http://schemas.openxmlformats.org/officeDocument/2006/relationships/image" Target="../media/image338.png"/><Relationship Id="rId1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12" Type="http://schemas.openxmlformats.org/officeDocument/2006/relationships/image" Target="../media/image147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6.png"/><Relationship Id="rId11" Type="http://schemas.openxmlformats.org/officeDocument/2006/relationships/image" Target="../media/image143.png"/><Relationship Id="rId5" Type="http://schemas.openxmlformats.org/officeDocument/2006/relationships/image" Target="../media/image325.png"/><Relationship Id="rId10" Type="http://schemas.openxmlformats.org/officeDocument/2006/relationships/image" Target="../media/image339.png"/><Relationship Id="rId4" Type="http://schemas.openxmlformats.org/officeDocument/2006/relationships/image" Target="../media/image324.png"/><Relationship Id="rId9" Type="http://schemas.openxmlformats.org/officeDocument/2006/relationships/image" Target="../media/image338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0.png"/><Relationship Id="rId13" Type="http://schemas.openxmlformats.org/officeDocument/2006/relationships/image" Target="../media/image400.png"/><Relationship Id="rId18" Type="http://schemas.openxmlformats.org/officeDocument/2006/relationships/image" Target="../media/image4500.png"/><Relationship Id="rId3" Type="http://schemas.openxmlformats.org/officeDocument/2006/relationships/image" Target="../media/image177.emf"/><Relationship Id="rId7" Type="http://schemas.openxmlformats.org/officeDocument/2006/relationships/image" Target="../media/image4330.png"/><Relationship Id="rId12" Type="http://schemas.openxmlformats.org/officeDocument/2006/relationships/image" Target="../media/image3610.png"/><Relationship Id="rId17" Type="http://schemas.openxmlformats.org/officeDocument/2006/relationships/image" Target="../media/image440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30.png"/><Relationship Id="rId11" Type="http://schemas.openxmlformats.org/officeDocument/2006/relationships/image" Target="../media/image3500.png"/><Relationship Id="rId5" Type="http://schemas.openxmlformats.org/officeDocument/2006/relationships/image" Target="../media/image4120.png"/><Relationship Id="rId15" Type="http://schemas.openxmlformats.org/officeDocument/2006/relationships/image" Target="../media/image4210.png"/><Relationship Id="rId10" Type="http://schemas.openxmlformats.org/officeDocument/2006/relationships/image" Target="../media/image4610.png"/><Relationship Id="rId4" Type="http://schemas.openxmlformats.org/officeDocument/2006/relationships/image" Target="../media/image402.png"/><Relationship Id="rId9" Type="http://schemas.openxmlformats.org/officeDocument/2006/relationships/image" Target="../media/image4520.png"/><Relationship Id="rId14" Type="http://schemas.openxmlformats.org/officeDocument/2006/relationships/image" Target="../media/image4100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0.png"/><Relationship Id="rId13" Type="http://schemas.openxmlformats.org/officeDocument/2006/relationships/image" Target="../media/image4600.png"/><Relationship Id="rId3" Type="http://schemas.openxmlformats.org/officeDocument/2006/relationships/image" Target="../media/image177.emf"/><Relationship Id="rId7" Type="http://schemas.openxmlformats.org/officeDocument/2006/relationships/image" Target="../media/image4330.png"/><Relationship Id="rId12" Type="http://schemas.openxmlformats.org/officeDocument/2006/relationships/image" Target="../media/image3610.png"/><Relationship Id="rId17" Type="http://schemas.openxmlformats.org/officeDocument/2006/relationships/image" Target="../media/image47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30.png"/><Relationship Id="rId11" Type="http://schemas.openxmlformats.org/officeDocument/2006/relationships/image" Target="../media/image3500.png"/><Relationship Id="rId5" Type="http://schemas.openxmlformats.org/officeDocument/2006/relationships/image" Target="../media/image4120.png"/><Relationship Id="rId15" Type="http://schemas.openxmlformats.org/officeDocument/2006/relationships/image" Target="../media/image4310.png"/><Relationship Id="rId10" Type="http://schemas.openxmlformats.org/officeDocument/2006/relationships/image" Target="../media/image4610.png"/><Relationship Id="rId4" Type="http://schemas.openxmlformats.org/officeDocument/2006/relationships/image" Target="../media/image402.png"/><Relationship Id="rId9" Type="http://schemas.openxmlformats.org/officeDocument/2006/relationships/image" Target="../media/image4520.png"/><Relationship Id="rId14" Type="http://schemas.openxmlformats.org/officeDocument/2006/relationships/image" Target="../media/image4210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0.png"/><Relationship Id="rId13" Type="http://schemas.openxmlformats.org/officeDocument/2006/relationships/image" Target="../media/image4600.png"/><Relationship Id="rId3" Type="http://schemas.openxmlformats.org/officeDocument/2006/relationships/image" Target="../media/image177.emf"/><Relationship Id="rId7" Type="http://schemas.openxmlformats.org/officeDocument/2006/relationships/image" Target="../media/image4330.png"/><Relationship Id="rId12" Type="http://schemas.openxmlformats.org/officeDocument/2006/relationships/image" Target="../media/image3610.png"/><Relationship Id="rId17" Type="http://schemas.openxmlformats.org/officeDocument/2006/relationships/image" Target="../media/image481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30.png"/><Relationship Id="rId11" Type="http://schemas.openxmlformats.org/officeDocument/2006/relationships/image" Target="../media/image3500.png"/><Relationship Id="rId5" Type="http://schemas.openxmlformats.org/officeDocument/2006/relationships/image" Target="../media/image4120.png"/><Relationship Id="rId15" Type="http://schemas.openxmlformats.org/officeDocument/2006/relationships/image" Target="../media/image4310.png"/><Relationship Id="rId10" Type="http://schemas.openxmlformats.org/officeDocument/2006/relationships/image" Target="../media/image4610.png"/><Relationship Id="rId4" Type="http://schemas.openxmlformats.org/officeDocument/2006/relationships/image" Target="../media/image402.png"/><Relationship Id="rId9" Type="http://schemas.openxmlformats.org/officeDocument/2006/relationships/image" Target="../media/image4520.png"/><Relationship Id="rId14" Type="http://schemas.openxmlformats.org/officeDocument/2006/relationships/image" Target="../media/image4210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4.xml"/><Relationship Id="rId18" Type="http://schemas.openxmlformats.org/officeDocument/2006/relationships/image" Target="../media/image935.emf"/><Relationship Id="rId26" Type="http://schemas.openxmlformats.org/officeDocument/2006/relationships/image" Target="../media/image956.emf"/><Relationship Id="rId39" Type="http://schemas.openxmlformats.org/officeDocument/2006/relationships/image" Target="../media/image983.emf"/><Relationship Id="rId21" Type="http://schemas.openxmlformats.org/officeDocument/2006/relationships/customXml" Target="../ink/ink418.xml"/><Relationship Id="rId34" Type="http://schemas.openxmlformats.org/officeDocument/2006/relationships/customXml" Target="../ink/ink424.xml"/><Relationship Id="rId42" Type="http://schemas.openxmlformats.org/officeDocument/2006/relationships/customXml" Target="../ink/ink428.xml"/><Relationship Id="rId47" Type="http://schemas.openxmlformats.org/officeDocument/2006/relationships/image" Target="../media/image987.emf"/><Relationship Id="rId50" Type="http://schemas.openxmlformats.org/officeDocument/2006/relationships/customXml" Target="../ink/ink432.xml"/><Relationship Id="rId7" Type="http://schemas.openxmlformats.org/officeDocument/2006/relationships/customXml" Target="../ink/ink411.xml"/><Relationship Id="rId2" Type="http://schemas.openxmlformats.org/officeDocument/2006/relationships/image" Target="../media/image972.png"/><Relationship Id="rId16" Type="http://schemas.openxmlformats.org/officeDocument/2006/relationships/image" Target="../media/image926.emf"/><Relationship Id="rId29" Type="http://schemas.openxmlformats.org/officeDocument/2006/relationships/image" Target="../media/image978.png"/><Relationship Id="rId11" Type="http://schemas.openxmlformats.org/officeDocument/2006/relationships/customXml" Target="../ink/ink413.xml"/><Relationship Id="rId24" Type="http://schemas.openxmlformats.org/officeDocument/2006/relationships/image" Target="../media/image954.emf"/><Relationship Id="rId32" Type="http://schemas.openxmlformats.org/officeDocument/2006/relationships/customXml" Target="../ink/ink423.xml"/><Relationship Id="rId37" Type="http://schemas.openxmlformats.org/officeDocument/2006/relationships/image" Target="../media/image982.emf"/><Relationship Id="rId40" Type="http://schemas.openxmlformats.org/officeDocument/2006/relationships/customXml" Target="../ink/ink427.xml"/><Relationship Id="rId45" Type="http://schemas.openxmlformats.org/officeDocument/2006/relationships/image" Target="../media/image986.emf"/><Relationship Id="rId15" Type="http://schemas.openxmlformats.org/officeDocument/2006/relationships/customXml" Target="../ink/ink415.xml"/><Relationship Id="rId23" Type="http://schemas.openxmlformats.org/officeDocument/2006/relationships/customXml" Target="../ink/ink419.xml"/><Relationship Id="rId28" Type="http://schemas.openxmlformats.org/officeDocument/2006/relationships/image" Target="../media/image970.emf"/><Relationship Id="rId36" Type="http://schemas.openxmlformats.org/officeDocument/2006/relationships/customXml" Target="../ink/ink425.xml"/><Relationship Id="rId49" Type="http://schemas.openxmlformats.org/officeDocument/2006/relationships/image" Target="../media/image988.emf"/><Relationship Id="rId10" Type="http://schemas.openxmlformats.org/officeDocument/2006/relationships/image" Target="../media/image923.emf"/><Relationship Id="rId19" Type="http://schemas.openxmlformats.org/officeDocument/2006/relationships/customXml" Target="../ink/ink417.xml"/><Relationship Id="rId31" Type="http://schemas.openxmlformats.org/officeDocument/2006/relationships/image" Target="../media/image979.emf"/><Relationship Id="rId44" Type="http://schemas.openxmlformats.org/officeDocument/2006/relationships/customXml" Target="../ink/ink429.xml"/><Relationship Id="rId4" Type="http://schemas.openxmlformats.org/officeDocument/2006/relationships/image" Target="../media/image177.emf"/><Relationship Id="rId9" Type="http://schemas.openxmlformats.org/officeDocument/2006/relationships/customXml" Target="../ink/ink412.xml"/><Relationship Id="rId14" Type="http://schemas.openxmlformats.org/officeDocument/2006/relationships/image" Target="../media/image925.emf"/><Relationship Id="rId22" Type="http://schemas.openxmlformats.org/officeDocument/2006/relationships/image" Target="../media/image953.emf"/><Relationship Id="rId27" Type="http://schemas.openxmlformats.org/officeDocument/2006/relationships/customXml" Target="../ink/ink421.xml"/><Relationship Id="rId30" Type="http://schemas.openxmlformats.org/officeDocument/2006/relationships/customXml" Target="../ink/ink422.xml"/><Relationship Id="rId35" Type="http://schemas.openxmlformats.org/officeDocument/2006/relationships/image" Target="../media/image981.emf"/><Relationship Id="rId43" Type="http://schemas.openxmlformats.org/officeDocument/2006/relationships/image" Target="../media/image985.emf"/><Relationship Id="rId48" Type="http://schemas.openxmlformats.org/officeDocument/2006/relationships/customXml" Target="../ink/ink431.xml"/><Relationship Id="rId8" Type="http://schemas.openxmlformats.org/officeDocument/2006/relationships/image" Target="../media/image922.emf"/><Relationship Id="rId51" Type="http://schemas.openxmlformats.org/officeDocument/2006/relationships/image" Target="../media/image989.emf"/><Relationship Id="rId3" Type="http://schemas.openxmlformats.org/officeDocument/2006/relationships/image" Target="../media/image197.png"/><Relationship Id="rId12" Type="http://schemas.openxmlformats.org/officeDocument/2006/relationships/image" Target="../media/image924.emf"/><Relationship Id="rId17" Type="http://schemas.openxmlformats.org/officeDocument/2006/relationships/customXml" Target="../ink/ink416.xml"/><Relationship Id="rId25" Type="http://schemas.openxmlformats.org/officeDocument/2006/relationships/customXml" Target="../ink/ink420.xml"/><Relationship Id="rId33" Type="http://schemas.openxmlformats.org/officeDocument/2006/relationships/image" Target="../media/image980.emf"/><Relationship Id="rId38" Type="http://schemas.openxmlformats.org/officeDocument/2006/relationships/customXml" Target="../ink/ink426.xml"/><Relationship Id="rId46" Type="http://schemas.openxmlformats.org/officeDocument/2006/relationships/customXml" Target="../ink/ink430.xml"/><Relationship Id="rId20" Type="http://schemas.openxmlformats.org/officeDocument/2006/relationships/image" Target="../media/image946.emf"/><Relationship Id="rId41" Type="http://schemas.openxmlformats.org/officeDocument/2006/relationships/image" Target="../media/image98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0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1.png"/><Relationship Id="rId3" Type="http://schemas.openxmlformats.org/officeDocument/2006/relationships/image" Target="../media/image197.png"/><Relationship Id="rId7" Type="http://schemas.openxmlformats.org/officeDocument/2006/relationships/image" Target="../media/image3900.png"/><Relationship Id="rId2" Type="http://schemas.openxmlformats.org/officeDocument/2006/relationships/image" Target="../media/image9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emf"/><Relationship Id="rId4" Type="http://schemas.openxmlformats.org/officeDocument/2006/relationships/image" Target="../media/image990.png"/><Relationship Id="rId9" Type="http://schemas.openxmlformats.org/officeDocument/2006/relationships/image" Target="../media/image799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5.xml"/><Relationship Id="rId3" Type="http://schemas.openxmlformats.org/officeDocument/2006/relationships/image" Target="../media/image600.png"/><Relationship Id="rId7" Type="http://schemas.openxmlformats.org/officeDocument/2006/relationships/image" Target="../media/image972.emf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34.xml"/><Relationship Id="rId11" Type="http://schemas.openxmlformats.org/officeDocument/2006/relationships/image" Target="../media/image974.emf"/><Relationship Id="rId5" Type="http://schemas.openxmlformats.org/officeDocument/2006/relationships/image" Target="../media/image971.emf"/><Relationship Id="rId10" Type="http://schemas.openxmlformats.org/officeDocument/2006/relationships/customXml" Target="../ink/ink436.xml"/><Relationship Id="rId4" Type="http://schemas.openxmlformats.org/officeDocument/2006/relationships/customXml" Target="../ink/ink433.xml"/><Relationship Id="rId9" Type="http://schemas.openxmlformats.org/officeDocument/2006/relationships/image" Target="../media/image973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emf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openxmlformats.org/officeDocument/2006/relationships/image" Target="../media/image245.png"/><Relationship Id="rId21" Type="http://schemas.openxmlformats.org/officeDocument/2006/relationships/image" Target="../media/image16.emf"/><Relationship Id="rId34" Type="http://schemas.openxmlformats.org/officeDocument/2006/relationships/customXml" Target="../ink/ink14.xml"/><Relationship Id="rId7" Type="http://schemas.openxmlformats.org/officeDocument/2006/relationships/image" Target="../media/image337.png"/><Relationship Id="rId12" Type="http://schemas.openxmlformats.org/officeDocument/2006/relationships/customXml" Target="../ink/ink3.xml"/><Relationship Id="rId17" Type="http://schemas.openxmlformats.org/officeDocument/2006/relationships/image" Target="../media/image14.emf"/><Relationship Id="rId25" Type="http://schemas.openxmlformats.org/officeDocument/2006/relationships/image" Target="../media/image18.emf"/><Relationship Id="rId33" Type="http://schemas.openxmlformats.org/officeDocument/2006/relationships/image" Target="../media/image22.emf"/><Relationship Id="rId2" Type="http://schemas.openxmlformats.org/officeDocument/2006/relationships/image" Target="../media/image244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29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11" Type="http://schemas.openxmlformats.org/officeDocument/2006/relationships/image" Target="../media/image11.emf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5" Type="http://schemas.openxmlformats.org/officeDocument/2006/relationships/image" Target="../media/image247.png"/><Relationship Id="rId15" Type="http://schemas.openxmlformats.org/officeDocument/2006/relationships/image" Target="../media/image13.emf"/><Relationship Id="rId23" Type="http://schemas.openxmlformats.org/officeDocument/2006/relationships/image" Target="../media/image17.emf"/><Relationship Id="rId28" Type="http://schemas.openxmlformats.org/officeDocument/2006/relationships/customXml" Target="../ink/ink11.xml"/><Relationship Id="rId10" Type="http://schemas.openxmlformats.org/officeDocument/2006/relationships/customXml" Target="../ink/ink2.xml"/><Relationship Id="rId19" Type="http://schemas.openxmlformats.org/officeDocument/2006/relationships/image" Target="../media/image15.emf"/><Relationship Id="rId31" Type="http://schemas.openxmlformats.org/officeDocument/2006/relationships/image" Target="../media/image21.emf"/><Relationship Id="rId9" Type="http://schemas.openxmlformats.org/officeDocument/2006/relationships/image" Target="../media/image10.emf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19.emf"/><Relationship Id="rId30" Type="http://schemas.openxmlformats.org/officeDocument/2006/relationships/customXml" Target="../ink/ink12.xml"/><Relationship Id="rId35" Type="http://schemas.openxmlformats.org/officeDocument/2006/relationships/image" Target="../media/image23.emf"/><Relationship Id="rId8" Type="http://schemas.openxmlformats.org/officeDocument/2006/relationships/customXml" Target="../ink/ink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2.pn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8.xml"/><Relationship Id="rId13" Type="http://schemas.openxmlformats.org/officeDocument/2006/relationships/image" Target="../media/image183.emf"/><Relationship Id="rId18" Type="http://schemas.openxmlformats.org/officeDocument/2006/relationships/customXml" Target="../ink/ink443.xml"/><Relationship Id="rId3" Type="http://schemas.openxmlformats.org/officeDocument/2006/relationships/image" Target="../media/image203.png"/><Relationship Id="rId21" Type="http://schemas.openxmlformats.org/officeDocument/2006/relationships/image" Target="../media/image187.emf"/><Relationship Id="rId7" Type="http://schemas.openxmlformats.org/officeDocument/2006/relationships/image" Target="../media/image180.emf"/><Relationship Id="rId12" Type="http://schemas.openxmlformats.org/officeDocument/2006/relationships/customXml" Target="../ink/ink440.xml"/><Relationship Id="rId17" Type="http://schemas.openxmlformats.org/officeDocument/2006/relationships/image" Target="../media/image185.emf"/><Relationship Id="rId2" Type="http://schemas.openxmlformats.org/officeDocument/2006/relationships/image" Target="../media/image81.emf"/><Relationship Id="rId16" Type="http://schemas.openxmlformats.org/officeDocument/2006/relationships/customXml" Target="../ink/ink442.xml"/><Relationship Id="rId20" Type="http://schemas.openxmlformats.org/officeDocument/2006/relationships/customXml" Target="../ink/ink44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37.xml"/><Relationship Id="rId11" Type="http://schemas.openxmlformats.org/officeDocument/2006/relationships/image" Target="../media/image182.emf"/><Relationship Id="rId5" Type="http://schemas.openxmlformats.org/officeDocument/2006/relationships/image" Target="../media/image179.png"/><Relationship Id="rId15" Type="http://schemas.openxmlformats.org/officeDocument/2006/relationships/image" Target="../media/image184.emf"/><Relationship Id="rId23" Type="http://schemas.openxmlformats.org/officeDocument/2006/relationships/image" Target="../media/image206.png"/><Relationship Id="rId10" Type="http://schemas.openxmlformats.org/officeDocument/2006/relationships/customXml" Target="../ink/ink439.xml"/><Relationship Id="rId19" Type="http://schemas.openxmlformats.org/officeDocument/2006/relationships/image" Target="../media/image186.emf"/><Relationship Id="rId4" Type="http://schemas.openxmlformats.org/officeDocument/2006/relationships/image" Target="../media/image204.png"/><Relationship Id="rId9" Type="http://schemas.openxmlformats.org/officeDocument/2006/relationships/image" Target="../media/image1810.emf"/><Relationship Id="rId14" Type="http://schemas.openxmlformats.org/officeDocument/2006/relationships/customXml" Target="../ink/ink441.xml"/><Relationship Id="rId22" Type="http://schemas.openxmlformats.org/officeDocument/2006/relationships/image" Target="../media/image205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88.emf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216.png"/><Relationship Id="rId9" Type="http://schemas.openxmlformats.org/officeDocument/2006/relationships/image" Target="../media/image21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6.png"/><Relationship Id="rId2" Type="http://schemas.openxmlformats.org/officeDocument/2006/relationships/image" Target="../media/image10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92.png"/><Relationship Id="rId12" Type="http://schemas.openxmlformats.org/officeDocument/2006/relationships/image" Target="../media/image90.png"/><Relationship Id="rId2" Type="http://schemas.openxmlformats.org/officeDocument/2006/relationships/image" Target="../media/image1058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9.png"/><Relationship Id="rId10" Type="http://schemas.openxmlformats.org/officeDocument/2006/relationships/image" Target="../media/image190.gif"/><Relationship Id="rId9" Type="http://schemas.openxmlformats.org/officeDocument/2006/relationships/image" Target="NULL"/><Relationship Id="rId14" Type="http://schemas.openxmlformats.org/officeDocument/2006/relationships/image" Target="../media/image106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59" Type="http://schemas.openxmlformats.org/officeDocument/2006/relationships/customXml" Target="../ink/ink15.xml"/><Relationship Id="rId2" Type="http://schemas.openxmlformats.org/officeDocument/2006/relationships/image" Target="../media/image249.png"/><Relationship Id="rId6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58" Type="http://schemas.openxmlformats.org/officeDocument/2006/relationships/image" Target="../media/image24.png"/><Relationship Id="rId5" Type="http://schemas.openxmlformats.org/officeDocument/2006/relationships/image" Target="../media/image252.png"/><Relationship Id="rId57" Type="http://schemas.openxmlformats.org/officeDocument/2006/relationships/image" Target="../media/image286.emf"/><Relationship Id="rId61" Type="http://schemas.openxmlformats.org/officeDocument/2006/relationships/image" Target="../media/image26.png"/><Relationship Id="rId60" Type="http://schemas.openxmlformats.org/officeDocument/2006/relationships/image" Target="../media/image251.png"/><Relationship Id="rId4" Type="http://schemas.openxmlformats.org/officeDocument/2006/relationships/image" Target="../media/image100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8.png"/><Relationship Id="rId3" Type="http://schemas.openxmlformats.org/officeDocument/2006/relationships/image" Target="../media/image192.emf"/><Relationship Id="rId7" Type="http://schemas.openxmlformats.org/officeDocument/2006/relationships/image" Target="../media/image196.png"/><Relationship Id="rId12" Type="http://schemas.openxmlformats.org/officeDocument/2006/relationships/image" Target="../media/image207.png"/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11" Type="http://schemas.openxmlformats.org/officeDocument/2006/relationships/image" Target="../media/image202.png"/><Relationship Id="rId5" Type="http://schemas.openxmlformats.org/officeDocument/2006/relationships/image" Target="../media/image194.emf"/><Relationship Id="rId10" Type="http://schemas.openxmlformats.org/officeDocument/2006/relationships/image" Target="../media/image200.png"/><Relationship Id="rId4" Type="http://schemas.openxmlformats.org/officeDocument/2006/relationships/image" Target="../media/image193.emf"/><Relationship Id="rId9" Type="http://schemas.openxmlformats.org/officeDocument/2006/relationships/image" Target="../media/image199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emf"/><Relationship Id="rId3" Type="http://schemas.openxmlformats.org/officeDocument/2006/relationships/image" Target="../media/image5.jpg"/><Relationship Id="rId7" Type="http://schemas.openxmlformats.org/officeDocument/2006/relationships/customXml" Target="../ink/ink446.xml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0.emf"/><Relationship Id="rId5" Type="http://schemas.openxmlformats.org/officeDocument/2006/relationships/customXml" Target="../ink/ink445.xml"/><Relationship Id="rId10" Type="http://schemas.openxmlformats.org/officeDocument/2006/relationships/image" Target="../media/image200.emf"/><Relationship Id="rId4" Type="http://schemas.openxmlformats.org/officeDocument/2006/relationships/image" Target="../media/image1780.png"/><Relationship Id="rId9" Type="http://schemas.openxmlformats.org/officeDocument/2006/relationships/customXml" Target="../ink/ink447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3" Type="http://schemas.openxmlformats.org/officeDocument/2006/relationships/image" Target="../media/image218.png"/><Relationship Id="rId7" Type="http://schemas.openxmlformats.org/officeDocument/2006/relationships/image" Target="../media/image2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13" Type="http://schemas.openxmlformats.org/officeDocument/2006/relationships/customXml" Target="../ink/ink453.xml"/><Relationship Id="rId18" Type="http://schemas.openxmlformats.org/officeDocument/2006/relationships/image" Target="../media/image1930.emf"/><Relationship Id="rId3" Type="http://schemas.openxmlformats.org/officeDocument/2006/relationships/customXml" Target="../ink/ink448.xml"/><Relationship Id="rId7" Type="http://schemas.openxmlformats.org/officeDocument/2006/relationships/customXml" Target="../ink/ink450.xml"/><Relationship Id="rId12" Type="http://schemas.openxmlformats.org/officeDocument/2006/relationships/image" Target="../media/image189.emf"/><Relationship Id="rId17" Type="http://schemas.openxmlformats.org/officeDocument/2006/relationships/customXml" Target="../ink/ink455.xml"/><Relationship Id="rId2" Type="http://schemas.openxmlformats.org/officeDocument/2006/relationships/image" Target="../media/image40.png"/><Relationship Id="rId16" Type="http://schemas.openxmlformats.org/officeDocument/2006/relationships/image" Target="../media/image1920.emf"/><Relationship Id="rId20" Type="http://schemas.openxmlformats.org/officeDocument/2006/relationships/image" Target="../media/image19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emf"/><Relationship Id="rId11" Type="http://schemas.openxmlformats.org/officeDocument/2006/relationships/customXml" Target="../ink/ink452.xml"/><Relationship Id="rId5" Type="http://schemas.openxmlformats.org/officeDocument/2006/relationships/customXml" Target="../ink/ink449.xml"/><Relationship Id="rId15" Type="http://schemas.openxmlformats.org/officeDocument/2006/relationships/customXml" Target="../ink/ink454.xml"/><Relationship Id="rId10" Type="http://schemas.openxmlformats.org/officeDocument/2006/relationships/image" Target="../media/image1880.emf"/><Relationship Id="rId19" Type="http://schemas.openxmlformats.org/officeDocument/2006/relationships/image" Target="../media/image194.png"/><Relationship Id="rId4" Type="http://schemas.openxmlformats.org/officeDocument/2006/relationships/image" Target="../media/image185.emf"/><Relationship Id="rId9" Type="http://schemas.openxmlformats.org/officeDocument/2006/relationships/customXml" Target="../ink/ink451.xml"/><Relationship Id="rId14" Type="http://schemas.openxmlformats.org/officeDocument/2006/relationships/image" Target="../media/image1910.emf"/></Relationships>
</file>

<file path=ppt/slides/_rels/slide14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10.emf"/><Relationship Id="rId26" Type="http://schemas.openxmlformats.org/officeDocument/2006/relationships/image" Target="../media/image3950.emf"/><Relationship Id="rId39" Type="http://schemas.openxmlformats.org/officeDocument/2006/relationships/customXml" Target="../ink/ink467.xml"/><Relationship Id="rId21" Type="http://schemas.openxmlformats.org/officeDocument/2006/relationships/customXml" Target="../ink/ink458.xml"/><Relationship Id="rId34" Type="http://schemas.openxmlformats.org/officeDocument/2006/relationships/image" Target="../media/image3990.emf"/><Relationship Id="rId42" Type="http://schemas.openxmlformats.org/officeDocument/2006/relationships/image" Target="../media/image4030.emf"/><Relationship Id="rId47" Type="http://schemas.openxmlformats.org/officeDocument/2006/relationships/customXml" Target="../ink/ink471.xml"/><Relationship Id="rId50" Type="http://schemas.openxmlformats.org/officeDocument/2006/relationships/image" Target="../media/image4070.emf"/><Relationship Id="rId55" Type="http://schemas.openxmlformats.org/officeDocument/2006/relationships/customXml" Target="../ink/ink475.xml"/><Relationship Id="rId63" Type="http://schemas.openxmlformats.org/officeDocument/2006/relationships/image" Target="../media/image1140.png"/><Relationship Id="rId2" Type="http://schemas.openxmlformats.org/officeDocument/2006/relationships/image" Target="../media/image880.png"/><Relationship Id="rId29" Type="http://schemas.openxmlformats.org/officeDocument/2006/relationships/customXml" Target="../ink/ink462.xml"/><Relationship Id="rId24" Type="http://schemas.openxmlformats.org/officeDocument/2006/relationships/image" Target="../media/image3940.emf"/><Relationship Id="rId32" Type="http://schemas.openxmlformats.org/officeDocument/2006/relationships/image" Target="../media/image3980.emf"/><Relationship Id="rId37" Type="http://schemas.openxmlformats.org/officeDocument/2006/relationships/customXml" Target="../ink/ink466.xml"/><Relationship Id="rId40" Type="http://schemas.openxmlformats.org/officeDocument/2006/relationships/image" Target="../media/image4020.emf"/><Relationship Id="rId45" Type="http://schemas.openxmlformats.org/officeDocument/2006/relationships/customXml" Target="../ink/ink470.xml"/><Relationship Id="rId53" Type="http://schemas.openxmlformats.org/officeDocument/2006/relationships/customXml" Target="../ink/ink474.xml"/><Relationship Id="rId58" Type="http://schemas.openxmlformats.org/officeDocument/2006/relationships/image" Target="../media/image1137.emf"/><Relationship Id="rId23" Type="http://schemas.openxmlformats.org/officeDocument/2006/relationships/customXml" Target="../ink/ink459.xml"/><Relationship Id="rId28" Type="http://schemas.openxmlformats.org/officeDocument/2006/relationships/image" Target="../media/image3960.emf"/><Relationship Id="rId36" Type="http://schemas.openxmlformats.org/officeDocument/2006/relationships/image" Target="../media/image4000.emf"/><Relationship Id="rId49" Type="http://schemas.openxmlformats.org/officeDocument/2006/relationships/customXml" Target="../ink/ink472.xml"/><Relationship Id="rId57" Type="http://schemas.openxmlformats.org/officeDocument/2006/relationships/customXml" Target="../ink/ink476.xml"/><Relationship Id="rId61" Type="http://schemas.openxmlformats.org/officeDocument/2006/relationships/customXml" Target="../ink/ink478.xml"/><Relationship Id="rId19" Type="http://schemas.openxmlformats.org/officeDocument/2006/relationships/customXml" Target="../ink/ink457.xml"/><Relationship Id="rId31" Type="http://schemas.openxmlformats.org/officeDocument/2006/relationships/customXml" Target="../ink/ink463.xml"/><Relationship Id="rId44" Type="http://schemas.openxmlformats.org/officeDocument/2006/relationships/image" Target="../media/image4040.emf"/><Relationship Id="rId52" Type="http://schemas.openxmlformats.org/officeDocument/2006/relationships/image" Target="../media/image4080.emf"/><Relationship Id="rId60" Type="http://schemas.openxmlformats.org/officeDocument/2006/relationships/image" Target="../media/image1138.emf"/><Relationship Id="rId22" Type="http://schemas.openxmlformats.org/officeDocument/2006/relationships/image" Target="../media/image3930.emf"/><Relationship Id="rId27" Type="http://schemas.openxmlformats.org/officeDocument/2006/relationships/customXml" Target="../ink/ink461.xml"/><Relationship Id="rId30" Type="http://schemas.openxmlformats.org/officeDocument/2006/relationships/image" Target="../media/image3970.emf"/><Relationship Id="rId35" Type="http://schemas.openxmlformats.org/officeDocument/2006/relationships/customXml" Target="../ink/ink465.xml"/><Relationship Id="rId43" Type="http://schemas.openxmlformats.org/officeDocument/2006/relationships/customXml" Target="../ink/ink469.xml"/><Relationship Id="rId48" Type="http://schemas.openxmlformats.org/officeDocument/2006/relationships/image" Target="../media/image4060.emf"/><Relationship Id="rId56" Type="http://schemas.openxmlformats.org/officeDocument/2006/relationships/image" Target="../media/image1136.emf"/><Relationship Id="rId51" Type="http://schemas.openxmlformats.org/officeDocument/2006/relationships/customXml" Target="../ink/ink473.xml"/><Relationship Id="rId3" Type="http://schemas.openxmlformats.org/officeDocument/2006/relationships/customXml" Target="../ink/ink456.xml"/><Relationship Id="rId25" Type="http://schemas.openxmlformats.org/officeDocument/2006/relationships/customXml" Target="../ink/ink460.xml"/><Relationship Id="rId33" Type="http://schemas.openxmlformats.org/officeDocument/2006/relationships/customXml" Target="../ink/ink464.xml"/><Relationship Id="rId38" Type="http://schemas.openxmlformats.org/officeDocument/2006/relationships/image" Target="../media/image4010.emf"/><Relationship Id="rId46" Type="http://schemas.openxmlformats.org/officeDocument/2006/relationships/image" Target="../media/image4050.emf"/><Relationship Id="rId59" Type="http://schemas.openxmlformats.org/officeDocument/2006/relationships/customXml" Target="../ink/ink477.xml"/><Relationship Id="rId20" Type="http://schemas.openxmlformats.org/officeDocument/2006/relationships/image" Target="../media/image3920.emf"/><Relationship Id="rId41" Type="http://schemas.openxmlformats.org/officeDocument/2006/relationships/customXml" Target="../ink/ink468.xml"/><Relationship Id="rId54" Type="http://schemas.openxmlformats.org/officeDocument/2006/relationships/image" Target="../media/image1135.emf"/><Relationship Id="rId62" Type="http://schemas.openxmlformats.org/officeDocument/2006/relationships/image" Target="../media/image1139.emf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0.png"/><Relationship Id="rId4" Type="http://schemas.openxmlformats.org/officeDocument/2006/relationships/image" Target="../media/image210.emf"/></Relationships>
</file>

<file path=ppt/slides/_rels/slide14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89.xml"/><Relationship Id="rId21" Type="http://schemas.openxmlformats.org/officeDocument/2006/relationships/image" Target="../media/image1159.emf"/><Relationship Id="rId42" Type="http://schemas.openxmlformats.org/officeDocument/2006/relationships/customXml" Target="../ink/ink497.xml"/><Relationship Id="rId47" Type="http://schemas.openxmlformats.org/officeDocument/2006/relationships/image" Target="../media/image1172.emf"/><Relationship Id="rId63" Type="http://schemas.openxmlformats.org/officeDocument/2006/relationships/image" Target="../media/image1180.emf"/><Relationship Id="rId68" Type="http://schemas.openxmlformats.org/officeDocument/2006/relationships/customXml" Target="../ink/ink510.xml"/><Relationship Id="rId16" Type="http://schemas.openxmlformats.org/officeDocument/2006/relationships/customXml" Target="../ink/ink484.xml"/><Relationship Id="rId11" Type="http://schemas.openxmlformats.org/officeDocument/2006/relationships/image" Target="../media/image1154.emf"/><Relationship Id="rId32" Type="http://schemas.openxmlformats.org/officeDocument/2006/relationships/customXml" Target="../ink/ink492.xml"/><Relationship Id="rId37" Type="http://schemas.openxmlformats.org/officeDocument/2006/relationships/image" Target="../media/image1167.emf"/><Relationship Id="rId53" Type="http://schemas.openxmlformats.org/officeDocument/2006/relationships/image" Target="../media/image1175.emf"/><Relationship Id="rId58" Type="http://schemas.openxmlformats.org/officeDocument/2006/relationships/customXml" Target="../ink/ink505.xml"/><Relationship Id="rId74" Type="http://schemas.openxmlformats.org/officeDocument/2006/relationships/customXml" Target="../ink/ink513.xml"/><Relationship Id="rId79" Type="http://schemas.openxmlformats.org/officeDocument/2006/relationships/image" Target="../media/image1188.emf"/><Relationship Id="rId5" Type="http://schemas.openxmlformats.org/officeDocument/2006/relationships/image" Target="../media/image452.png"/><Relationship Id="rId61" Type="http://schemas.openxmlformats.org/officeDocument/2006/relationships/image" Target="../media/image1179.emf"/><Relationship Id="rId82" Type="http://schemas.openxmlformats.org/officeDocument/2006/relationships/customXml" Target="../ink/ink517.xml"/><Relationship Id="rId19" Type="http://schemas.openxmlformats.org/officeDocument/2006/relationships/image" Target="../media/image1158.emf"/><Relationship Id="rId14" Type="http://schemas.openxmlformats.org/officeDocument/2006/relationships/customXml" Target="../ink/ink483.xml"/><Relationship Id="rId22" Type="http://schemas.openxmlformats.org/officeDocument/2006/relationships/customXml" Target="../ink/ink487.xml"/><Relationship Id="rId27" Type="http://schemas.openxmlformats.org/officeDocument/2006/relationships/image" Target="../media/image1162.emf"/><Relationship Id="rId30" Type="http://schemas.openxmlformats.org/officeDocument/2006/relationships/customXml" Target="../ink/ink491.xml"/><Relationship Id="rId35" Type="http://schemas.openxmlformats.org/officeDocument/2006/relationships/image" Target="../media/image1166.emf"/><Relationship Id="rId43" Type="http://schemas.openxmlformats.org/officeDocument/2006/relationships/image" Target="../media/image1170.emf"/><Relationship Id="rId48" Type="http://schemas.openxmlformats.org/officeDocument/2006/relationships/customXml" Target="../ink/ink500.xml"/><Relationship Id="rId56" Type="http://schemas.openxmlformats.org/officeDocument/2006/relationships/customXml" Target="../ink/ink504.xml"/><Relationship Id="rId64" Type="http://schemas.openxmlformats.org/officeDocument/2006/relationships/customXml" Target="../ink/ink508.xml"/><Relationship Id="rId69" Type="http://schemas.openxmlformats.org/officeDocument/2006/relationships/image" Target="../media/image1183.emf"/><Relationship Id="rId77" Type="http://schemas.openxmlformats.org/officeDocument/2006/relationships/image" Target="../media/image1187.emf"/><Relationship Id="rId8" Type="http://schemas.openxmlformats.org/officeDocument/2006/relationships/customXml" Target="../ink/ink480.xml"/><Relationship Id="rId51" Type="http://schemas.openxmlformats.org/officeDocument/2006/relationships/image" Target="../media/image1174.emf"/><Relationship Id="rId72" Type="http://schemas.openxmlformats.org/officeDocument/2006/relationships/customXml" Target="../ink/ink512.xml"/><Relationship Id="rId80" Type="http://schemas.openxmlformats.org/officeDocument/2006/relationships/customXml" Target="../ink/ink516.xml"/><Relationship Id="rId3" Type="http://schemas.openxmlformats.org/officeDocument/2006/relationships/image" Target="../media/image430.png"/><Relationship Id="rId12" Type="http://schemas.openxmlformats.org/officeDocument/2006/relationships/customXml" Target="../ink/ink482.xml"/><Relationship Id="rId17" Type="http://schemas.openxmlformats.org/officeDocument/2006/relationships/image" Target="../media/image1157.emf"/><Relationship Id="rId25" Type="http://schemas.openxmlformats.org/officeDocument/2006/relationships/image" Target="../media/image1161.emf"/><Relationship Id="rId33" Type="http://schemas.openxmlformats.org/officeDocument/2006/relationships/image" Target="../media/image1165.emf"/><Relationship Id="rId38" Type="http://schemas.openxmlformats.org/officeDocument/2006/relationships/customXml" Target="../ink/ink495.xml"/><Relationship Id="rId46" Type="http://schemas.openxmlformats.org/officeDocument/2006/relationships/customXml" Target="../ink/ink499.xml"/><Relationship Id="rId59" Type="http://schemas.openxmlformats.org/officeDocument/2006/relationships/image" Target="../media/image1178.emf"/><Relationship Id="rId67" Type="http://schemas.openxmlformats.org/officeDocument/2006/relationships/image" Target="../media/image1182.emf"/><Relationship Id="rId20" Type="http://schemas.openxmlformats.org/officeDocument/2006/relationships/customXml" Target="../ink/ink486.xml"/><Relationship Id="rId41" Type="http://schemas.openxmlformats.org/officeDocument/2006/relationships/image" Target="../media/image1169.emf"/><Relationship Id="rId54" Type="http://schemas.openxmlformats.org/officeDocument/2006/relationships/customXml" Target="../ink/ink503.xml"/><Relationship Id="rId62" Type="http://schemas.openxmlformats.org/officeDocument/2006/relationships/customXml" Target="../ink/ink507.xml"/><Relationship Id="rId70" Type="http://schemas.openxmlformats.org/officeDocument/2006/relationships/customXml" Target="../ink/ink511.xml"/><Relationship Id="rId75" Type="http://schemas.openxmlformats.org/officeDocument/2006/relationships/image" Target="../media/image1186.emf"/><Relationship Id="rId83" Type="http://schemas.openxmlformats.org/officeDocument/2006/relationships/image" Target="../media/image1190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79.xml"/><Relationship Id="rId15" Type="http://schemas.openxmlformats.org/officeDocument/2006/relationships/image" Target="../media/image1156.emf"/><Relationship Id="rId23" Type="http://schemas.openxmlformats.org/officeDocument/2006/relationships/image" Target="../media/image1160.emf"/><Relationship Id="rId28" Type="http://schemas.openxmlformats.org/officeDocument/2006/relationships/customXml" Target="../ink/ink490.xml"/><Relationship Id="rId36" Type="http://schemas.openxmlformats.org/officeDocument/2006/relationships/customXml" Target="../ink/ink494.xml"/><Relationship Id="rId49" Type="http://schemas.openxmlformats.org/officeDocument/2006/relationships/image" Target="../media/image1173.emf"/><Relationship Id="rId57" Type="http://schemas.openxmlformats.org/officeDocument/2006/relationships/image" Target="../media/image1177.emf"/><Relationship Id="rId10" Type="http://schemas.openxmlformats.org/officeDocument/2006/relationships/customXml" Target="../ink/ink481.xml"/><Relationship Id="rId31" Type="http://schemas.openxmlformats.org/officeDocument/2006/relationships/image" Target="../media/image1164.emf"/><Relationship Id="rId44" Type="http://schemas.openxmlformats.org/officeDocument/2006/relationships/customXml" Target="../ink/ink498.xml"/><Relationship Id="rId52" Type="http://schemas.openxmlformats.org/officeDocument/2006/relationships/customXml" Target="../ink/ink502.xml"/><Relationship Id="rId60" Type="http://schemas.openxmlformats.org/officeDocument/2006/relationships/customXml" Target="../ink/ink506.xml"/><Relationship Id="rId65" Type="http://schemas.openxmlformats.org/officeDocument/2006/relationships/image" Target="../media/image1181.emf"/><Relationship Id="rId73" Type="http://schemas.openxmlformats.org/officeDocument/2006/relationships/image" Target="../media/image1185.emf"/><Relationship Id="rId78" Type="http://schemas.openxmlformats.org/officeDocument/2006/relationships/customXml" Target="../ink/ink515.xml"/><Relationship Id="rId81" Type="http://schemas.openxmlformats.org/officeDocument/2006/relationships/image" Target="../media/image1189.emf"/><Relationship Id="rId4" Type="http://schemas.openxmlformats.org/officeDocument/2006/relationships/image" Target="../media/image213.png"/><Relationship Id="rId9" Type="http://schemas.openxmlformats.org/officeDocument/2006/relationships/image" Target="../media/image1153.emf"/><Relationship Id="rId13" Type="http://schemas.openxmlformats.org/officeDocument/2006/relationships/image" Target="../media/image1155.emf"/><Relationship Id="rId18" Type="http://schemas.openxmlformats.org/officeDocument/2006/relationships/customXml" Target="../ink/ink485.xml"/><Relationship Id="rId39" Type="http://schemas.openxmlformats.org/officeDocument/2006/relationships/image" Target="../media/image1168.emf"/><Relationship Id="rId34" Type="http://schemas.openxmlformats.org/officeDocument/2006/relationships/customXml" Target="../ink/ink493.xml"/><Relationship Id="rId50" Type="http://schemas.openxmlformats.org/officeDocument/2006/relationships/customXml" Target="../ink/ink501.xml"/><Relationship Id="rId55" Type="http://schemas.openxmlformats.org/officeDocument/2006/relationships/image" Target="../media/image1176.emf"/><Relationship Id="rId76" Type="http://schemas.openxmlformats.org/officeDocument/2006/relationships/customXml" Target="../ink/ink514.xml"/><Relationship Id="rId7" Type="http://schemas.openxmlformats.org/officeDocument/2006/relationships/image" Target="../media/image1152.emf"/><Relationship Id="rId71" Type="http://schemas.openxmlformats.org/officeDocument/2006/relationships/image" Target="../media/image1184.emf"/><Relationship Id="rId2" Type="http://schemas.openxmlformats.org/officeDocument/2006/relationships/image" Target="../media/image212.png"/><Relationship Id="rId29" Type="http://schemas.openxmlformats.org/officeDocument/2006/relationships/image" Target="../media/image1163.emf"/><Relationship Id="rId24" Type="http://schemas.openxmlformats.org/officeDocument/2006/relationships/customXml" Target="../ink/ink488.xml"/><Relationship Id="rId40" Type="http://schemas.openxmlformats.org/officeDocument/2006/relationships/customXml" Target="../ink/ink496.xml"/><Relationship Id="rId45" Type="http://schemas.openxmlformats.org/officeDocument/2006/relationships/image" Target="../media/image1171.emf"/><Relationship Id="rId66" Type="http://schemas.openxmlformats.org/officeDocument/2006/relationships/customXml" Target="../ink/ink509.xml"/></Relationships>
</file>

<file path=ppt/slides/_rels/slide14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28.xml"/><Relationship Id="rId21" Type="http://schemas.openxmlformats.org/officeDocument/2006/relationships/image" Target="../media/image1159.emf"/><Relationship Id="rId42" Type="http://schemas.openxmlformats.org/officeDocument/2006/relationships/customXml" Target="../ink/ink536.xml"/><Relationship Id="rId47" Type="http://schemas.openxmlformats.org/officeDocument/2006/relationships/image" Target="../media/image1172.emf"/><Relationship Id="rId63" Type="http://schemas.openxmlformats.org/officeDocument/2006/relationships/image" Target="../media/image1180.emf"/><Relationship Id="rId68" Type="http://schemas.openxmlformats.org/officeDocument/2006/relationships/customXml" Target="../ink/ink549.xml"/><Relationship Id="rId16" Type="http://schemas.openxmlformats.org/officeDocument/2006/relationships/customXml" Target="../ink/ink523.xml"/><Relationship Id="rId11" Type="http://schemas.openxmlformats.org/officeDocument/2006/relationships/image" Target="../media/image1154.emf"/><Relationship Id="rId32" Type="http://schemas.openxmlformats.org/officeDocument/2006/relationships/customXml" Target="../ink/ink531.xml"/><Relationship Id="rId37" Type="http://schemas.openxmlformats.org/officeDocument/2006/relationships/image" Target="../media/image1167.emf"/><Relationship Id="rId53" Type="http://schemas.openxmlformats.org/officeDocument/2006/relationships/image" Target="../media/image1175.emf"/><Relationship Id="rId58" Type="http://schemas.openxmlformats.org/officeDocument/2006/relationships/customXml" Target="../ink/ink544.xml"/><Relationship Id="rId74" Type="http://schemas.openxmlformats.org/officeDocument/2006/relationships/customXml" Target="../ink/ink552.xml"/><Relationship Id="rId79" Type="http://schemas.openxmlformats.org/officeDocument/2006/relationships/image" Target="../media/image1188.emf"/><Relationship Id="rId5" Type="http://schemas.openxmlformats.org/officeDocument/2006/relationships/image" Target="../media/image461.png"/><Relationship Id="rId61" Type="http://schemas.openxmlformats.org/officeDocument/2006/relationships/image" Target="../media/image1179.emf"/><Relationship Id="rId82" Type="http://schemas.openxmlformats.org/officeDocument/2006/relationships/customXml" Target="../ink/ink556.xml"/><Relationship Id="rId19" Type="http://schemas.openxmlformats.org/officeDocument/2006/relationships/image" Target="../media/image1158.emf"/><Relationship Id="rId14" Type="http://schemas.openxmlformats.org/officeDocument/2006/relationships/customXml" Target="../ink/ink522.xml"/><Relationship Id="rId22" Type="http://schemas.openxmlformats.org/officeDocument/2006/relationships/customXml" Target="../ink/ink526.xml"/><Relationship Id="rId27" Type="http://schemas.openxmlformats.org/officeDocument/2006/relationships/image" Target="../media/image1162.emf"/><Relationship Id="rId30" Type="http://schemas.openxmlformats.org/officeDocument/2006/relationships/customXml" Target="../ink/ink530.xml"/><Relationship Id="rId35" Type="http://schemas.openxmlformats.org/officeDocument/2006/relationships/image" Target="../media/image1166.emf"/><Relationship Id="rId43" Type="http://schemas.openxmlformats.org/officeDocument/2006/relationships/image" Target="../media/image1170.emf"/><Relationship Id="rId48" Type="http://schemas.openxmlformats.org/officeDocument/2006/relationships/customXml" Target="../ink/ink539.xml"/><Relationship Id="rId56" Type="http://schemas.openxmlformats.org/officeDocument/2006/relationships/customXml" Target="../ink/ink543.xml"/><Relationship Id="rId64" Type="http://schemas.openxmlformats.org/officeDocument/2006/relationships/customXml" Target="../ink/ink547.xml"/><Relationship Id="rId69" Type="http://schemas.openxmlformats.org/officeDocument/2006/relationships/image" Target="../media/image1183.emf"/><Relationship Id="rId77" Type="http://schemas.openxmlformats.org/officeDocument/2006/relationships/image" Target="../media/image1187.emf"/><Relationship Id="rId8" Type="http://schemas.openxmlformats.org/officeDocument/2006/relationships/customXml" Target="../ink/ink519.xml"/><Relationship Id="rId51" Type="http://schemas.openxmlformats.org/officeDocument/2006/relationships/image" Target="../media/image1174.emf"/><Relationship Id="rId72" Type="http://schemas.openxmlformats.org/officeDocument/2006/relationships/customXml" Target="../ink/ink551.xml"/><Relationship Id="rId80" Type="http://schemas.openxmlformats.org/officeDocument/2006/relationships/customXml" Target="../ink/ink555.xml"/><Relationship Id="rId3" Type="http://schemas.openxmlformats.org/officeDocument/2006/relationships/image" Target="../media/image440.png"/><Relationship Id="rId12" Type="http://schemas.openxmlformats.org/officeDocument/2006/relationships/customXml" Target="../ink/ink521.xml"/><Relationship Id="rId17" Type="http://schemas.openxmlformats.org/officeDocument/2006/relationships/image" Target="../media/image1157.emf"/><Relationship Id="rId25" Type="http://schemas.openxmlformats.org/officeDocument/2006/relationships/image" Target="../media/image1161.emf"/><Relationship Id="rId33" Type="http://schemas.openxmlformats.org/officeDocument/2006/relationships/image" Target="../media/image1165.emf"/><Relationship Id="rId38" Type="http://schemas.openxmlformats.org/officeDocument/2006/relationships/customXml" Target="../ink/ink534.xml"/><Relationship Id="rId46" Type="http://schemas.openxmlformats.org/officeDocument/2006/relationships/customXml" Target="../ink/ink538.xml"/><Relationship Id="rId59" Type="http://schemas.openxmlformats.org/officeDocument/2006/relationships/image" Target="../media/image1178.emf"/><Relationship Id="rId67" Type="http://schemas.openxmlformats.org/officeDocument/2006/relationships/image" Target="../media/image1182.emf"/><Relationship Id="rId20" Type="http://schemas.openxmlformats.org/officeDocument/2006/relationships/customXml" Target="../ink/ink525.xml"/><Relationship Id="rId41" Type="http://schemas.openxmlformats.org/officeDocument/2006/relationships/image" Target="../media/image1169.emf"/><Relationship Id="rId54" Type="http://schemas.openxmlformats.org/officeDocument/2006/relationships/customXml" Target="../ink/ink542.xml"/><Relationship Id="rId62" Type="http://schemas.openxmlformats.org/officeDocument/2006/relationships/customXml" Target="../ink/ink546.xml"/><Relationship Id="rId70" Type="http://schemas.openxmlformats.org/officeDocument/2006/relationships/customXml" Target="../ink/ink550.xml"/><Relationship Id="rId75" Type="http://schemas.openxmlformats.org/officeDocument/2006/relationships/image" Target="../media/image1186.emf"/><Relationship Id="rId83" Type="http://schemas.openxmlformats.org/officeDocument/2006/relationships/image" Target="../media/image1190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18.xml"/><Relationship Id="rId15" Type="http://schemas.openxmlformats.org/officeDocument/2006/relationships/image" Target="../media/image1156.emf"/><Relationship Id="rId23" Type="http://schemas.openxmlformats.org/officeDocument/2006/relationships/image" Target="../media/image1160.emf"/><Relationship Id="rId28" Type="http://schemas.openxmlformats.org/officeDocument/2006/relationships/customXml" Target="../ink/ink529.xml"/><Relationship Id="rId36" Type="http://schemas.openxmlformats.org/officeDocument/2006/relationships/customXml" Target="../ink/ink533.xml"/><Relationship Id="rId49" Type="http://schemas.openxmlformats.org/officeDocument/2006/relationships/image" Target="../media/image1173.emf"/><Relationship Id="rId57" Type="http://schemas.openxmlformats.org/officeDocument/2006/relationships/image" Target="../media/image1177.emf"/><Relationship Id="rId10" Type="http://schemas.openxmlformats.org/officeDocument/2006/relationships/customXml" Target="../ink/ink520.xml"/><Relationship Id="rId31" Type="http://schemas.openxmlformats.org/officeDocument/2006/relationships/image" Target="../media/image1164.emf"/><Relationship Id="rId44" Type="http://schemas.openxmlformats.org/officeDocument/2006/relationships/customXml" Target="../ink/ink537.xml"/><Relationship Id="rId52" Type="http://schemas.openxmlformats.org/officeDocument/2006/relationships/customXml" Target="../ink/ink541.xml"/><Relationship Id="rId60" Type="http://schemas.openxmlformats.org/officeDocument/2006/relationships/customXml" Target="../ink/ink545.xml"/><Relationship Id="rId65" Type="http://schemas.openxmlformats.org/officeDocument/2006/relationships/image" Target="../media/image1181.emf"/><Relationship Id="rId73" Type="http://schemas.openxmlformats.org/officeDocument/2006/relationships/image" Target="../media/image1185.emf"/><Relationship Id="rId78" Type="http://schemas.openxmlformats.org/officeDocument/2006/relationships/customXml" Target="../ink/ink554.xml"/><Relationship Id="rId81" Type="http://schemas.openxmlformats.org/officeDocument/2006/relationships/image" Target="../media/image1189.emf"/><Relationship Id="rId4" Type="http://schemas.openxmlformats.org/officeDocument/2006/relationships/image" Target="../media/image213.png"/><Relationship Id="rId9" Type="http://schemas.openxmlformats.org/officeDocument/2006/relationships/image" Target="../media/image1153.emf"/><Relationship Id="rId13" Type="http://schemas.openxmlformats.org/officeDocument/2006/relationships/image" Target="../media/image1155.emf"/><Relationship Id="rId18" Type="http://schemas.openxmlformats.org/officeDocument/2006/relationships/customXml" Target="../ink/ink524.xml"/><Relationship Id="rId39" Type="http://schemas.openxmlformats.org/officeDocument/2006/relationships/image" Target="../media/image1168.emf"/><Relationship Id="rId34" Type="http://schemas.openxmlformats.org/officeDocument/2006/relationships/customXml" Target="../ink/ink532.xml"/><Relationship Id="rId50" Type="http://schemas.openxmlformats.org/officeDocument/2006/relationships/customXml" Target="../ink/ink540.xml"/><Relationship Id="rId55" Type="http://schemas.openxmlformats.org/officeDocument/2006/relationships/image" Target="../media/image1176.emf"/><Relationship Id="rId76" Type="http://schemas.openxmlformats.org/officeDocument/2006/relationships/customXml" Target="../ink/ink553.xml"/><Relationship Id="rId7" Type="http://schemas.openxmlformats.org/officeDocument/2006/relationships/image" Target="../media/image1152.emf"/><Relationship Id="rId71" Type="http://schemas.openxmlformats.org/officeDocument/2006/relationships/image" Target="../media/image1184.emf"/><Relationship Id="rId2" Type="http://schemas.openxmlformats.org/officeDocument/2006/relationships/image" Target="../media/image212.png"/><Relationship Id="rId29" Type="http://schemas.openxmlformats.org/officeDocument/2006/relationships/image" Target="../media/image1163.emf"/><Relationship Id="rId24" Type="http://schemas.openxmlformats.org/officeDocument/2006/relationships/customXml" Target="../ink/ink527.xml"/><Relationship Id="rId40" Type="http://schemas.openxmlformats.org/officeDocument/2006/relationships/customXml" Target="../ink/ink535.xml"/><Relationship Id="rId45" Type="http://schemas.openxmlformats.org/officeDocument/2006/relationships/image" Target="../media/image1171.emf"/><Relationship Id="rId66" Type="http://schemas.openxmlformats.org/officeDocument/2006/relationships/customXml" Target="../ink/ink548.xml"/></Relationships>
</file>

<file path=ppt/slides/_rels/slide14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67.xml"/><Relationship Id="rId21" Type="http://schemas.openxmlformats.org/officeDocument/2006/relationships/image" Target="../media/image1159.emf"/><Relationship Id="rId42" Type="http://schemas.openxmlformats.org/officeDocument/2006/relationships/customXml" Target="../ink/ink575.xml"/><Relationship Id="rId47" Type="http://schemas.openxmlformats.org/officeDocument/2006/relationships/image" Target="../media/image1172.emf"/><Relationship Id="rId63" Type="http://schemas.openxmlformats.org/officeDocument/2006/relationships/image" Target="../media/image1180.emf"/><Relationship Id="rId68" Type="http://schemas.openxmlformats.org/officeDocument/2006/relationships/customXml" Target="../ink/ink588.xml"/><Relationship Id="rId16" Type="http://schemas.openxmlformats.org/officeDocument/2006/relationships/customXml" Target="../ink/ink562.xml"/><Relationship Id="rId11" Type="http://schemas.openxmlformats.org/officeDocument/2006/relationships/image" Target="../media/image1154.emf"/><Relationship Id="rId32" Type="http://schemas.openxmlformats.org/officeDocument/2006/relationships/customXml" Target="../ink/ink570.xml"/><Relationship Id="rId37" Type="http://schemas.openxmlformats.org/officeDocument/2006/relationships/image" Target="../media/image1167.emf"/><Relationship Id="rId53" Type="http://schemas.openxmlformats.org/officeDocument/2006/relationships/image" Target="../media/image1175.emf"/><Relationship Id="rId58" Type="http://schemas.openxmlformats.org/officeDocument/2006/relationships/customXml" Target="../ink/ink583.xml"/><Relationship Id="rId74" Type="http://schemas.openxmlformats.org/officeDocument/2006/relationships/customXml" Target="../ink/ink591.xml"/><Relationship Id="rId79" Type="http://schemas.openxmlformats.org/officeDocument/2006/relationships/image" Target="../media/image1188.emf"/><Relationship Id="rId5" Type="http://schemas.openxmlformats.org/officeDocument/2006/relationships/image" Target="../media/image461.png"/><Relationship Id="rId61" Type="http://schemas.openxmlformats.org/officeDocument/2006/relationships/image" Target="../media/image1179.emf"/><Relationship Id="rId82" Type="http://schemas.openxmlformats.org/officeDocument/2006/relationships/customXml" Target="../ink/ink595.xml"/><Relationship Id="rId19" Type="http://schemas.openxmlformats.org/officeDocument/2006/relationships/image" Target="../media/image1158.emf"/><Relationship Id="rId14" Type="http://schemas.openxmlformats.org/officeDocument/2006/relationships/customXml" Target="../ink/ink561.xml"/><Relationship Id="rId22" Type="http://schemas.openxmlformats.org/officeDocument/2006/relationships/customXml" Target="../ink/ink565.xml"/><Relationship Id="rId27" Type="http://schemas.openxmlformats.org/officeDocument/2006/relationships/image" Target="../media/image1162.emf"/><Relationship Id="rId30" Type="http://schemas.openxmlformats.org/officeDocument/2006/relationships/customXml" Target="../ink/ink569.xml"/><Relationship Id="rId35" Type="http://schemas.openxmlformats.org/officeDocument/2006/relationships/image" Target="../media/image1166.emf"/><Relationship Id="rId43" Type="http://schemas.openxmlformats.org/officeDocument/2006/relationships/image" Target="../media/image1170.emf"/><Relationship Id="rId48" Type="http://schemas.openxmlformats.org/officeDocument/2006/relationships/customXml" Target="../ink/ink578.xml"/><Relationship Id="rId56" Type="http://schemas.openxmlformats.org/officeDocument/2006/relationships/customXml" Target="../ink/ink582.xml"/><Relationship Id="rId64" Type="http://schemas.openxmlformats.org/officeDocument/2006/relationships/customXml" Target="../ink/ink586.xml"/><Relationship Id="rId69" Type="http://schemas.openxmlformats.org/officeDocument/2006/relationships/image" Target="../media/image1183.emf"/><Relationship Id="rId77" Type="http://schemas.openxmlformats.org/officeDocument/2006/relationships/image" Target="../media/image1187.emf"/><Relationship Id="rId8" Type="http://schemas.openxmlformats.org/officeDocument/2006/relationships/customXml" Target="../ink/ink558.xml"/><Relationship Id="rId51" Type="http://schemas.openxmlformats.org/officeDocument/2006/relationships/image" Target="../media/image1174.emf"/><Relationship Id="rId72" Type="http://schemas.openxmlformats.org/officeDocument/2006/relationships/customXml" Target="../ink/ink590.xml"/><Relationship Id="rId80" Type="http://schemas.openxmlformats.org/officeDocument/2006/relationships/customXml" Target="../ink/ink594.xml"/><Relationship Id="rId3" Type="http://schemas.openxmlformats.org/officeDocument/2006/relationships/image" Target="../media/image440.png"/><Relationship Id="rId12" Type="http://schemas.openxmlformats.org/officeDocument/2006/relationships/customXml" Target="../ink/ink560.xml"/><Relationship Id="rId17" Type="http://schemas.openxmlformats.org/officeDocument/2006/relationships/image" Target="../media/image1157.emf"/><Relationship Id="rId25" Type="http://schemas.openxmlformats.org/officeDocument/2006/relationships/image" Target="../media/image1161.emf"/><Relationship Id="rId33" Type="http://schemas.openxmlformats.org/officeDocument/2006/relationships/image" Target="../media/image1165.emf"/><Relationship Id="rId38" Type="http://schemas.openxmlformats.org/officeDocument/2006/relationships/customXml" Target="../ink/ink573.xml"/><Relationship Id="rId46" Type="http://schemas.openxmlformats.org/officeDocument/2006/relationships/customXml" Target="../ink/ink577.xml"/><Relationship Id="rId59" Type="http://schemas.openxmlformats.org/officeDocument/2006/relationships/image" Target="../media/image1178.emf"/><Relationship Id="rId67" Type="http://schemas.openxmlformats.org/officeDocument/2006/relationships/image" Target="../media/image1182.emf"/><Relationship Id="rId20" Type="http://schemas.openxmlformats.org/officeDocument/2006/relationships/customXml" Target="../ink/ink564.xml"/><Relationship Id="rId41" Type="http://schemas.openxmlformats.org/officeDocument/2006/relationships/image" Target="../media/image1169.emf"/><Relationship Id="rId54" Type="http://schemas.openxmlformats.org/officeDocument/2006/relationships/customXml" Target="../ink/ink581.xml"/><Relationship Id="rId62" Type="http://schemas.openxmlformats.org/officeDocument/2006/relationships/customXml" Target="../ink/ink585.xml"/><Relationship Id="rId70" Type="http://schemas.openxmlformats.org/officeDocument/2006/relationships/customXml" Target="../ink/ink589.xml"/><Relationship Id="rId75" Type="http://schemas.openxmlformats.org/officeDocument/2006/relationships/image" Target="../media/image1186.emf"/><Relationship Id="rId83" Type="http://schemas.openxmlformats.org/officeDocument/2006/relationships/image" Target="../media/image1190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57.xml"/><Relationship Id="rId15" Type="http://schemas.openxmlformats.org/officeDocument/2006/relationships/image" Target="../media/image1156.emf"/><Relationship Id="rId23" Type="http://schemas.openxmlformats.org/officeDocument/2006/relationships/image" Target="../media/image1160.emf"/><Relationship Id="rId28" Type="http://schemas.openxmlformats.org/officeDocument/2006/relationships/customXml" Target="../ink/ink568.xml"/><Relationship Id="rId36" Type="http://schemas.openxmlformats.org/officeDocument/2006/relationships/customXml" Target="../ink/ink572.xml"/><Relationship Id="rId49" Type="http://schemas.openxmlformats.org/officeDocument/2006/relationships/image" Target="../media/image1173.emf"/><Relationship Id="rId57" Type="http://schemas.openxmlformats.org/officeDocument/2006/relationships/image" Target="../media/image1177.emf"/><Relationship Id="rId10" Type="http://schemas.openxmlformats.org/officeDocument/2006/relationships/customXml" Target="../ink/ink559.xml"/><Relationship Id="rId31" Type="http://schemas.openxmlformats.org/officeDocument/2006/relationships/image" Target="../media/image1164.emf"/><Relationship Id="rId44" Type="http://schemas.openxmlformats.org/officeDocument/2006/relationships/customXml" Target="../ink/ink576.xml"/><Relationship Id="rId52" Type="http://schemas.openxmlformats.org/officeDocument/2006/relationships/customXml" Target="../ink/ink580.xml"/><Relationship Id="rId60" Type="http://schemas.openxmlformats.org/officeDocument/2006/relationships/customXml" Target="../ink/ink584.xml"/><Relationship Id="rId65" Type="http://schemas.openxmlformats.org/officeDocument/2006/relationships/image" Target="../media/image1181.emf"/><Relationship Id="rId73" Type="http://schemas.openxmlformats.org/officeDocument/2006/relationships/image" Target="../media/image1185.emf"/><Relationship Id="rId78" Type="http://schemas.openxmlformats.org/officeDocument/2006/relationships/customXml" Target="../ink/ink593.xml"/><Relationship Id="rId81" Type="http://schemas.openxmlformats.org/officeDocument/2006/relationships/image" Target="../media/image1189.emf"/><Relationship Id="rId4" Type="http://schemas.openxmlformats.org/officeDocument/2006/relationships/image" Target="../media/image213.png"/><Relationship Id="rId9" Type="http://schemas.openxmlformats.org/officeDocument/2006/relationships/image" Target="../media/image1153.emf"/><Relationship Id="rId13" Type="http://schemas.openxmlformats.org/officeDocument/2006/relationships/image" Target="../media/image1155.emf"/><Relationship Id="rId18" Type="http://schemas.openxmlformats.org/officeDocument/2006/relationships/customXml" Target="../ink/ink563.xml"/><Relationship Id="rId39" Type="http://schemas.openxmlformats.org/officeDocument/2006/relationships/image" Target="../media/image1168.emf"/><Relationship Id="rId34" Type="http://schemas.openxmlformats.org/officeDocument/2006/relationships/customXml" Target="../ink/ink571.xml"/><Relationship Id="rId50" Type="http://schemas.openxmlformats.org/officeDocument/2006/relationships/customXml" Target="../ink/ink579.xml"/><Relationship Id="rId55" Type="http://schemas.openxmlformats.org/officeDocument/2006/relationships/image" Target="../media/image1176.emf"/><Relationship Id="rId76" Type="http://schemas.openxmlformats.org/officeDocument/2006/relationships/customXml" Target="../ink/ink592.xml"/><Relationship Id="rId7" Type="http://schemas.openxmlformats.org/officeDocument/2006/relationships/image" Target="../media/image1152.emf"/><Relationship Id="rId71" Type="http://schemas.openxmlformats.org/officeDocument/2006/relationships/image" Target="../media/image1184.emf"/><Relationship Id="rId2" Type="http://schemas.openxmlformats.org/officeDocument/2006/relationships/image" Target="../media/image212.png"/><Relationship Id="rId29" Type="http://schemas.openxmlformats.org/officeDocument/2006/relationships/image" Target="../media/image1163.emf"/><Relationship Id="rId24" Type="http://schemas.openxmlformats.org/officeDocument/2006/relationships/customXml" Target="../ink/ink566.xml"/><Relationship Id="rId40" Type="http://schemas.openxmlformats.org/officeDocument/2006/relationships/customXml" Target="../ink/ink574.xml"/><Relationship Id="rId45" Type="http://schemas.openxmlformats.org/officeDocument/2006/relationships/image" Target="../media/image1171.emf"/><Relationship Id="rId66" Type="http://schemas.openxmlformats.org/officeDocument/2006/relationships/customXml" Target="../ink/ink587.xml"/></Relationships>
</file>

<file path=ppt/slides/_rels/slide14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06.xml"/><Relationship Id="rId21" Type="http://schemas.openxmlformats.org/officeDocument/2006/relationships/image" Target="../media/image1159.emf"/><Relationship Id="rId42" Type="http://schemas.openxmlformats.org/officeDocument/2006/relationships/customXml" Target="../ink/ink614.xml"/><Relationship Id="rId47" Type="http://schemas.openxmlformats.org/officeDocument/2006/relationships/image" Target="../media/image1172.emf"/><Relationship Id="rId63" Type="http://schemas.openxmlformats.org/officeDocument/2006/relationships/image" Target="../media/image1180.emf"/><Relationship Id="rId68" Type="http://schemas.openxmlformats.org/officeDocument/2006/relationships/customXml" Target="../ink/ink627.xml"/><Relationship Id="rId84" Type="http://schemas.openxmlformats.org/officeDocument/2006/relationships/image" Target="../media/image1193.png"/><Relationship Id="rId16" Type="http://schemas.openxmlformats.org/officeDocument/2006/relationships/customXml" Target="../ink/ink601.xml"/><Relationship Id="rId11" Type="http://schemas.openxmlformats.org/officeDocument/2006/relationships/image" Target="../media/image1154.emf"/><Relationship Id="rId32" Type="http://schemas.openxmlformats.org/officeDocument/2006/relationships/customXml" Target="../ink/ink609.xml"/><Relationship Id="rId37" Type="http://schemas.openxmlformats.org/officeDocument/2006/relationships/image" Target="../media/image1167.emf"/><Relationship Id="rId53" Type="http://schemas.openxmlformats.org/officeDocument/2006/relationships/image" Target="../media/image1175.emf"/><Relationship Id="rId58" Type="http://schemas.openxmlformats.org/officeDocument/2006/relationships/customXml" Target="../ink/ink622.xml"/><Relationship Id="rId74" Type="http://schemas.openxmlformats.org/officeDocument/2006/relationships/customXml" Target="../ink/ink630.xml"/><Relationship Id="rId79" Type="http://schemas.openxmlformats.org/officeDocument/2006/relationships/image" Target="../media/image1188.emf"/><Relationship Id="rId5" Type="http://schemas.openxmlformats.org/officeDocument/2006/relationships/image" Target="../media/image461.png"/><Relationship Id="rId19" Type="http://schemas.openxmlformats.org/officeDocument/2006/relationships/image" Target="../media/image1158.emf"/><Relationship Id="rId14" Type="http://schemas.openxmlformats.org/officeDocument/2006/relationships/customXml" Target="../ink/ink600.xml"/><Relationship Id="rId22" Type="http://schemas.openxmlformats.org/officeDocument/2006/relationships/customXml" Target="../ink/ink604.xml"/><Relationship Id="rId27" Type="http://schemas.openxmlformats.org/officeDocument/2006/relationships/image" Target="../media/image1162.emf"/><Relationship Id="rId30" Type="http://schemas.openxmlformats.org/officeDocument/2006/relationships/customXml" Target="../ink/ink608.xml"/><Relationship Id="rId35" Type="http://schemas.openxmlformats.org/officeDocument/2006/relationships/image" Target="../media/image1166.emf"/><Relationship Id="rId43" Type="http://schemas.openxmlformats.org/officeDocument/2006/relationships/image" Target="../media/image1170.emf"/><Relationship Id="rId48" Type="http://schemas.openxmlformats.org/officeDocument/2006/relationships/customXml" Target="../ink/ink617.xml"/><Relationship Id="rId56" Type="http://schemas.openxmlformats.org/officeDocument/2006/relationships/customXml" Target="../ink/ink621.xml"/><Relationship Id="rId64" Type="http://schemas.openxmlformats.org/officeDocument/2006/relationships/customXml" Target="../ink/ink625.xml"/><Relationship Id="rId69" Type="http://schemas.openxmlformats.org/officeDocument/2006/relationships/image" Target="../media/image1183.emf"/><Relationship Id="rId77" Type="http://schemas.openxmlformats.org/officeDocument/2006/relationships/image" Target="../media/image1187.emf"/><Relationship Id="rId8" Type="http://schemas.openxmlformats.org/officeDocument/2006/relationships/customXml" Target="../ink/ink597.xml"/><Relationship Id="rId51" Type="http://schemas.openxmlformats.org/officeDocument/2006/relationships/image" Target="../media/image1174.emf"/><Relationship Id="rId72" Type="http://schemas.openxmlformats.org/officeDocument/2006/relationships/customXml" Target="../ink/ink629.xml"/><Relationship Id="rId80" Type="http://schemas.openxmlformats.org/officeDocument/2006/relationships/customXml" Target="../ink/ink633.xml"/><Relationship Id="rId85" Type="http://schemas.openxmlformats.org/officeDocument/2006/relationships/customXml" Target="../ink/ink635.xml"/><Relationship Id="rId3" Type="http://schemas.openxmlformats.org/officeDocument/2006/relationships/image" Target="../media/image440.png"/><Relationship Id="rId12" Type="http://schemas.openxmlformats.org/officeDocument/2006/relationships/customXml" Target="../ink/ink599.xml"/><Relationship Id="rId17" Type="http://schemas.openxmlformats.org/officeDocument/2006/relationships/image" Target="../media/image1157.emf"/><Relationship Id="rId25" Type="http://schemas.openxmlformats.org/officeDocument/2006/relationships/image" Target="../media/image1161.emf"/><Relationship Id="rId33" Type="http://schemas.openxmlformats.org/officeDocument/2006/relationships/image" Target="../media/image1165.emf"/><Relationship Id="rId38" Type="http://schemas.openxmlformats.org/officeDocument/2006/relationships/customXml" Target="../ink/ink612.xml"/><Relationship Id="rId46" Type="http://schemas.openxmlformats.org/officeDocument/2006/relationships/customXml" Target="../ink/ink616.xml"/><Relationship Id="rId59" Type="http://schemas.openxmlformats.org/officeDocument/2006/relationships/image" Target="../media/image1178.emf"/><Relationship Id="rId67" Type="http://schemas.openxmlformats.org/officeDocument/2006/relationships/image" Target="../media/image1182.emf"/><Relationship Id="rId20" Type="http://schemas.openxmlformats.org/officeDocument/2006/relationships/customXml" Target="../ink/ink603.xml"/><Relationship Id="rId41" Type="http://schemas.openxmlformats.org/officeDocument/2006/relationships/image" Target="../media/image1169.emf"/><Relationship Id="rId54" Type="http://schemas.openxmlformats.org/officeDocument/2006/relationships/customXml" Target="../ink/ink620.xml"/><Relationship Id="rId62" Type="http://schemas.openxmlformats.org/officeDocument/2006/relationships/customXml" Target="../ink/ink624.xml"/><Relationship Id="rId70" Type="http://schemas.openxmlformats.org/officeDocument/2006/relationships/customXml" Target="../ink/ink628.xml"/><Relationship Id="rId75" Type="http://schemas.openxmlformats.org/officeDocument/2006/relationships/image" Target="../media/image1186.emf"/><Relationship Id="rId83" Type="http://schemas.openxmlformats.org/officeDocument/2006/relationships/image" Target="../media/image1190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96.xml"/><Relationship Id="rId15" Type="http://schemas.openxmlformats.org/officeDocument/2006/relationships/image" Target="../media/image1156.emf"/><Relationship Id="rId23" Type="http://schemas.openxmlformats.org/officeDocument/2006/relationships/image" Target="../media/image1160.emf"/><Relationship Id="rId28" Type="http://schemas.openxmlformats.org/officeDocument/2006/relationships/customXml" Target="../ink/ink607.xml"/><Relationship Id="rId36" Type="http://schemas.openxmlformats.org/officeDocument/2006/relationships/customXml" Target="../ink/ink611.xml"/><Relationship Id="rId49" Type="http://schemas.openxmlformats.org/officeDocument/2006/relationships/image" Target="../media/image1173.emf"/><Relationship Id="rId57" Type="http://schemas.openxmlformats.org/officeDocument/2006/relationships/image" Target="../media/image1177.emf"/><Relationship Id="rId10" Type="http://schemas.openxmlformats.org/officeDocument/2006/relationships/customXml" Target="../ink/ink598.xml"/><Relationship Id="rId31" Type="http://schemas.openxmlformats.org/officeDocument/2006/relationships/image" Target="../media/image1164.emf"/><Relationship Id="rId44" Type="http://schemas.openxmlformats.org/officeDocument/2006/relationships/customXml" Target="../ink/ink615.xml"/><Relationship Id="rId52" Type="http://schemas.openxmlformats.org/officeDocument/2006/relationships/customXml" Target="../ink/ink619.xml"/><Relationship Id="rId60" Type="http://schemas.openxmlformats.org/officeDocument/2006/relationships/customXml" Target="../ink/ink623.xml"/><Relationship Id="rId65" Type="http://schemas.openxmlformats.org/officeDocument/2006/relationships/image" Target="../media/image1181.emf"/><Relationship Id="rId73" Type="http://schemas.openxmlformats.org/officeDocument/2006/relationships/image" Target="../media/image1185.emf"/><Relationship Id="rId78" Type="http://schemas.openxmlformats.org/officeDocument/2006/relationships/customXml" Target="../ink/ink632.xml"/><Relationship Id="rId81" Type="http://schemas.openxmlformats.org/officeDocument/2006/relationships/image" Target="../media/image1189.emf"/><Relationship Id="rId86" Type="http://schemas.openxmlformats.org/officeDocument/2006/relationships/image" Target="../media/image1194.emf"/><Relationship Id="rId4" Type="http://schemas.openxmlformats.org/officeDocument/2006/relationships/image" Target="../media/image213.png"/><Relationship Id="rId9" Type="http://schemas.openxmlformats.org/officeDocument/2006/relationships/image" Target="../media/image1153.emf"/><Relationship Id="rId13" Type="http://schemas.openxmlformats.org/officeDocument/2006/relationships/image" Target="../media/image1155.emf"/><Relationship Id="rId18" Type="http://schemas.openxmlformats.org/officeDocument/2006/relationships/customXml" Target="../ink/ink602.xml"/><Relationship Id="rId39" Type="http://schemas.openxmlformats.org/officeDocument/2006/relationships/image" Target="../media/image1168.emf"/><Relationship Id="rId34" Type="http://schemas.openxmlformats.org/officeDocument/2006/relationships/customXml" Target="../ink/ink610.xml"/><Relationship Id="rId50" Type="http://schemas.openxmlformats.org/officeDocument/2006/relationships/customXml" Target="../ink/ink618.xml"/><Relationship Id="rId55" Type="http://schemas.openxmlformats.org/officeDocument/2006/relationships/image" Target="../media/image1176.emf"/><Relationship Id="rId76" Type="http://schemas.openxmlformats.org/officeDocument/2006/relationships/customXml" Target="../ink/ink631.xml"/><Relationship Id="rId7" Type="http://schemas.openxmlformats.org/officeDocument/2006/relationships/image" Target="../media/image1152.emf"/><Relationship Id="rId71" Type="http://schemas.openxmlformats.org/officeDocument/2006/relationships/image" Target="../media/image1184.emf"/><Relationship Id="rId2" Type="http://schemas.openxmlformats.org/officeDocument/2006/relationships/image" Target="../media/image212.png"/><Relationship Id="rId29" Type="http://schemas.openxmlformats.org/officeDocument/2006/relationships/image" Target="../media/image1163.emf"/><Relationship Id="rId24" Type="http://schemas.openxmlformats.org/officeDocument/2006/relationships/customXml" Target="../ink/ink605.xml"/><Relationship Id="rId40" Type="http://schemas.openxmlformats.org/officeDocument/2006/relationships/customXml" Target="../ink/ink613.xml"/><Relationship Id="rId45" Type="http://schemas.openxmlformats.org/officeDocument/2006/relationships/image" Target="../media/image1171.emf"/><Relationship Id="rId66" Type="http://schemas.openxmlformats.org/officeDocument/2006/relationships/customXml" Target="../ink/ink626.xml"/><Relationship Id="rId61" Type="http://schemas.openxmlformats.org/officeDocument/2006/relationships/image" Target="../media/image1179.emf"/><Relationship Id="rId82" Type="http://schemas.openxmlformats.org/officeDocument/2006/relationships/customXml" Target="../ink/ink6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10" Type="http://schemas.openxmlformats.org/officeDocument/2006/relationships/image" Target="../media/image336.png"/><Relationship Id="rId4" Type="http://schemas.openxmlformats.org/officeDocument/2006/relationships/image" Target="../media/image324.png"/><Relationship Id="rId9" Type="http://schemas.openxmlformats.org/officeDocument/2006/relationships/image" Target="../media/image99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38.xml"/><Relationship Id="rId13" Type="http://schemas.openxmlformats.org/officeDocument/2006/relationships/image" Target="../media/image225.png"/><Relationship Id="rId3" Type="http://schemas.openxmlformats.org/officeDocument/2006/relationships/customXml" Target="../ink/ink636.xml"/><Relationship Id="rId7" Type="http://schemas.openxmlformats.org/officeDocument/2006/relationships/image" Target="../media/image217.png"/><Relationship Id="rId12" Type="http://schemas.openxmlformats.org/officeDocument/2006/relationships/image" Target="../media/image1153.emf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5.emf"/><Relationship Id="rId11" Type="http://schemas.openxmlformats.org/officeDocument/2006/relationships/customXml" Target="../ink/ink639.xml"/><Relationship Id="rId5" Type="http://schemas.openxmlformats.org/officeDocument/2006/relationships/customXml" Target="../ink/ink637.xml"/><Relationship Id="rId10" Type="http://schemas.openxmlformats.org/officeDocument/2006/relationships/image" Target="../media/image1198.emf"/><Relationship Id="rId4" Type="http://schemas.openxmlformats.org/officeDocument/2006/relationships/image" Target="../media/image1154.emf"/><Relationship Id="rId14" Type="http://schemas.openxmlformats.org/officeDocument/2006/relationships/image" Target="../media/image22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7" Type="http://schemas.openxmlformats.org/officeDocument/2006/relationships/image" Target="../media/image461.png"/><Relationship Id="rId2" Type="http://schemas.openxmlformats.org/officeDocument/2006/relationships/image" Target="../media/image30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1.png"/><Relationship Id="rId5" Type="http://schemas.openxmlformats.org/officeDocument/2006/relationships/image" Target="../media/image381.png"/><Relationship Id="rId4" Type="http://schemas.openxmlformats.org/officeDocument/2006/relationships/image" Target="../media/image375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0.png"/><Relationship Id="rId13" Type="http://schemas.openxmlformats.org/officeDocument/2006/relationships/image" Target="../media/image490.png"/><Relationship Id="rId3" Type="http://schemas.openxmlformats.org/officeDocument/2006/relationships/image" Target="../media/image310.png"/><Relationship Id="rId7" Type="http://schemas.openxmlformats.org/officeDocument/2006/relationships/image" Target="../media/image479.png"/><Relationship Id="rId12" Type="http://schemas.openxmlformats.org/officeDocument/2006/relationships/image" Target="../media/image481.png"/><Relationship Id="rId2" Type="http://schemas.openxmlformats.org/officeDocument/2006/relationships/image" Target="../media/image30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11" Type="http://schemas.openxmlformats.org/officeDocument/2006/relationships/image" Target="../media/image450.png"/><Relationship Id="rId5" Type="http://schemas.openxmlformats.org/officeDocument/2006/relationships/image" Target="../media/image3300.png"/><Relationship Id="rId10" Type="http://schemas.openxmlformats.org/officeDocument/2006/relationships/image" Target="../media/image380.png"/><Relationship Id="rId4" Type="http://schemas.openxmlformats.org/officeDocument/2006/relationships/image" Target="../media/image320.png"/><Relationship Id="rId9" Type="http://schemas.openxmlformats.org/officeDocument/2006/relationships/image" Target="../media/image227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0.png"/><Relationship Id="rId13" Type="http://schemas.openxmlformats.org/officeDocument/2006/relationships/image" Target="../media/image480.png"/><Relationship Id="rId3" Type="http://schemas.openxmlformats.org/officeDocument/2006/relationships/image" Target="../media/image310.png"/><Relationship Id="rId7" Type="http://schemas.openxmlformats.org/officeDocument/2006/relationships/image" Target="../media/image3502.png"/><Relationship Id="rId12" Type="http://schemas.openxmlformats.org/officeDocument/2006/relationships/image" Target="../media/image460.png"/><Relationship Id="rId2" Type="http://schemas.openxmlformats.org/officeDocument/2006/relationships/image" Target="../media/image30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11" Type="http://schemas.openxmlformats.org/officeDocument/2006/relationships/image" Target="../media/image450.png"/><Relationship Id="rId5" Type="http://schemas.openxmlformats.org/officeDocument/2006/relationships/image" Target="../media/image3300.png"/><Relationship Id="rId10" Type="http://schemas.openxmlformats.org/officeDocument/2006/relationships/image" Target="../media/image380.png"/><Relationship Id="rId4" Type="http://schemas.openxmlformats.org/officeDocument/2006/relationships/image" Target="../media/image320.png"/><Relationship Id="rId9" Type="http://schemas.openxmlformats.org/officeDocument/2006/relationships/image" Target="../media/image3700.png"/><Relationship Id="rId14" Type="http://schemas.openxmlformats.org/officeDocument/2006/relationships/image" Target="../media/image490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229.png"/><Relationship Id="rId3" Type="http://schemas.openxmlformats.org/officeDocument/2006/relationships/image" Target="../media/image501.png"/><Relationship Id="rId7" Type="http://schemas.openxmlformats.org/officeDocument/2006/relationships/image" Target="../media/image540.png"/><Relationship Id="rId12" Type="http://schemas.openxmlformats.org/officeDocument/2006/relationships/image" Target="../media/image228.png"/><Relationship Id="rId2" Type="http://schemas.openxmlformats.org/officeDocument/2006/relationships/image" Target="../media/image49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0" Type="http://schemas.openxmlformats.org/officeDocument/2006/relationships/image" Target="../media/image571.png"/><Relationship Id="rId4" Type="http://schemas.openxmlformats.org/officeDocument/2006/relationships/image" Target="../media/image510.png"/><Relationship Id="rId9" Type="http://schemas.openxmlformats.org/officeDocument/2006/relationships/image" Target="../media/image56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0.png"/><Relationship Id="rId4" Type="http://schemas.openxmlformats.org/officeDocument/2006/relationships/image" Target="../media/image621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40.png"/><Relationship Id="rId7" Type="http://schemas.openxmlformats.org/officeDocument/2006/relationships/image" Target="../media/image670.png"/><Relationship Id="rId12" Type="http://schemas.openxmlformats.org/officeDocument/2006/relationships/image" Target="../media/image7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0.png"/><Relationship Id="rId11" Type="http://schemas.openxmlformats.org/officeDocument/2006/relationships/image" Target="../media/image711.png"/><Relationship Id="rId5" Type="http://schemas.openxmlformats.org/officeDocument/2006/relationships/image" Target="../media/image230.emf"/><Relationship Id="rId10" Type="http://schemas.openxmlformats.org/officeDocument/2006/relationships/image" Target="../media/image701.png"/><Relationship Id="rId4" Type="http://schemas.openxmlformats.org/officeDocument/2006/relationships/image" Target="../media/image651.png"/><Relationship Id="rId9" Type="http://schemas.openxmlformats.org/officeDocument/2006/relationships/image" Target="../media/image690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0.png"/><Relationship Id="rId3" Type="http://schemas.openxmlformats.org/officeDocument/2006/relationships/image" Target="../media/image232.emf"/><Relationship Id="rId7" Type="http://schemas.openxmlformats.org/officeDocument/2006/relationships/image" Target="../media/image235.emf"/><Relationship Id="rId2" Type="http://schemas.openxmlformats.org/officeDocument/2006/relationships/image" Target="../media/image23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11" Type="http://schemas.openxmlformats.org/officeDocument/2006/relationships/image" Target="../media/image237.emf"/><Relationship Id="rId5" Type="http://schemas.openxmlformats.org/officeDocument/2006/relationships/image" Target="../media/image234.emf"/><Relationship Id="rId10" Type="http://schemas.openxmlformats.org/officeDocument/2006/relationships/image" Target="../media/image2120.png"/><Relationship Id="rId4" Type="http://schemas.openxmlformats.org/officeDocument/2006/relationships/image" Target="../media/image233.emf"/><Relationship Id="rId9" Type="http://schemas.openxmlformats.org/officeDocument/2006/relationships/image" Target="../media/image236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0.png"/><Relationship Id="rId5" Type="http://schemas.openxmlformats.org/officeDocument/2006/relationships/image" Target="../media/image238.emf"/><Relationship Id="rId4" Type="http://schemas.openxmlformats.org/officeDocument/2006/relationships/image" Target="../media/image750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.xml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12" Type="http://schemas.openxmlformats.org/officeDocument/2006/relationships/image" Target="../media/image28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6.png"/><Relationship Id="rId11" Type="http://schemas.openxmlformats.org/officeDocument/2006/relationships/image" Target="../media/image211.png"/><Relationship Id="rId5" Type="http://schemas.openxmlformats.org/officeDocument/2006/relationships/image" Target="../media/image325.png"/><Relationship Id="rId10" Type="http://schemas.openxmlformats.org/officeDocument/2006/relationships/image" Target="../media/image339.png"/><Relationship Id="rId4" Type="http://schemas.openxmlformats.org/officeDocument/2006/relationships/image" Target="../media/image324.png"/><Relationship Id="rId9" Type="http://schemas.openxmlformats.org/officeDocument/2006/relationships/image" Target="../media/image338.png"/><Relationship Id="rId14" Type="http://schemas.openxmlformats.org/officeDocument/2006/relationships/image" Target="../media/image24.emf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777.emf"/><Relationship Id="rId7" Type="http://schemas.openxmlformats.org/officeDocument/2006/relationships/image" Target="../media/image800.png"/><Relationship Id="rId2" Type="http://schemas.openxmlformats.org/officeDocument/2006/relationships/customXml" Target="../ink/ink6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0.png"/><Relationship Id="rId5" Type="http://schemas.openxmlformats.org/officeDocument/2006/relationships/image" Target="../media/image780.emf"/><Relationship Id="rId10" Type="http://schemas.openxmlformats.org/officeDocument/2006/relationships/image" Target="../media/image241.emf"/><Relationship Id="rId4" Type="http://schemas.openxmlformats.org/officeDocument/2006/relationships/customXml" Target="../ink/ink641.xml"/><Relationship Id="rId9" Type="http://schemas.openxmlformats.org/officeDocument/2006/relationships/image" Target="../media/image820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1.emf"/><Relationship Id="rId13" Type="http://schemas.openxmlformats.org/officeDocument/2006/relationships/customXml" Target="../ink/ink645.xml"/><Relationship Id="rId3" Type="http://schemas.openxmlformats.org/officeDocument/2006/relationships/image" Target="../media/image49.png"/><Relationship Id="rId7" Type="http://schemas.openxmlformats.org/officeDocument/2006/relationships/customXml" Target="../ink/ink642.xml"/><Relationship Id="rId12" Type="http://schemas.openxmlformats.org/officeDocument/2006/relationships/image" Target="../media/image92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customXml" Target="../ink/ink644.xml"/><Relationship Id="rId5" Type="http://schemas.openxmlformats.org/officeDocument/2006/relationships/image" Target="../media/image890.png"/><Relationship Id="rId10" Type="http://schemas.openxmlformats.org/officeDocument/2006/relationships/image" Target="../media/image9110.emf"/><Relationship Id="rId4" Type="http://schemas.openxmlformats.org/officeDocument/2006/relationships/image" Target="../media/image881.png"/><Relationship Id="rId9" Type="http://schemas.openxmlformats.org/officeDocument/2006/relationships/customXml" Target="../ink/ink643.xml"/><Relationship Id="rId14" Type="http://schemas.openxmlformats.org/officeDocument/2006/relationships/image" Target="../media/image934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48.xml"/><Relationship Id="rId13" Type="http://schemas.openxmlformats.org/officeDocument/2006/relationships/image" Target="../media/image246.png"/><Relationship Id="rId3" Type="http://schemas.openxmlformats.org/officeDocument/2006/relationships/image" Target="../media/image40.png"/><Relationship Id="rId7" Type="http://schemas.openxmlformats.org/officeDocument/2006/relationships/image" Target="../media/image9110.emf"/><Relationship Id="rId12" Type="http://schemas.openxmlformats.org/officeDocument/2006/relationships/image" Target="../media/image1000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47.xml"/><Relationship Id="rId11" Type="http://schemas.openxmlformats.org/officeDocument/2006/relationships/image" Target="../media/image934.emf"/><Relationship Id="rId5" Type="http://schemas.openxmlformats.org/officeDocument/2006/relationships/image" Target="../media/image901.emf"/><Relationship Id="rId10" Type="http://schemas.openxmlformats.org/officeDocument/2006/relationships/customXml" Target="../ink/ink649.xml"/><Relationship Id="rId4" Type="http://schemas.openxmlformats.org/officeDocument/2006/relationships/customXml" Target="../ink/ink646.xml"/><Relationship Id="rId9" Type="http://schemas.openxmlformats.org/officeDocument/2006/relationships/image" Target="../media/image9910.emf"/></Relationships>
</file>

<file path=ppt/slides/_rels/slide1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0.png"/><Relationship Id="rId18" Type="http://schemas.openxmlformats.org/officeDocument/2006/relationships/image" Target="../media/image248.emf"/><Relationship Id="rId26" Type="http://schemas.openxmlformats.org/officeDocument/2006/relationships/image" Target="../media/image252.emf"/><Relationship Id="rId39" Type="http://schemas.openxmlformats.org/officeDocument/2006/relationships/customXml" Target="../ink/ink663.xml"/><Relationship Id="rId21" Type="http://schemas.openxmlformats.org/officeDocument/2006/relationships/customXml" Target="../ink/ink653.xml"/><Relationship Id="rId34" Type="http://schemas.openxmlformats.org/officeDocument/2006/relationships/image" Target="../media/image256.emf"/><Relationship Id="rId17" Type="http://schemas.openxmlformats.org/officeDocument/2006/relationships/customXml" Target="../ink/ink651.xml"/><Relationship Id="rId25" Type="http://schemas.openxmlformats.org/officeDocument/2006/relationships/customXml" Target="../ink/ink655.xml"/><Relationship Id="rId33" Type="http://schemas.openxmlformats.org/officeDocument/2006/relationships/customXml" Target="../ink/ink659.xml"/><Relationship Id="rId38" Type="http://schemas.openxmlformats.org/officeDocument/2006/relationships/customXml" Target="../ink/ink662.xml"/><Relationship Id="rId16" Type="http://schemas.openxmlformats.org/officeDocument/2006/relationships/image" Target="../media/image247.emf"/><Relationship Id="rId20" Type="http://schemas.openxmlformats.org/officeDocument/2006/relationships/image" Target="../media/image249.emf"/><Relationship Id="rId29" Type="http://schemas.openxmlformats.org/officeDocument/2006/relationships/image" Target="../media/image254.png"/><Relationship Id="rId41" Type="http://schemas.openxmlformats.org/officeDocument/2006/relationships/image" Target="../media/image259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251.emf"/><Relationship Id="rId32" Type="http://schemas.openxmlformats.org/officeDocument/2006/relationships/customXml" Target="../ink/ink658.xml"/><Relationship Id="rId37" Type="http://schemas.openxmlformats.org/officeDocument/2006/relationships/customXml" Target="../ink/ink661.xml"/><Relationship Id="rId40" Type="http://schemas.openxmlformats.org/officeDocument/2006/relationships/image" Target="../media/image258.png"/><Relationship Id="rId15" Type="http://schemas.openxmlformats.org/officeDocument/2006/relationships/customXml" Target="../ink/ink650.xml"/><Relationship Id="rId23" Type="http://schemas.openxmlformats.org/officeDocument/2006/relationships/customXml" Target="../ink/ink654.xml"/><Relationship Id="rId28" Type="http://schemas.openxmlformats.org/officeDocument/2006/relationships/image" Target="../media/image253.emf"/><Relationship Id="rId36" Type="http://schemas.openxmlformats.org/officeDocument/2006/relationships/image" Target="../media/image257.emf"/><Relationship Id="rId19" Type="http://schemas.openxmlformats.org/officeDocument/2006/relationships/customXml" Target="../ink/ink652.xml"/><Relationship Id="rId31" Type="http://schemas.openxmlformats.org/officeDocument/2006/relationships/image" Target="../media/image255.emf"/><Relationship Id="rId14" Type="http://schemas.openxmlformats.org/officeDocument/2006/relationships/image" Target="../media/image40.png"/><Relationship Id="rId22" Type="http://schemas.openxmlformats.org/officeDocument/2006/relationships/image" Target="../media/image250.emf"/><Relationship Id="rId27" Type="http://schemas.openxmlformats.org/officeDocument/2006/relationships/customXml" Target="../ink/ink656.xml"/><Relationship Id="rId30" Type="http://schemas.openxmlformats.org/officeDocument/2006/relationships/customXml" Target="../ink/ink657.xml"/><Relationship Id="rId35" Type="http://schemas.openxmlformats.org/officeDocument/2006/relationships/customXml" Target="../ink/ink660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220.png"/><Relationship Id="rId3" Type="http://schemas.openxmlformats.org/officeDocument/2006/relationships/image" Target="../media/image1120.png"/><Relationship Id="rId7" Type="http://schemas.openxmlformats.org/officeDocument/2006/relationships/image" Target="../media/image1161.png"/><Relationship Id="rId12" Type="http://schemas.openxmlformats.org/officeDocument/2006/relationships/image" Target="../media/image1210.png"/><Relationship Id="rId2" Type="http://schemas.openxmlformats.org/officeDocument/2006/relationships/image" Target="../media/image40.png"/><Relationship Id="rId16" Type="http://schemas.openxmlformats.org/officeDocument/2006/relationships/image" Target="../media/image12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2.png"/><Relationship Id="rId11" Type="http://schemas.openxmlformats.org/officeDocument/2006/relationships/image" Target="../media/image1201.png"/><Relationship Id="rId5" Type="http://schemas.openxmlformats.org/officeDocument/2006/relationships/image" Target="../media/image1142.png"/><Relationship Id="rId15" Type="http://schemas.openxmlformats.org/officeDocument/2006/relationships/image" Target="../media/image1240.png"/><Relationship Id="rId10" Type="http://schemas.openxmlformats.org/officeDocument/2006/relationships/image" Target="../media/image1191.png"/><Relationship Id="rId4" Type="http://schemas.openxmlformats.org/officeDocument/2006/relationships/image" Target="../media/image1130.png"/><Relationship Id="rId9" Type="http://schemas.openxmlformats.org/officeDocument/2006/relationships/image" Target="../media/image1181.png"/><Relationship Id="rId14" Type="http://schemas.openxmlformats.org/officeDocument/2006/relationships/image" Target="../media/image1230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image" Target="../media/image12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0.png"/><Relationship Id="rId4" Type="http://schemas.openxmlformats.org/officeDocument/2006/relationships/image" Target="../media/image87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3" Type="http://schemas.openxmlformats.org/officeDocument/2006/relationships/image" Target="../media/image920.png"/><Relationship Id="rId7" Type="http://schemas.openxmlformats.org/officeDocument/2006/relationships/image" Target="../media/image10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0.png"/><Relationship Id="rId5" Type="http://schemas.openxmlformats.org/officeDocument/2006/relationships/image" Target="../media/image993.png"/><Relationship Id="rId10" Type="http://schemas.openxmlformats.org/officeDocument/2006/relationships/image" Target="../media/image1090.png"/><Relationship Id="rId4" Type="http://schemas.openxmlformats.org/officeDocument/2006/relationships/image" Target="../media/image930.png"/><Relationship Id="rId9" Type="http://schemas.openxmlformats.org/officeDocument/2006/relationships/image" Target="../media/image261.emf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12" Type="http://schemas.openxmlformats.org/officeDocument/2006/relationships/image" Target="../media/image31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6.png"/><Relationship Id="rId11" Type="http://schemas.openxmlformats.org/officeDocument/2006/relationships/image" Target="../media/image30.png"/><Relationship Id="rId5" Type="http://schemas.openxmlformats.org/officeDocument/2006/relationships/image" Target="../media/image325.png"/><Relationship Id="rId10" Type="http://schemas.openxmlformats.org/officeDocument/2006/relationships/image" Target="../media/image339.png"/><Relationship Id="rId4" Type="http://schemas.openxmlformats.org/officeDocument/2006/relationships/image" Target="../media/image324.png"/><Relationship Id="rId9" Type="http://schemas.openxmlformats.org/officeDocument/2006/relationships/image" Target="../media/image338.png"/><Relationship Id="rId14" Type="http://schemas.openxmlformats.org/officeDocument/2006/relationships/image" Target="../media/image33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2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0.png"/><Relationship Id="rId3" Type="http://schemas.openxmlformats.org/officeDocument/2006/relationships/image" Target="../media/image344.png"/><Relationship Id="rId7" Type="http://schemas.openxmlformats.org/officeDocument/2006/relationships/image" Target="../media/image34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7" Type="http://schemas.openxmlformats.org/officeDocument/2006/relationships/image" Target="../media/image35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0.png"/><Relationship Id="rId2" Type="http://schemas.openxmlformats.org/officeDocument/2006/relationships/image" Target="../media/image35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3" Type="http://schemas.openxmlformats.org/officeDocument/2006/relationships/image" Target="../media/image3530.png"/><Relationship Id="rId7" Type="http://schemas.openxmlformats.org/officeDocument/2006/relationships/image" Target="../media/image357.png"/><Relationship Id="rId2" Type="http://schemas.openxmlformats.org/officeDocument/2006/relationships/image" Target="../media/image35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5.png"/><Relationship Id="rId5" Type="http://schemas.openxmlformats.org/officeDocument/2006/relationships/image" Target="../media/image354.png"/><Relationship Id="rId10" Type="http://schemas.openxmlformats.org/officeDocument/2006/relationships/image" Target="../media/image74.png"/><Relationship Id="rId4" Type="http://schemas.openxmlformats.org/officeDocument/2006/relationships/image" Target="../media/image356.pn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3" Type="http://schemas.openxmlformats.org/officeDocument/2006/relationships/image" Target="../media/image3530.png"/><Relationship Id="rId7" Type="http://schemas.openxmlformats.org/officeDocument/2006/relationships/image" Target="../media/image38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5.png"/><Relationship Id="rId11" Type="http://schemas.openxmlformats.org/officeDocument/2006/relationships/image" Target="../media/image389.png"/><Relationship Id="rId5" Type="http://schemas.openxmlformats.org/officeDocument/2006/relationships/image" Target="../media/image354.png"/><Relationship Id="rId10" Type="http://schemas.openxmlformats.org/officeDocument/2006/relationships/image" Target="../media/image388.png"/><Relationship Id="rId4" Type="http://schemas.openxmlformats.org/officeDocument/2006/relationships/image" Target="../media/image356.png"/><Relationship Id="rId9" Type="http://schemas.openxmlformats.org/officeDocument/2006/relationships/image" Target="../media/image3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13" Type="http://schemas.openxmlformats.org/officeDocument/2006/relationships/image" Target="../media/image4090.emf"/><Relationship Id="rId18" Type="http://schemas.openxmlformats.org/officeDocument/2006/relationships/customXml" Target="../ink/ink20.xml"/><Relationship Id="rId26" Type="http://schemas.openxmlformats.org/officeDocument/2006/relationships/image" Target="../media/image416.png"/><Relationship Id="rId3" Type="http://schemas.openxmlformats.org/officeDocument/2006/relationships/image" Target="../media/image3530.png"/><Relationship Id="rId21" Type="http://schemas.openxmlformats.org/officeDocument/2006/relationships/image" Target="../media/image4130.emf"/><Relationship Id="rId7" Type="http://schemas.openxmlformats.org/officeDocument/2006/relationships/image" Target="../media/image385.png"/><Relationship Id="rId12" Type="http://schemas.openxmlformats.org/officeDocument/2006/relationships/customXml" Target="../ink/ink17.xml"/><Relationship Id="rId17" Type="http://schemas.openxmlformats.org/officeDocument/2006/relationships/image" Target="../media/image4110.emf"/><Relationship Id="rId25" Type="http://schemas.openxmlformats.org/officeDocument/2006/relationships/image" Target="../media/image4150.emf"/><Relationship Id="rId2" Type="http://schemas.openxmlformats.org/officeDocument/2006/relationships/image" Target="../media/image384.png"/><Relationship Id="rId16" Type="http://schemas.openxmlformats.org/officeDocument/2006/relationships/customXml" Target="../ink/ink19.xml"/><Relationship Id="rId20" Type="http://schemas.openxmlformats.org/officeDocument/2006/relationships/customXml" Target="../ink/ink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5.png"/><Relationship Id="rId11" Type="http://schemas.openxmlformats.org/officeDocument/2006/relationships/image" Target="../media/image389.png"/><Relationship Id="rId24" Type="http://schemas.openxmlformats.org/officeDocument/2006/relationships/customXml" Target="../ink/ink23.xml"/><Relationship Id="rId5" Type="http://schemas.openxmlformats.org/officeDocument/2006/relationships/image" Target="../media/image354.png"/><Relationship Id="rId15" Type="http://schemas.openxmlformats.org/officeDocument/2006/relationships/image" Target="../media/image4100.emf"/><Relationship Id="rId23" Type="http://schemas.openxmlformats.org/officeDocument/2006/relationships/image" Target="../media/image4140.emf"/><Relationship Id="rId10" Type="http://schemas.openxmlformats.org/officeDocument/2006/relationships/image" Target="../media/image388.png"/><Relationship Id="rId19" Type="http://schemas.openxmlformats.org/officeDocument/2006/relationships/image" Target="../media/image4120.emf"/><Relationship Id="rId4" Type="http://schemas.openxmlformats.org/officeDocument/2006/relationships/image" Target="../media/image356.png"/><Relationship Id="rId9" Type="http://schemas.openxmlformats.org/officeDocument/2006/relationships/image" Target="../media/image387.png"/><Relationship Id="rId14" Type="http://schemas.openxmlformats.org/officeDocument/2006/relationships/customXml" Target="../ink/ink18.xml"/><Relationship Id="rId22" Type="http://schemas.openxmlformats.org/officeDocument/2006/relationships/customXml" Target="../ink/ink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4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png"/><Relationship Id="rId5" Type="http://schemas.openxmlformats.org/officeDocument/2006/relationships/image" Target="../media/image4190.png"/><Relationship Id="rId4" Type="http://schemas.openxmlformats.org/officeDocument/2006/relationships/image" Target="../media/image41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0.png"/><Relationship Id="rId7" Type="http://schemas.openxmlformats.org/officeDocument/2006/relationships/image" Target="../media/image4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png"/><Relationship Id="rId5" Type="http://schemas.openxmlformats.org/officeDocument/2006/relationships/image" Target="../media/image4190.png"/><Relationship Id="rId4" Type="http://schemas.openxmlformats.org/officeDocument/2006/relationships/image" Target="../media/image41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1.png"/><Relationship Id="rId5" Type="http://schemas.openxmlformats.org/officeDocument/2006/relationships/image" Target="../media/image420.png"/><Relationship Id="rId4" Type="http://schemas.openxmlformats.org/officeDocument/2006/relationships/image" Target="../media/image41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png"/><Relationship Id="rId5" Type="http://schemas.openxmlformats.org/officeDocument/2006/relationships/image" Target="../media/image4190.png"/><Relationship Id="rId4" Type="http://schemas.openxmlformats.org/officeDocument/2006/relationships/image" Target="../media/image4180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customXml" Target="../ink/ink30.xml"/><Relationship Id="rId26" Type="http://schemas.openxmlformats.org/officeDocument/2006/relationships/customXml" Target="../ink/ink33.xml"/><Relationship Id="rId39" Type="http://schemas.openxmlformats.org/officeDocument/2006/relationships/image" Target="../media/image441.emf"/><Relationship Id="rId13" Type="http://schemas.openxmlformats.org/officeDocument/2006/relationships/image" Target="../media/image4280.emf"/><Relationship Id="rId42" Type="http://schemas.openxmlformats.org/officeDocument/2006/relationships/customXml" Target="../ink/ink38.xml"/><Relationship Id="rId47" Type="http://schemas.openxmlformats.org/officeDocument/2006/relationships/image" Target="../media/image444.emf"/><Relationship Id="rId50" Type="http://schemas.openxmlformats.org/officeDocument/2006/relationships/customXml" Target="../ink/ink43.xml"/><Relationship Id="rId55" Type="http://schemas.openxmlformats.org/officeDocument/2006/relationships/image" Target="../media/image448.emf"/><Relationship Id="rId63" Type="http://schemas.openxmlformats.org/officeDocument/2006/relationships/customXml" Target="../ink/ink50.xml"/><Relationship Id="rId21" Type="http://schemas.openxmlformats.org/officeDocument/2006/relationships/image" Target="../media/image432.emf"/><Relationship Id="rId7" Type="http://schemas.openxmlformats.org/officeDocument/2006/relationships/image" Target="../media/image413.emf"/><Relationship Id="rId2" Type="http://schemas.openxmlformats.org/officeDocument/2006/relationships/customXml" Target="../ink/ink24.xml"/><Relationship Id="rId29" Type="http://schemas.openxmlformats.org/officeDocument/2006/relationships/image" Target="../media/image436.emf"/><Relationship Id="rId11" Type="http://schemas.openxmlformats.org/officeDocument/2006/relationships/image" Target="../media/image4270.emf"/><Relationship Id="rId24" Type="http://schemas.openxmlformats.org/officeDocument/2006/relationships/customXml" Target="../ink/ink32.xml"/><Relationship Id="rId37" Type="http://schemas.openxmlformats.org/officeDocument/2006/relationships/image" Target="../media/image440.emf"/><Relationship Id="rId40" Type="http://schemas.openxmlformats.org/officeDocument/2006/relationships/customXml" Target="../ink/ink37.xml"/><Relationship Id="rId45" Type="http://schemas.openxmlformats.org/officeDocument/2006/relationships/image" Target="../media/image443.emf"/><Relationship Id="rId53" Type="http://schemas.openxmlformats.org/officeDocument/2006/relationships/image" Target="../media/image447.emf"/><Relationship Id="rId58" Type="http://schemas.openxmlformats.org/officeDocument/2006/relationships/customXml" Target="../ink/ink47.xml"/><Relationship Id="rId66" Type="http://schemas.openxmlformats.org/officeDocument/2006/relationships/customXml" Target="../ink/ink53.xml"/><Relationship Id="rId5" Type="http://schemas.openxmlformats.org/officeDocument/2006/relationships/image" Target="../media/image4240.emf"/><Relationship Id="rId61" Type="http://schemas.openxmlformats.org/officeDocument/2006/relationships/image" Target="../media/image451.emf"/><Relationship Id="rId19" Type="http://schemas.openxmlformats.org/officeDocument/2006/relationships/image" Target="../media/image431.emf"/><Relationship Id="rId30" Type="http://schemas.openxmlformats.org/officeDocument/2006/relationships/customXml" Target="../ink/ink34.xml"/><Relationship Id="rId35" Type="http://schemas.openxmlformats.org/officeDocument/2006/relationships/image" Target="../media/image439.emf"/><Relationship Id="rId43" Type="http://schemas.openxmlformats.org/officeDocument/2006/relationships/customXml" Target="../ink/ink39.xml"/><Relationship Id="rId48" Type="http://schemas.openxmlformats.org/officeDocument/2006/relationships/customXml" Target="../ink/ink42.xml"/><Relationship Id="rId56" Type="http://schemas.openxmlformats.org/officeDocument/2006/relationships/customXml" Target="../ink/ink46.xml"/><Relationship Id="rId64" Type="http://schemas.openxmlformats.org/officeDocument/2006/relationships/customXml" Target="../ink/ink51.xml"/><Relationship Id="rId27" Type="http://schemas.openxmlformats.org/officeDocument/2006/relationships/image" Target="../media/image435.emf"/><Relationship Id="rId8" Type="http://schemas.openxmlformats.org/officeDocument/2006/relationships/customXml" Target="../ink/ink27.xml"/><Relationship Id="rId51" Type="http://schemas.openxmlformats.org/officeDocument/2006/relationships/image" Target="../media/image446.emf"/><Relationship Id="rId3" Type="http://schemas.openxmlformats.org/officeDocument/2006/relationships/image" Target="../media/image4230.emf"/><Relationship Id="rId12" Type="http://schemas.openxmlformats.org/officeDocument/2006/relationships/customXml" Target="../ink/ink29.xml"/><Relationship Id="rId17" Type="http://schemas.openxmlformats.org/officeDocument/2006/relationships/image" Target="../media/image430.emf"/><Relationship Id="rId25" Type="http://schemas.openxmlformats.org/officeDocument/2006/relationships/image" Target="../media/image434.emf"/><Relationship Id="rId38" Type="http://schemas.openxmlformats.org/officeDocument/2006/relationships/customXml" Target="../ink/ink36.xml"/><Relationship Id="rId33" Type="http://schemas.openxmlformats.org/officeDocument/2006/relationships/image" Target="../media/image438.emf"/><Relationship Id="rId46" Type="http://schemas.openxmlformats.org/officeDocument/2006/relationships/customXml" Target="../ink/ink41.xml"/><Relationship Id="rId59" Type="http://schemas.openxmlformats.org/officeDocument/2006/relationships/image" Target="../media/image450.emf"/><Relationship Id="rId67" Type="http://schemas.openxmlformats.org/officeDocument/2006/relationships/image" Target="../media/image414.emf"/><Relationship Id="rId20" Type="http://schemas.openxmlformats.org/officeDocument/2006/relationships/customXml" Target="../ink/ink31.xml"/><Relationship Id="rId41" Type="http://schemas.openxmlformats.org/officeDocument/2006/relationships/image" Target="../media/image442.emf"/><Relationship Id="rId54" Type="http://schemas.openxmlformats.org/officeDocument/2006/relationships/customXml" Target="../ink/ink45.xml"/><Relationship Id="rId62" Type="http://schemas.openxmlformats.org/officeDocument/2006/relationships/customXml" Target="../ink/ink4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6.xml"/><Relationship Id="rId23" Type="http://schemas.openxmlformats.org/officeDocument/2006/relationships/image" Target="../media/image4330.emf"/><Relationship Id="rId36" Type="http://schemas.openxmlformats.org/officeDocument/2006/relationships/customXml" Target="../ink/ink35.xml"/><Relationship Id="rId49" Type="http://schemas.openxmlformats.org/officeDocument/2006/relationships/image" Target="../media/image445.emf"/><Relationship Id="rId57" Type="http://schemas.openxmlformats.org/officeDocument/2006/relationships/image" Target="../media/image449.emf"/><Relationship Id="rId15" Type="http://schemas.openxmlformats.org/officeDocument/2006/relationships/image" Target="../media/image4290.emf"/><Relationship Id="rId10" Type="http://schemas.openxmlformats.org/officeDocument/2006/relationships/customXml" Target="../ink/ink28.xml"/><Relationship Id="rId31" Type="http://schemas.openxmlformats.org/officeDocument/2006/relationships/image" Target="../media/image437.emf"/><Relationship Id="rId44" Type="http://schemas.openxmlformats.org/officeDocument/2006/relationships/customXml" Target="../ink/ink40.xml"/><Relationship Id="rId52" Type="http://schemas.openxmlformats.org/officeDocument/2006/relationships/customXml" Target="../ink/ink44.xml"/><Relationship Id="rId60" Type="http://schemas.openxmlformats.org/officeDocument/2006/relationships/customXml" Target="../ink/ink48.xml"/><Relationship Id="rId65" Type="http://schemas.openxmlformats.org/officeDocument/2006/relationships/customXml" Target="../ink/ink52.xml"/><Relationship Id="rId4" Type="http://schemas.openxmlformats.org/officeDocument/2006/relationships/customXml" Target="../ink/ink25.xml"/><Relationship Id="rId9" Type="http://schemas.openxmlformats.org/officeDocument/2006/relationships/image" Target="../media/image426.emf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6.xml"/><Relationship Id="rId21" Type="http://schemas.openxmlformats.org/officeDocument/2006/relationships/image" Target="../media/image434.emf"/><Relationship Id="rId42" Type="http://schemas.openxmlformats.org/officeDocument/2006/relationships/customXml" Target="../ink/ink74.xml"/><Relationship Id="rId47" Type="http://schemas.openxmlformats.org/officeDocument/2006/relationships/image" Target="../media/image454.emf"/><Relationship Id="rId63" Type="http://schemas.openxmlformats.org/officeDocument/2006/relationships/image" Target="../media/image461.emf"/><Relationship Id="rId68" Type="http://schemas.openxmlformats.org/officeDocument/2006/relationships/customXml" Target="../ink/ink87.xml"/><Relationship Id="rId7" Type="http://schemas.openxmlformats.org/officeDocument/2006/relationships/image" Target="../media/image426.emf"/><Relationship Id="rId71" Type="http://schemas.openxmlformats.org/officeDocument/2006/relationships/image" Target="../media/image464.emf"/><Relationship Id="rId2" Type="http://schemas.openxmlformats.org/officeDocument/2006/relationships/customXml" Target="../ink/ink54.xml"/><Relationship Id="rId16" Type="http://schemas.openxmlformats.org/officeDocument/2006/relationships/customXml" Target="../ink/ink61.xml"/><Relationship Id="rId29" Type="http://schemas.openxmlformats.org/officeDocument/2006/relationships/image" Target="../media/image441.emf"/><Relationship Id="rId11" Type="http://schemas.openxmlformats.org/officeDocument/2006/relationships/image" Target="../media/image4280.emf"/><Relationship Id="rId24" Type="http://schemas.openxmlformats.org/officeDocument/2006/relationships/customXml" Target="../ink/ink65.xml"/><Relationship Id="rId32" Type="http://schemas.openxmlformats.org/officeDocument/2006/relationships/customXml" Target="../ink/ink69.xml"/><Relationship Id="rId37" Type="http://schemas.openxmlformats.org/officeDocument/2006/relationships/image" Target="../media/image448.emf"/><Relationship Id="rId40" Type="http://schemas.openxmlformats.org/officeDocument/2006/relationships/customXml" Target="../ink/ink73.xml"/><Relationship Id="rId45" Type="http://schemas.openxmlformats.org/officeDocument/2006/relationships/image" Target="../media/image443.emf"/><Relationship Id="rId53" Type="http://schemas.openxmlformats.org/officeDocument/2006/relationships/image" Target="../media/image442.emf"/><Relationship Id="rId58" Type="http://schemas.openxmlformats.org/officeDocument/2006/relationships/customXml" Target="../ink/ink82.xml"/><Relationship Id="rId66" Type="http://schemas.openxmlformats.org/officeDocument/2006/relationships/customXml" Target="../ink/ink86.xml"/><Relationship Id="rId5" Type="http://schemas.openxmlformats.org/officeDocument/2006/relationships/image" Target="../media/image4240.emf"/><Relationship Id="rId61" Type="http://schemas.openxmlformats.org/officeDocument/2006/relationships/image" Target="../media/image460.emf"/><Relationship Id="rId19" Type="http://schemas.openxmlformats.org/officeDocument/2006/relationships/image" Target="../media/image4330.emf"/><Relationship Id="rId14" Type="http://schemas.openxmlformats.org/officeDocument/2006/relationships/customXml" Target="../ink/ink60.xml"/><Relationship Id="rId22" Type="http://schemas.openxmlformats.org/officeDocument/2006/relationships/customXml" Target="../ink/ink64.xml"/><Relationship Id="rId27" Type="http://schemas.openxmlformats.org/officeDocument/2006/relationships/image" Target="../media/image439.emf"/><Relationship Id="rId30" Type="http://schemas.openxmlformats.org/officeDocument/2006/relationships/customXml" Target="../ink/ink68.xml"/><Relationship Id="rId35" Type="http://schemas.openxmlformats.org/officeDocument/2006/relationships/image" Target="../media/image447.emf"/><Relationship Id="rId43" Type="http://schemas.openxmlformats.org/officeDocument/2006/relationships/image" Target="../media/image453.emf"/><Relationship Id="rId48" Type="http://schemas.openxmlformats.org/officeDocument/2006/relationships/customXml" Target="../ink/ink77.xml"/><Relationship Id="rId56" Type="http://schemas.openxmlformats.org/officeDocument/2006/relationships/customXml" Target="../ink/ink81.xml"/><Relationship Id="rId64" Type="http://schemas.openxmlformats.org/officeDocument/2006/relationships/customXml" Target="../ink/ink85.xml"/><Relationship Id="rId69" Type="http://schemas.openxmlformats.org/officeDocument/2006/relationships/image" Target="../media/image463.emf"/><Relationship Id="rId8" Type="http://schemas.openxmlformats.org/officeDocument/2006/relationships/customXml" Target="../ink/ink57.xml"/><Relationship Id="rId51" Type="http://schemas.openxmlformats.org/officeDocument/2006/relationships/image" Target="../media/image456.emf"/><Relationship Id="rId3" Type="http://schemas.openxmlformats.org/officeDocument/2006/relationships/image" Target="../media/image4230.emf"/><Relationship Id="rId12" Type="http://schemas.openxmlformats.org/officeDocument/2006/relationships/customXml" Target="../ink/ink59.xml"/><Relationship Id="rId17" Type="http://schemas.openxmlformats.org/officeDocument/2006/relationships/image" Target="../media/image431.emf"/><Relationship Id="rId25" Type="http://schemas.openxmlformats.org/officeDocument/2006/relationships/image" Target="../media/image437.emf"/><Relationship Id="rId33" Type="http://schemas.openxmlformats.org/officeDocument/2006/relationships/image" Target="../media/image445.emf"/><Relationship Id="rId38" Type="http://schemas.openxmlformats.org/officeDocument/2006/relationships/customXml" Target="../ink/ink72.xml"/><Relationship Id="rId46" Type="http://schemas.openxmlformats.org/officeDocument/2006/relationships/customXml" Target="../ink/ink76.xml"/><Relationship Id="rId59" Type="http://schemas.openxmlformats.org/officeDocument/2006/relationships/image" Target="../media/image459.emf"/><Relationship Id="rId67" Type="http://schemas.openxmlformats.org/officeDocument/2006/relationships/image" Target="../media/image462.emf"/><Relationship Id="rId20" Type="http://schemas.openxmlformats.org/officeDocument/2006/relationships/customXml" Target="../ink/ink63.xml"/><Relationship Id="rId41" Type="http://schemas.openxmlformats.org/officeDocument/2006/relationships/image" Target="../media/image451.emf"/><Relationship Id="rId54" Type="http://schemas.openxmlformats.org/officeDocument/2006/relationships/customXml" Target="../ink/ink80.xml"/><Relationship Id="rId62" Type="http://schemas.openxmlformats.org/officeDocument/2006/relationships/customXml" Target="../ink/ink84.xml"/><Relationship Id="rId70" Type="http://schemas.openxmlformats.org/officeDocument/2006/relationships/customXml" Target="../ink/ink8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6.xml"/><Relationship Id="rId15" Type="http://schemas.openxmlformats.org/officeDocument/2006/relationships/image" Target="../media/image430.emf"/><Relationship Id="rId23" Type="http://schemas.openxmlformats.org/officeDocument/2006/relationships/image" Target="../media/image452.emf"/><Relationship Id="rId28" Type="http://schemas.openxmlformats.org/officeDocument/2006/relationships/customXml" Target="../ink/ink67.xml"/><Relationship Id="rId36" Type="http://schemas.openxmlformats.org/officeDocument/2006/relationships/customXml" Target="../ink/ink71.xml"/><Relationship Id="rId49" Type="http://schemas.openxmlformats.org/officeDocument/2006/relationships/image" Target="../media/image455.emf"/><Relationship Id="rId57" Type="http://schemas.openxmlformats.org/officeDocument/2006/relationships/image" Target="../media/image458.emf"/><Relationship Id="rId10" Type="http://schemas.openxmlformats.org/officeDocument/2006/relationships/customXml" Target="../ink/ink58.xml"/><Relationship Id="rId31" Type="http://schemas.openxmlformats.org/officeDocument/2006/relationships/image" Target="../media/image444.emf"/><Relationship Id="rId44" Type="http://schemas.openxmlformats.org/officeDocument/2006/relationships/customXml" Target="../ink/ink75.xml"/><Relationship Id="rId52" Type="http://schemas.openxmlformats.org/officeDocument/2006/relationships/customXml" Target="../ink/ink79.xml"/><Relationship Id="rId60" Type="http://schemas.openxmlformats.org/officeDocument/2006/relationships/customXml" Target="../ink/ink83.xml"/><Relationship Id="rId65" Type="http://schemas.openxmlformats.org/officeDocument/2006/relationships/image" Target="../media/image440.emf"/><Relationship Id="rId4" Type="http://schemas.openxmlformats.org/officeDocument/2006/relationships/customXml" Target="../ink/ink55.xml"/><Relationship Id="rId9" Type="http://schemas.openxmlformats.org/officeDocument/2006/relationships/image" Target="../media/image4270.emf"/><Relationship Id="rId13" Type="http://schemas.openxmlformats.org/officeDocument/2006/relationships/image" Target="../media/image4290.emf"/><Relationship Id="rId18" Type="http://schemas.openxmlformats.org/officeDocument/2006/relationships/customXml" Target="../ink/ink62.xml"/><Relationship Id="rId39" Type="http://schemas.openxmlformats.org/officeDocument/2006/relationships/image" Target="../media/image450.emf"/><Relationship Id="rId34" Type="http://schemas.openxmlformats.org/officeDocument/2006/relationships/customXml" Target="../ink/ink70.xml"/><Relationship Id="rId50" Type="http://schemas.openxmlformats.org/officeDocument/2006/relationships/customXml" Target="../ink/ink78.xml"/><Relationship Id="rId55" Type="http://schemas.openxmlformats.org/officeDocument/2006/relationships/image" Target="../media/image45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40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0.png"/><Relationship Id="rId4" Type="http://schemas.openxmlformats.org/officeDocument/2006/relationships/image" Target="../media/image21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emf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13" Type="http://schemas.openxmlformats.org/officeDocument/2006/relationships/image" Target="../media/image48.png"/><Relationship Id="rId3" Type="http://schemas.openxmlformats.org/officeDocument/2006/relationships/image" Target="../media/image471.png"/><Relationship Id="rId7" Type="http://schemas.openxmlformats.org/officeDocument/2006/relationships/image" Target="../media/image475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4.png"/><Relationship Id="rId11" Type="http://schemas.openxmlformats.org/officeDocument/2006/relationships/image" Target="../media/image132.png"/><Relationship Id="rId5" Type="http://schemas.openxmlformats.org/officeDocument/2006/relationships/image" Target="../media/image473.png"/><Relationship Id="rId10" Type="http://schemas.openxmlformats.org/officeDocument/2006/relationships/image" Target="../media/image478.png"/><Relationship Id="rId4" Type="http://schemas.openxmlformats.org/officeDocument/2006/relationships/image" Target="../media/image472.png"/><Relationship Id="rId9" Type="http://schemas.openxmlformats.org/officeDocument/2006/relationships/image" Target="../media/image477.png"/><Relationship Id="rId14" Type="http://schemas.openxmlformats.org/officeDocument/2006/relationships/image" Target="../media/image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7.emf"/><Relationship Id="rId13" Type="http://schemas.openxmlformats.org/officeDocument/2006/relationships/customXml" Target="../ink/ink94.xml"/><Relationship Id="rId18" Type="http://schemas.openxmlformats.org/officeDocument/2006/relationships/image" Target="../media/image71.png"/><Relationship Id="rId3" Type="http://schemas.openxmlformats.org/officeDocument/2006/relationships/customXml" Target="../ink/ink89.xml"/><Relationship Id="rId7" Type="http://schemas.openxmlformats.org/officeDocument/2006/relationships/customXml" Target="../ink/ink91.xml"/><Relationship Id="rId12" Type="http://schemas.openxmlformats.org/officeDocument/2006/relationships/image" Target="../media/image889.emf"/><Relationship Id="rId17" Type="http://schemas.openxmlformats.org/officeDocument/2006/relationships/image" Target="../media/image67.png"/><Relationship Id="rId2" Type="http://schemas.openxmlformats.org/officeDocument/2006/relationships/image" Target="../media/image41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6.emf"/><Relationship Id="rId11" Type="http://schemas.openxmlformats.org/officeDocument/2006/relationships/customXml" Target="../ink/ink93.xml"/><Relationship Id="rId5" Type="http://schemas.openxmlformats.org/officeDocument/2006/relationships/customXml" Target="../ink/ink90.xml"/><Relationship Id="rId15" Type="http://schemas.openxmlformats.org/officeDocument/2006/relationships/customXml" Target="../ink/ink95.xml"/><Relationship Id="rId10" Type="http://schemas.openxmlformats.org/officeDocument/2006/relationships/image" Target="../media/image888.emf"/><Relationship Id="rId4" Type="http://schemas.openxmlformats.org/officeDocument/2006/relationships/image" Target="../media/image885.emf"/><Relationship Id="rId9" Type="http://schemas.openxmlformats.org/officeDocument/2006/relationships/customXml" Target="../ink/ink92.xml"/><Relationship Id="rId14" Type="http://schemas.openxmlformats.org/officeDocument/2006/relationships/image" Target="../media/image890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7.emf"/><Relationship Id="rId13" Type="http://schemas.openxmlformats.org/officeDocument/2006/relationships/customXml" Target="../ink/ink101.xml"/><Relationship Id="rId3" Type="http://schemas.openxmlformats.org/officeDocument/2006/relationships/customXml" Target="../ink/ink96.xml"/><Relationship Id="rId7" Type="http://schemas.openxmlformats.org/officeDocument/2006/relationships/customXml" Target="../ink/ink98.xml"/><Relationship Id="rId12" Type="http://schemas.openxmlformats.org/officeDocument/2006/relationships/image" Target="../media/image889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6.emf"/><Relationship Id="rId11" Type="http://schemas.openxmlformats.org/officeDocument/2006/relationships/customXml" Target="../ink/ink100.xml"/><Relationship Id="rId5" Type="http://schemas.openxmlformats.org/officeDocument/2006/relationships/customXml" Target="../ink/ink97.xml"/><Relationship Id="rId15" Type="http://schemas.openxmlformats.org/officeDocument/2006/relationships/image" Target="../media/image186.png"/><Relationship Id="rId10" Type="http://schemas.openxmlformats.org/officeDocument/2006/relationships/image" Target="../media/image888.emf"/><Relationship Id="rId4" Type="http://schemas.openxmlformats.org/officeDocument/2006/relationships/image" Target="../media/image885.emf"/><Relationship Id="rId9" Type="http://schemas.openxmlformats.org/officeDocument/2006/relationships/customXml" Target="../ink/ink99.xml"/><Relationship Id="rId14" Type="http://schemas.openxmlformats.org/officeDocument/2006/relationships/image" Target="../media/image890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7.emf"/><Relationship Id="rId13" Type="http://schemas.openxmlformats.org/officeDocument/2006/relationships/customXml" Target="../ink/ink107.xml"/><Relationship Id="rId3" Type="http://schemas.openxmlformats.org/officeDocument/2006/relationships/customXml" Target="../ink/ink102.xml"/><Relationship Id="rId7" Type="http://schemas.openxmlformats.org/officeDocument/2006/relationships/customXml" Target="../ink/ink104.xml"/><Relationship Id="rId12" Type="http://schemas.openxmlformats.org/officeDocument/2006/relationships/image" Target="../media/image889.emf"/><Relationship Id="rId2" Type="http://schemas.openxmlformats.org/officeDocument/2006/relationships/image" Target="../media/image41.png"/><Relationship Id="rId16" Type="http://schemas.openxmlformats.org/officeDocument/2006/relationships/image" Target="../media/image18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6.emf"/><Relationship Id="rId11" Type="http://schemas.openxmlformats.org/officeDocument/2006/relationships/customXml" Target="../ink/ink106.xml"/><Relationship Id="rId5" Type="http://schemas.openxmlformats.org/officeDocument/2006/relationships/customXml" Target="../ink/ink103.xml"/><Relationship Id="rId15" Type="http://schemas.openxmlformats.org/officeDocument/2006/relationships/image" Target="../media/image186.png"/><Relationship Id="rId10" Type="http://schemas.openxmlformats.org/officeDocument/2006/relationships/image" Target="../media/image888.emf"/><Relationship Id="rId4" Type="http://schemas.openxmlformats.org/officeDocument/2006/relationships/image" Target="../media/image885.emf"/><Relationship Id="rId9" Type="http://schemas.openxmlformats.org/officeDocument/2006/relationships/customXml" Target="../ink/ink105.xml"/><Relationship Id="rId14" Type="http://schemas.openxmlformats.org/officeDocument/2006/relationships/image" Target="../media/image890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2.emf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10" Type="http://schemas.openxmlformats.org/officeDocument/2006/relationships/image" Target="../media/image336.png"/><Relationship Id="rId4" Type="http://schemas.openxmlformats.org/officeDocument/2006/relationships/image" Target="../media/image32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367.png"/><Relationship Id="rId7" Type="http://schemas.openxmlformats.org/officeDocument/2006/relationships/image" Target="../media/image371.png"/><Relationship Id="rId2" Type="http://schemas.openxmlformats.org/officeDocument/2006/relationships/image" Target="../media/image68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5" Type="http://schemas.openxmlformats.org/officeDocument/2006/relationships/image" Target="../media/image369.png"/><Relationship Id="rId4" Type="http://schemas.openxmlformats.org/officeDocument/2006/relationships/image" Target="../media/image368.png"/><Relationship Id="rId9" Type="http://schemas.openxmlformats.org/officeDocument/2006/relationships/image" Target="../media/image37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367.png"/><Relationship Id="rId7" Type="http://schemas.openxmlformats.org/officeDocument/2006/relationships/image" Target="../media/image371.png"/><Relationship Id="rId12" Type="http://schemas.openxmlformats.org/officeDocument/2006/relationships/customXml" Target="../ink/ink109.xml"/><Relationship Id="rId2" Type="http://schemas.openxmlformats.org/officeDocument/2006/relationships/image" Target="../media/image68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11" Type="http://schemas.openxmlformats.org/officeDocument/2006/relationships/image" Target="../media/image375.emf"/><Relationship Id="rId5" Type="http://schemas.openxmlformats.org/officeDocument/2006/relationships/image" Target="../media/image369.png"/><Relationship Id="rId15" Type="http://schemas.openxmlformats.org/officeDocument/2006/relationships/image" Target="../media/image377.emf"/><Relationship Id="rId10" Type="http://schemas.openxmlformats.org/officeDocument/2006/relationships/customXml" Target="../ink/ink108.xml"/><Relationship Id="rId4" Type="http://schemas.openxmlformats.org/officeDocument/2006/relationships/image" Target="../media/image368.png"/><Relationship Id="rId9" Type="http://schemas.openxmlformats.org/officeDocument/2006/relationships/image" Target="../media/image374.pn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5.xml"/><Relationship Id="rId18" Type="http://schemas.openxmlformats.org/officeDocument/2006/relationships/image" Target="../media/image391.emf"/><Relationship Id="rId26" Type="http://schemas.openxmlformats.org/officeDocument/2006/relationships/image" Target="../media/image395.emf"/><Relationship Id="rId39" Type="http://schemas.openxmlformats.org/officeDocument/2006/relationships/customXml" Target="../ink/ink128.xml"/><Relationship Id="rId21" Type="http://schemas.openxmlformats.org/officeDocument/2006/relationships/customXml" Target="../ink/ink119.xml"/><Relationship Id="rId34" Type="http://schemas.openxmlformats.org/officeDocument/2006/relationships/image" Target="../media/image399.emf"/><Relationship Id="rId42" Type="http://schemas.openxmlformats.org/officeDocument/2006/relationships/image" Target="../media/image403.emf"/><Relationship Id="rId47" Type="http://schemas.openxmlformats.org/officeDocument/2006/relationships/customXml" Target="../ink/ink132.xml"/><Relationship Id="rId50" Type="http://schemas.openxmlformats.org/officeDocument/2006/relationships/image" Target="../media/image407.emf"/><Relationship Id="rId7" Type="http://schemas.openxmlformats.org/officeDocument/2006/relationships/customXml" Target="../ink/ink112.xml"/><Relationship Id="rId2" Type="http://schemas.openxmlformats.org/officeDocument/2006/relationships/image" Target="../media/image702.png"/><Relationship Id="rId16" Type="http://schemas.openxmlformats.org/officeDocument/2006/relationships/image" Target="../media/image390.emf"/><Relationship Id="rId29" Type="http://schemas.openxmlformats.org/officeDocument/2006/relationships/customXml" Target="../ink/ink123.xml"/><Relationship Id="rId11" Type="http://schemas.openxmlformats.org/officeDocument/2006/relationships/customXml" Target="../ink/ink114.xml"/><Relationship Id="rId24" Type="http://schemas.openxmlformats.org/officeDocument/2006/relationships/image" Target="../media/image394.emf"/><Relationship Id="rId32" Type="http://schemas.openxmlformats.org/officeDocument/2006/relationships/image" Target="../media/image398.emf"/><Relationship Id="rId37" Type="http://schemas.openxmlformats.org/officeDocument/2006/relationships/customXml" Target="../ink/ink127.xml"/><Relationship Id="rId40" Type="http://schemas.openxmlformats.org/officeDocument/2006/relationships/image" Target="../media/image402.emf"/><Relationship Id="rId45" Type="http://schemas.openxmlformats.org/officeDocument/2006/relationships/customXml" Target="../ink/ink131.xml"/><Relationship Id="rId5" Type="http://schemas.openxmlformats.org/officeDocument/2006/relationships/customXml" Target="../ink/ink111.xml"/><Relationship Id="rId15" Type="http://schemas.openxmlformats.org/officeDocument/2006/relationships/customXml" Target="../ink/ink116.xml"/><Relationship Id="rId23" Type="http://schemas.openxmlformats.org/officeDocument/2006/relationships/customXml" Target="../ink/ink120.xml"/><Relationship Id="rId28" Type="http://schemas.openxmlformats.org/officeDocument/2006/relationships/image" Target="../media/image396.emf"/><Relationship Id="rId36" Type="http://schemas.openxmlformats.org/officeDocument/2006/relationships/image" Target="../media/image400.emf"/><Relationship Id="rId49" Type="http://schemas.openxmlformats.org/officeDocument/2006/relationships/customXml" Target="../ink/ink133.xml"/><Relationship Id="rId10" Type="http://schemas.openxmlformats.org/officeDocument/2006/relationships/image" Target="../media/image387.emf"/><Relationship Id="rId19" Type="http://schemas.openxmlformats.org/officeDocument/2006/relationships/customXml" Target="../ink/ink118.xml"/><Relationship Id="rId31" Type="http://schemas.openxmlformats.org/officeDocument/2006/relationships/customXml" Target="../ink/ink124.xml"/><Relationship Id="rId44" Type="http://schemas.openxmlformats.org/officeDocument/2006/relationships/image" Target="../media/image404.emf"/><Relationship Id="rId52" Type="http://schemas.openxmlformats.org/officeDocument/2006/relationships/image" Target="../media/image408.emf"/><Relationship Id="rId4" Type="http://schemas.openxmlformats.org/officeDocument/2006/relationships/image" Target="../media/image384.emf"/><Relationship Id="rId9" Type="http://schemas.openxmlformats.org/officeDocument/2006/relationships/customXml" Target="../ink/ink113.xml"/><Relationship Id="rId14" Type="http://schemas.openxmlformats.org/officeDocument/2006/relationships/image" Target="../media/image389.emf"/><Relationship Id="rId22" Type="http://schemas.openxmlformats.org/officeDocument/2006/relationships/image" Target="../media/image393.emf"/><Relationship Id="rId27" Type="http://schemas.openxmlformats.org/officeDocument/2006/relationships/customXml" Target="../ink/ink122.xml"/><Relationship Id="rId30" Type="http://schemas.openxmlformats.org/officeDocument/2006/relationships/image" Target="../media/image397.emf"/><Relationship Id="rId35" Type="http://schemas.openxmlformats.org/officeDocument/2006/relationships/customXml" Target="../ink/ink126.xml"/><Relationship Id="rId43" Type="http://schemas.openxmlformats.org/officeDocument/2006/relationships/customXml" Target="../ink/ink130.xml"/><Relationship Id="rId48" Type="http://schemas.openxmlformats.org/officeDocument/2006/relationships/image" Target="../media/image406.emf"/><Relationship Id="rId8" Type="http://schemas.openxmlformats.org/officeDocument/2006/relationships/image" Target="../media/image386.emf"/><Relationship Id="rId51" Type="http://schemas.openxmlformats.org/officeDocument/2006/relationships/customXml" Target="../ink/ink134.xml"/><Relationship Id="rId3" Type="http://schemas.openxmlformats.org/officeDocument/2006/relationships/customXml" Target="../ink/ink110.xml"/><Relationship Id="rId12" Type="http://schemas.openxmlformats.org/officeDocument/2006/relationships/image" Target="../media/image388.emf"/><Relationship Id="rId17" Type="http://schemas.openxmlformats.org/officeDocument/2006/relationships/customXml" Target="../ink/ink117.xml"/><Relationship Id="rId25" Type="http://schemas.openxmlformats.org/officeDocument/2006/relationships/customXml" Target="../ink/ink121.xml"/><Relationship Id="rId33" Type="http://schemas.openxmlformats.org/officeDocument/2006/relationships/customXml" Target="../ink/ink125.xml"/><Relationship Id="rId38" Type="http://schemas.openxmlformats.org/officeDocument/2006/relationships/image" Target="../media/image401.emf"/><Relationship Id="rId46" Type="http://schemas.openxmlformats.org/officeDocument/2006/relationships/image" Target="../media/image405.emf"/><Relationship Id="rId20" Type="http://schemas.openxmlformats.org/officeDocument/2006/relationships/image" Target="../media/image392.emf"/><Relationship Id="rId41" Type="http://schemas.openxmlformats.org/officeDocument/2006/relationships/customXml" Target="../ink/ink1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2.png"/><Relationship Id="rId7" Type="http://schemas.openxmlformats.org/officeDocument/2006/relationships/image" Target="NULL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Relationship Id="rId9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6.xml"/><Relationship Id="rId13" Type="http://schemas.openxmlformats.org/officeDocument/2006/relationships/image" Target="../media/image45.emf"/><Relationship Id="rId3" Type="http://schemas.openxmlformats.org/officeDocument/2006/relationships/image" Target="../media/image391.png"/><Relationship Id="rId7" Type="http://schemas.openxmlformats.org/officeDocument/2006/relationships/image" Target="../media/image420.emf"/><Relationship Id="rId12" Type="http://schemas.openxmlformats.org/officeDocument/2006/relationships/customXml" Target="../ink/ink138.xml"/><Relationship Id="rId2" Type="http://schemas.openxmlformats.org/officeDocument/2006/relationships/image" Target="../media/image5.jpg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5.xml"/><Relationship Id="rId11" Type="http://schemas.openxmlformats.org/officeDocument/2006/relationships/image" Target="../media/image4410.emf"/><Relationship Id="rId5" Type="http://schemas.openxmlformats.org/officeDocument/2006/relationships/image" Target="../media/image411.png"/><Relationship Id="rId15" Type="http://schemas.openxmlformats.org/officeDocument/2006/relationships/image" Target="../media/image465.emf"/><Relationship Id="rId10" Type="http://schemas.openxmlformats.org/officeDocument/2006/relationships/customXml" Target="../ink/ink137.xml"/><Relationship Id="rId4" Type="http://schemas.openxmlformats.org/officeDocument/2006/relationships/image" Target="../media/image251.png"/><Relationship Id="rId9" Type="http://schemas.openxmlformats.org/officeDocument/2006/relationships/image" Target="../media/image433.emf"/><Relationship Id="rId14" Type="http://schemas.openxmlformats.org/officeDocument/2006/relationships/customXml" Target="../ink/ink13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emf"/><Relationship Id="rId13" Type="http://schemas.openxmlformats.org/officeDocument/2006/relationships/customXml" Target="../ink/ink143.xml"/><Relationship Id="rId18" Type="http://schemas.openxmlformats.org/officeDocument/2006/relationships/image" Target="../media/image29.emf"/><Relationship Id="rId26" Type="http://schemas.openxmlformats.org/officeDocument/2006/relationships/image" Target="../media/image33.emf"/><Relationship Id="rId21" Type="http://schemas.openxmlformats.org/officeDocument/2006/relationships/customXml" Target="../ink/ink147.xml"/><Relationship Id="rId34" Type="http://schemas.openxmlformats.org/officeDocument/2006/relationships/image" Target="../media/image37.emf"/><Relationship Id="rId7" Type="http://schemas.openxmlformats.org/officeDocument/2006/relationships/customXml" Target="../ink/ink140.xml"/><Relationship Id="rId12" Type="http://schemas.openxmlformats.org/officeDocument/2006/relationships/image" Target="../media/image26.emf"/><Relationship Id="rId17" Type="http://schemas.openxmlformats.org/officeDocument/2006/relationships/customXml" Target="../ink/ink145.xml"/><Relationship Id="rId25" Type="http://schemas.openxmlformats.org/officeDocument/2006/relationships/customXml" Target="../ink/ink149.xml"/><Relationship Id="rId33" Type="http://schemas.openxmlformats.org/officeDocument/2006/relationships/customXml" Target="../ink/ink153.xml"/><Relationship Id="rId16" Type="http://schemas.openxmlformats.org/officeDocument/2006/relationships/image" Target="../media/image28.emf"/><Relationship Id="rId20" Type="http://schemas.openxmlformats.org/officeDocument/2006/relationships/image" Target="../media/image300.emf"/><Relationship Id="rId29" Type="http://schemas.openxmlformats.org/officeDocument/2006/relationships/customXml" Target="../ink/ink1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1" Type="http://schemas.openxmlformats.org/officeDocument/2006/relationships/customXml" Target="../ink/ink142.xml"/><Relationship Id="rId24" Type="http://schemas.openxmlformats.org/officeDocument/2006/relationships/image" Target="../media/image32.emf"/><Relationship Id="rId32" Type="http://schemas.openxmlformats.org/officeDocument/2006/relationships/image" Target="../media/image36.emf"/><Relationship Id="rId5" Type="http://schemas.openxmlformats.org/officeDocument/2006/relationships/image" Target="../media/image430.png"/><Relationship Id="rId15" Type="http://schemas.openxmlformats.org/officeDocument/2006/relationships/customXml" Target="../ink/ink144.xml"/><Relationship Id="rId23" Type="http://schemas.openxmlformats.org/officeDocument/2006/relationships/customXml" Target="../ink/ink148.xml"/><Relationship Id="rId28" Type="http://schemas.openxmlformats.org/officeDocument/2006/relationships/image" Target="../media/image340.emf"/><Relationship Id="rId10" Type="http://schemas.openxmlformats.org/officeDocument/2006/relationships/image" Target="../media/image25.emf"/><Relationship Id="rId19" Type="http://schemas.openxmlformats.org/officeDocument/2006/relationships/customXml" Target="../ink/ink146.xml"/><Relationship Id="rId31" Type="http://schemas.openxmlformats.org/officeDocument/2006/relationships/customXml" Target="../ink/ink152.xml"/><Relationship Id="rId4" Type="http://schemas.openxmlformats.org/officeDocument/2006/relationships/image" Target="../media/image422.png"/><Relationship Id="rId9" Type="http://schemas.openxmlformats.org/officeDocument/2006/relationships/customXml" Target="../ink/ink141.xml"/><Relationship Id="rId14" Type="http://schemas.openxmlformats.org/officeDocument/2006/relationships/image" Target="../media/image27.emf"/><Relationship Id="rId22" Type="http://schemas.openxmlformats.org/officeDocument/2006/relationships/image" Target="../media/image310.emf"/><Relationship Id="rId27" Type="http://schemas.openxmlformats.org/officeDocument/2006/relationships/customXml" Target="../ink/ink150.xml"/><Relationship Id="rId30" Type="http://schemas.openxmlformats.org/officeDocument/2006/relationships/image" Target="../media/image3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8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customXml" Target="../ink/ink154.xml"/><Relationship Id="rId7" Type="http://schemas.openxmlformats.org/officeDocument/2006/relationships/customXml" Target="../ink/ink156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emf"/><Relationship Id="rId11" Type="http://schemas.openxmlformats.org/officeDocument/2006/relationships/image" Target="../media/image180.png"/><Relationship Id="rId5" Type="http://schemas.openxmlformats.org/officeDocument/2006/relationships/customXml" Target="../ink/ink155.xml"/><Relationship Id="rId10" Type="http://schemas.openxmlformats.org/officeDocument/2006/relationships/image" Target="../media/image111.emf"/><Relationship Id="rId4" Type="http://schemas.openxmlformats.org/officeDocument/2006/relationships/image" Target="../media/image108.emf"/><Relationship Id="rId9" Type="http://schemas.openxmlformats.org/officeDocument/2006/relationships/customXml" Target="../ink/ink1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3.png"/><Relationship Id="rId4" Type="http://schemas.openxmlformats.org/officeDocument/2006/relationships/image" Target="../media/image2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3.png"/><Relationship Id="rId5" Type="http://schemas.openxmlformats.org/officeDocument/2006/relationships/image" Target="../media/image73.png"/><Relationship Id="rId4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diagramLayout" Target="../diagrams/layout1.xml"/><Relationship Id="rId12" Type="http://schemas.openxmlformats.org/officeDocument/2006/relationships/diagramData" Target="../diagrams/data1.xml"/><Relationship Id="rId2" Type="http://schemas.openxmlformats.org/officeDocument/2006/relationships/image" Target="../media/image11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30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1.png"/><Relationship Id="rId4" Type="http://schemas.openxmlformats.org/officeDocument/2006/relationships/image" Target="../media/image79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image" Target="../media/image600.png"/><Relationship Id="rId3" Type="http://schemas.openxmlformats.org/officeDocument/2006/relationships/image" Target="../media/image465.emf"/><Relationship Id="rId7" Type="http://schemas.openxmlformats.org/officeDocument/2006/relationships/customXml" Target="../ink/ink160.xml"/><Relationship Id="rId12" Type="http://schemas.openxmlformats.org/officeDocument/2006/relationships/image" Target="../media/image590.png"/><Relationship Id="rId2" Type="http://schemas.openxmlformats.org/officeDocument/2006/relationships/customXml" Target="../ink/ink1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40.png"/><Relationship Id="rId5" Type="http://schemas.openxmlformats.org/officeDocument/2006/relationships/image" Target="../media/image466.emf"/><Relationship Id="rId10" Type="http://schemas.openxmlformats.org/officeDocument/2006/relationships/image" Target="../media/image84.png"/><Relationship Id="rId4" Type="http://schemas.openxmlformats.org/officeDocument/2006/relationships/customXml" Target="../ink/ink159.xml"/><Relationship Id="rId9" Type="http://schemas.openxmlformats.org/officeDocument/2006/relationships/image" Target="../media/image83.png"/><Relationship Id="rId14" Type="http://schemas.openxmlformats.org/officeDocument/2006/relationships/image" Target="../media/image612.png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2.emf"/><Relationship Id="rId18" Type="http://schemas.openxmlformats.org/officeDocument/2006/relationships/customXml" Target="../ink/ink167.xml"/><Relationship Id="rId26" Type="http://schemas.openxmlformats.org/officeDocument/2006/relationships/customXml" Target="../ink/ink171.xml"/><Relationship Id="rId21" Type="http://schemas.openxmlformats.org/officeDocument/2006/relationships/image" Target="../media/image506.emf"/><Relationship Id="rId47" Type="http://schemas.openxmlformats.org/officeDocument/2006/relationships/image" Target="../media/image467.emf"/><Relationship Id="rId50" Type="http://schemas.openxmlformats.org/officeDocument/2006/relationships/image" Target="../media/image86.png"/><Relationship Id="rId7" Type="http://schemas.openxmlformats.org/officeDocument/2006/relationships/image" Target="../media/image498.emf"/><Relationship Id="rId12" Type="http://schemas.openxmlformats.org/officeDocument/2006/relationships/customXml" Target="../ink/ink164.xml"/><Relationship Id="rId17" Type="http://schemas.openxmlformats.org/officeDocument/2006/relationships/image" Target="../media/image504.emf"/><Relationship Id="rId25" Type="http://schemas.openxmlformats.org/officeDocument/2006/relationships/image" Target="../media/image508.emf"/><Relationship Id="rId46" Type="http://schemas.openxmlformats.org/officeDocument/2006/relationships/customXml" Target="../ink/ink173.xml"/><Relationship Id="rId2" Type="http://schemas.openxmlformats.org/officeDocument/2006/relationships/image" Target="../media/image40.png"/><Relationship Id="rId16" Type="http://schemas.openxmlformats.org/officeDocument/2006/relationships/customXml" Target="../ink/ink166.xml"/><Relationship Id="rId20" Type="http://schemas.openxmlformats.org/officeDocument/2006/relationships/customXml" Target="../ink/ink168.xml"/><Relationship Id="rId29" Type="http://schemas.openxmlformats.org/officeDocument/2006/relationships/image" Target="../media/image510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1.xml"/><Relationship Id="rId11" Type="http://schemas.openxmlformats.org/officeDocument/2006/relationships/image" Target="../media/image501.emf"/><Relationship Id="rId24" Type="http://schemas.openxmlformats.org/officeDocument/2006/relationships/customXml" Target="../ink/ink170.xml"/><Relationship Id="rId45" Type="http://schemas.openxmlformats.org/officeDocument/2006/relationships/image" Target="../media/image437.png"/><Relationship Id="rId5" Type="http://schemas.openxmlformats.org/officeDocument/2006/relationships/image" Target="../media/image250.png"/><Relationship Id="rId15" Type="http://schemas.openxmlformats.org/officeDocument/2006/relationships/image" Target="../media/image503.emf"/><Relationship Id="rId23" Type="http://schemas.openxmlformats.org/officeDocument/2006/relationships/image" Target="../media/image507.emf"/><Relationship Id="rId28" Type="http://schemas.openxmlformats.org/officeDocument/2006/relationships/customXml" Target="../ink/ink172.xml"/><Relationship Id="rId49" Type="http://schemas.openxmlformats.org/officeDocument/2006/relationships/image" Target="../media/image468.emf"/><Relationship Id="rId10" Type="http://schemas.openxmlformats.org/officeDocument/2006/relationships/customXml" Target="../ink/ink163.xml"/><Relationship Id="rId19" Type="http://schemas.openxmlformats.org/officeDocument/2006/relationships/image" Target="../media/image505.emf"/><Relationship Id="rId4" Type="http://schemas.openxmlformats.org/officeDocument/2006/relationships/image" Target="../media/image240.png"/><Relationship Id="rId9" Type="http://schemas.openxmlformats.org/officeDocument/2006/relationships/image" Target="../media/image499.emf"/><Relationship Id="rId14" Type="http://schemas.openxmlformats.org/officeDocument/2006/relationships/customXml" Target="../ink/ink165.xml"/><Relationship Id="rId22" Type="http://schemas.openxmlformats.org/officeDocument/2006/relationships/customXml" Target="../ink/ink169.xml"/><Relationship Id="rId27" Type="http://schemas.openxmlformats.org/officeDocument/2006/relationships/image" Target="../media/image509.emf"/><Relationship Id="rId30" Type="http://schemas.openxmlformats.org/officeDocument/2006/relationships/image" Target="../media/image85.png"/><Relationship Id="rId48" Type="http://schemas.openxmlformats.org/officeDocument/2006/relationships/customXml" Target="../ink/ink174.xml"/><Relationship Id="rId8" Type="http://schemas.openxmlformats.org/officeDocument/2006/relationships/customXml" Target="../ink/ink16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13" Type="http://schemas.openxmlformats.org/officeDocument/2006/relationships/customXml" Target="../ink/ink179.xml"/><Relationship Id="rId18" Type="http://schemas.openxmlformats.org/officeDocument/2006/relationships/image" Target="../media/image93.emf"/><Relationship Id="rId21" Type="http://schemas.openxmlformats.org/officeDocument/2006/relationships/customXml" Target="../ink/ink183.xml"/><Relationship Id="rId7" Type="http://schemas.openxmlformats.org/officeDocument/2006/relationships/customXml" Target="../ink/ink176.xml"/><Relationship Id="rId12" Type="http://schemas.openxmlformats.org/officeDocument/2006/relationships/image" Target="../media/image90.emf"/><Relationship Id="rId17" Type="http://schemas.openxmlformats.org/officeDocument/2006/relationships/customXml" Target="../ink/ink181.xml"/><Relationship Id="rId25" Type="http://schemas.openxmlformats.org/officeDocument/2006/relationships/image" Target="../media/image97.png"/><Relationship Id="rId16" Type="http://schemas.openxmlformats.org/officeDocument/2006/relationships/image" Target="../media/image92.emf"/><Relationship Id="rId20" Type="http://schemas.openxmlformats.org/officeDocument/2006/relationships/image" Target="../media/image9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emf"/><Relationship Id="rId11" Type="http://schemas.openxmlformats.org/officeDocument/2006/relationships/customXml" Target="../ink/ink178.xml"/><Relationship Id="rId24" Type="http://schemas.openxmlformats.org/officeDocument/2006/relationships/image" Target="../media/image96.emf"/><Relationship Id="rId5" Type="http://schemas.openxmlformats.org/officeDocument/2006/relationships/customXml" Target="../ink/ink175.xml"/><Relationship Id="rId15" Type="http://schemas.openxmlformats.org/officeDocument/2006/relationships/customXml" Target="../ink/ink180.xml"/><Relationship Id="rId23" Type="http://schemas.openxmlformats.org/officeDocument/2006/relationships/customXml" Target="../ink/ink184.xml"/><Relationship Id="rId10" Type="http://schemas.openxmlformats.org/officeDocument/2006/relationships/image" Target="../media/image83.emf"/><Relationship Id="rId19" Type="http://schemas.openxmlformats.org/officeDocument/2006/relationships/customXml" Target="../ink/ink182.xml"/><Relationship Id="rId4" Type="http://schemas.openxmlformats.org/officeDocument/2006/relationships/image" Target="../media/image140.png"/><Relationship Id="rId9" Type="http://schemas.openxmlformats.org/officeDocument/2006/relationships/customXml" Target="../ink/ink177.xml"/><Relationship Id="rId14" Type="http://schemas.openxmlformats.org/officeDocument/2006/relationships/image" Target="../media/image91.emf"/><Relationship Id="rId22" Type="http://schemas.openxmlformats.org/officeDocument/2006/relationships/image" Target="../media/image95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2.png"/><Relationship Id="rId3" Type="http://schemas.openxmlformats.org/officeDocument/2006/relationships/image" Target="../media/image560.png"/><Relationship Id="rId7" Type="http://schemas.openxmlformats.org/officeDocument/2006/relationships/image" Target="../media/image6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3.png"/><Relationship Id="rId11" Type="http://schemas.openxmlformats.org/officeDocument/2006/relationships/image" Target="../media/image650.png"/><Relationship Id="rId5" Type="http://schemas.openxmlformats.org/officeDocument/2006/relationships/image" Target="../media/image87.png"/><Relationship Id="rId10" Type="http://schemas.openxmlformats.org/officeDocument/2006/relationships/image" Target="../media/image641.png"/><Relationship Id="rId4" Type="http://schemas.openxmlformats.org/officeDocument/2006/relationships/image" Target="../media/image570.png"/><Relationship Id="rId9" Type="http://schemas.openxmlformats.org/officeDocument/2006/relationships/image" Target="../media/image63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6.xml"/><Relationship Id="rId13" Type="http://schemas.openxmlformats.org/officeDocument/2006/relationships/image" Target="../media/image100.emf"/><Relationship Id="rId18" Type="http://schemas.openxmlformats.org/officeDocument/2006/relationships/customXml" Target="../ink/ink191.xml"/><Relationship Id="rId3" Type="http://schemas.openxmlformats.org/officeDocument/2006/relationships/image" Target="../media/image89.png"/><Relationship Id="rId7" Type="http://schemas.openxmlformats.org/officeDocument/2006/relationships/image" Target="../media/image97.emf"/><Relationship Id="rId12" Type="http://schemas.openxmlformats.org/officeDocument/2006/relationships/customXml" Target="../ink/ink188.xml"/><Relationship Id="rId17" Type="http://schemas.openxmlformats.org/officeDocument/2006/relationships/image" Target="../media/image102.emf"/><Relationship Id="rId2" Type="http://schemas.openxmlformats.org/officeDocument/2006/relationships/image" Target="../media/image88.png"/><Relationship Id="rId16" Type="http://schemas.openxmlformats.org/officeDocument/2006/relationships/customXml" Target="../ink/ink190.xml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85.xml"/><Relationship Id="rId11" Type="http://schemas.openxmlformats.org/officeDocument/2006/relationships/image" Target="../media/image99.emf"/><Relationship Id="rId5" Type="http://schemas.openxmlformats.org/officeDocument/2006/relationships/image" Target="../media/image91.png"/><Relationship Id="rId15" Type="http://schemas.openxmlformats.org/officeDocument/2006/relationships/image" Target="../media/image101.emf"/><Relationship Id="rId10" Type="http://schemas.openxmlformats.org/officeDocument/2006/relationships/customXml" Target="../ink/ink187.xml"/><Relationship Id="rId19" Type="http://schemas.openxmlformats.org/officeDocument/2006/relationships/image" Target="../media/image103.emf"/><Relationship Id="rId4" Type="http://schemas.openxmlformats.org/officeDocument/2006/relationships/image" Target="../media/image90.png"/><Relationship Id="rId9" Type="http://schemas.openxmlformats.org/officeDocument/2006/relationships/image" Target="../media/image98.emf"/><Relationship Id="rId14" Type="http://schemas.openxmlformats.org/officeDocument/2006/relationships/customXml" Target="../ink/ink18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2.xml"/><Relationship Id="rId7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80.emf"/><Relationship Id="rId5" Type="http://schemas.openxmlformats.org/officeDocument/2006/relationships/customXml" Target="../ink/ink193.xml"/><Relationship Id="rId4" Type="http://schemas.openxmlformats.org/officeDocument/2006/relationships/image" Target="../media/image4670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97.png"/><Relationship Id="rId7" Type="http://schemas.openxmlformats.org/officeDocument/2006/relationships/image" Target="../media/image518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Relationship Id="rId5" Type="http://schemas.openxmlformats.org/officeDocument/2006/relationships/customXml" Target="../ink/ink194.xml"/><Relationship Id="rId4" Type="http://schemas.openxmlformats.org/officeDocument/2006/relationships/image" Target="../media/image498.png"/><Relationship Id="rId9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7.xml"/><Relationship Id="rId13" Type="http://schemas.openxmlformats.org/officeDocument/2006/relationships/image" Target="../media/image154.emf"/><Relationship Id="rId18" Type="http://schemas.openxmlformats.org/officeDocument/2006/relationships/customXml" Target="../ink/ink202.xml"/><Relationship Id="rId3" Type="http://schemas.openxmlformats.org/officeDocument/2006/relationships/image" Target="../media/image149.png"/><Relationship Id="rId7" Type="http://schemas.openxmlformats.org/officeDocument/2006/relationships/image" Target="../media/image151.emf"/><Relationship Id="rId12" Type="http://schemas.openxmlformats.org/officeDocument/2006/relationships/customXml" Target="../ink/ink199.xml"/><Relationship Id="rId17" Type="http://schemas.openxmlformats.org/officeDocument/2006/relationships/image" Target="../media/image156.emf"/><Relationship Id="rId2" Type="http://schemas.openxmlformats.org/officeDocument/2006/relationships/image" Target="../media/image1350.png"/><Relationship Id="rId16" Type="http://schemas.openxmlformats.org/officeDocument/2006/relationships/customXml" Target="../ink/ink201.xml"/><Relationship Id="rId20" Type="http://schemas.openxmlformats.org/officeDocument/2006/relationships/image" Target="../media/image145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6.xml"/><Relationship Id="rId11" Type="http://schemas.openxmlformats.org/officeDocument/2006/relationships/image" Target="../media/image153.emf"/><Relationship Id="rId5" Type="http://schemas.openxmlformats.org/officeDocument/2006/relationships/image" Target="../media/image150.emf"/><Relationship Id="rId15" Type="http://schemas.openxmlformats.org/officeDocument/2006/relationships/image" Target="../media/image155.emf"/><Relationship Id="rId10" Type="http://schemas.openxmlformats.org/officeDocument/2006/relationships/customXml" Target="../ink/ink198.xml"/><Relationship Id="rId19" Type="http://schemas.openxmlformats.org/officeDocument/2006/relationships/image" Target="../media/image157.emf"/><Relationship Id="rId4" Type="http://schemas.openxmlformats.org/officeDocument/2006/relationships/customXml" Target="../ink/ink195.xml"/><Relationship Id="rId9" Type="http://schemas.openxmlformats.org/officeDocument/2006/relationships/image" Target="../media/image152.emf"/><Relationship Id="rId14" Type="http://schemas.openxmlformats.org/officeDocument/2006/relationships/customXml" Target="../ink/ink20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5.xml"/><Relationship Id="rId13" Type="http://schemas.openxmlformats.org/officeDocument/2006/relationships/image" Target="../media/image141.emf"/><Relationship Id="rId18" Type="http://schemas.openxmlformats.org/officeDocument/2006/relationships/customXml" Target="../ink/ink210.xml"/><Relationship Id="rId3" Type="http://schemas.openxmlformats.org/officeDocument/2006/relationships/image" Target="../media/image1360.png"/><Relationship Id="rId21" Type="http://schemas.openxmlformats.org/officeDocument/2006/relationships/image" Target="../media/image92.png"/><Relationship Id="rId7" Type="http://schemas.openxmlformats.org/officeDocument/2006/relationships/image" Target="../media/image138.emf"/><Relationship Id="rId12" Type="http://schemas.openxmlformats.org/officeDocument/2006/relationships/customXml" Target="../ink/ink207.xml"/><Relationship Id="rId17" Type="http://schemas.openxmlformats.org/officeDocument/2006/relationships/image" Target="../media/image143.emf"/><Relationship Id="rId2" Type="http://schemas.openxmlformats.org/officeDocument/2006/relationships/image" Target="../media/image1350.png"/><Relationship Id="rId16" Type="http://schemas.openxmlformats.org/officeDocument/2006/relationships/customXml" Target="../ink/ink209.xml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04.xml"/><Relationship Id="rId11" Type="http://schemas.openxmlformats.org/officeDocument/2006/relationships/image" Target="../media/image140.emf"/><Relationship Id="rId5" Type="http://schemas.openxmlformats.org/officeDocument/2006/relationships/image" Target="../media/image137.emf"/><Relationship Id="rId15" Type="http://schemas.openxmlformats.org/officeDocument/2006/relationships/image" Target="../media/image142.emf"/><Relationship Id="rId10" Type="http://schemas.openxmlformats.org/officeDocument/2006/relationships/customXml" Target="../ink/ink206.xml"/><Relationship Id="rId19" Type="http://schemas.openxmlformats.org/officeDocument/2006/relationships/image" Target="../media/image144.emf"/><Relationship Id="rId4" Type="http://schemas.openxmlformats.org/officeDocument/2006/relationships/customXml" Target="../ink/ink203.xml"/><Relationship Id="rId9" Type="http://schemas.openxmlformats.org/officeDocument/2006/relationships/image" Target="../media/image1390.emf"/><Relationship Id="rId14" Type="http://schemas.openxmlformats.org/officeDocument/2006/relationships/customXml" Target="../ink/ink208.xml"/></Relationships>
</file>

<file path=ppt/slides/_rels/slide8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87.emf"/><Relationship Id="rId34" Type="http://schemas.openxmlformats.org/officeDocument/2006/relationships/customXml" Target="../ink/ink214.xml"/><Relationship Id="rId42" Type="http://schemas.openxmlformats.org/officeDocument/2006/relationships/customXml" Target="../ink/ink218.xml"/><Relationship Id="rId47" Type="http://schemas.openxmlformats.org/officeDocument/2006/relationships/image" Target="../media/image591.emf"/><Relationship Id="rId50" Type="http://schemas.openxmlformats.org/officeDocument/2006/relationships/customXml" Target="../ink/ink222.xml"/><Relationship Id="rId55" Type="http://schemas.openxmlformats.org/officeDocument/2006/relationships/image" Target="../media/image595.emf"/><Relationship Id="rId63" Type="http://schemas.openxmlformats.org/officeDocument/2006/relationships/image" Target="../media/image159.emf"/><Relationship Id="rId68" Type="http://schemas.openxmlformats.org/officeDocument/2006/relationships/customXml" Target="../ink/ink231.xml"/><Relationship Id="rId76" Type="http://schemas.openxmlformats.org/officeDocument/2006/relationships/customXml" Target="../ink/ink235.xml"/><Relationship Id="rId71" Type="http://schemas.openxmlformats.org/officeDocument/2006/relationships/image" Target="../media/image163.emf"/><Relationship Id="rId2" Type="http://schemas.openxmlformats.org/officeDocument/2006/relationships/customXml" Target="../ink/ink211.xml"/><Relationship Id="rId29" Type="http://schemas.openxmlformats.org/officeDocument/2006/relationships/image" Target="../media/image582.emf"/><Relationship Id="rId32" Type="http://schemas.openxmlformats.org/officeDocument/2006/relationships/customXml" Target="../ink/ink213.xml"/><Relationship Id="rId37" Type="http://schemas.openxmlformats.org/officeDocument/2006/relationships/image" Target="../media/image586.emf"/><Relationship Id="rId40" Type="http://schemas.openxmlformats.org/officeDocument/2006/relationships/customXml" Target="../ink/ink217.xml"/><Relationship Id="rId45" Type="http://schemas.openxmlformats.org/officeDocument/2006/relationships/image" Target="../media/image590.emf"/><Relationship Id="rId53" Type="http://schemas.openxmlformats.org/officeDocument/2006/relationships/image" Target="../media/image594.emf"/><Relationship Id="rId58" Type="http://schemas.openxmlformats.org/officeDocument/2006/relationships/customXml" Target="../ink/ink226.xml"/><Relationship Id="rId66" Type="http://schemas.openxmlformats.org/officeDocument/2006/relationships/customXml" Target="../ink/ink230.xml"/><Relationship Id="rId74" Type="http://schemas.openxmlformats.org/officeDocument/2006/relationships/customXml" Target="../ink/ink234.xml"/><Relationship Id="rId79" Type="http://schemas.openxmlformats.org/officeDocument/2006/relationships/image" Target="../media/image167.emf"/><Relationship Id="rId61" Type="http://schemas.openxmlformats.org/officeDocument/2006/relationships/image" Target="../media/image158.emf"/><Relationship Id="rId31" Type="http://schemas.openxmlformats.org/officeDocument/2006/relationships/image" Target="../media/image583.emf"/><Relationship Id="rId44" Type="http://schemas.openxmlformats.org/officeDocument/2006/relationships/customXml" Target="../ink/ink219.xml"/><Relationship Id="rId52" Type="http://schemas.openxmlformats.org/officeDocument/2006/relationships/customXml" Target="../ink/ink223.xml"/><Relationship Id="rId60" Type="http://schemas.openxmlformats.org/officeDocument/2006/relationships/customXml" Target="../ink/ink227.xml"/><Relationship Id="rId65" Type="http://schemas.openxmlformats.org/officeDocument/2006/relationships/image" Target="../media/image160.emf"/><Relationship Id="rId73" Type="http://schemas.openxmlformats.org/officeDocument/2006/relationships/image" Target="../media/image164.emf"/><Relationship Id="rId78" Type="http://schemas.openxmlformats.org/officeDocument/2006/relationships/customXml" Target="../ink/ink236.xml"/><Relationship Id="rId30" Type="http://schemas.openxmlformats.org/officeDocument/2006/relationships/customXml" Target="../ink/ink212.xml"/><Relationship Id="rId35" Type="http://schemas.openxmlformats.org/officeDocument/2006/relationships/image" Target="../media/image585.emf"/><Relationship Id="rId43" Type="http://schemas.openxmlformats.org/officeDocument/2006/relationships/image" Target="../media/image589.emf"/><Relationship Id="rId48" Type="http://schemas.openxmlformats.org/officeDocument/2006/relationships/customXml" Target="../ink/ink221.xml"/><Relationship Id="rId56" Type="http://schemas.openxmlformats.org/officeDocument/2006/relationships/customXml" Target="../ink/ink225.xml"/><Relationship Id="rId64" Type="http://schemas.openxmlformats.org/officeDocument/2006/relationships/customXml" Target="../ink/ink229.xml"/><Relationship Id="rId69" Type="http://schemas.openxmlformats.org/officeDocument/2006/relationships/image" Target="../media/image162.emf"/><Relationship Id="rId77" Type="http://schemas.openxmlformats.org/officeDocument/2006/relationships/image" Target="../media/image166.emf"/><Relationship Id="rId51" Type="http://schemas.openxmlformats.org/officeDocument/2006/relationships/image" Target="../media/image593.emf"/><Relationship Id="rId72" Type="http://schemas.openxmlformats.org/officeDocument/2006/relationships/customXml" Target="../ink/ink233.xml"/><Relationship Id="rId80" Type="http://schemas.openxmlformats.org/officeDocument/2006/relationships/image" Target="../media/image168.png"/><Relationship Id="rId33" Type="http://schemas.openxmlformats.org/officeDocument/2006/relationships/image" Target="../media/image584.emf"/><Relationship Id="rId38" Type="http://schemas.openxmlformats.org/officeDocument/2006/relationships/customXml" Target="../ink/ink216.xml"/><Relationship Id="rId46" Type="http://schemas.openxmlformats.org/officeDocument/2006/relationships/customXml" Target="../ink/ink220.xml"/><Relationship Id="rId59" Type="http://schemas.openxmlformats.org/officeDocument/2006/relationships/image" Target="../media/image597.emf"/><Relationship Id="rId67" Type="http://schemas.openxmlformats.org/officeDocument/2006/relationships/image" Target="../media/image161.emf"/><Relationship Id="rId41" Type="http://schemas.openxmlformats.org/officeDocument/2006/relationships/image" Target="../media/image588.emf"/><Relationship Id="rId54" Type="http://schemas.openxmlformats.org/officeDocument/2006/relationships/customXml" Target="../ink/ink224.xml"/><Relationship Id="rId62" Type="http://schemas.openxmlformats.org/officeDocument/2006/relationships/customXml" Target="../ink/ink228.xml"/><Relationship Id="rId70" Type="http://schemas.openxmlformats.org/officeDocument/2006/relationships/customXml" Target="../ink/ink232.xml"/><Relationship Id="rId75" Type="http://schemas.openxmlformats.org/officeDocument/2006/relationships/image" Target="../media/image165.emf"/><Relationship Id="rId1" Type="http://schemas.openxmlformats.org/officeDocument/2006/relationships/slideLayout" Target="../slideLayouts/slideLayout1.xml"/><Relationship Id="rId36" Type="http://schemas.openxmlformats.org/officeDocument/2006/relationships/customXml" Target="../ink/ink215.xml"/><Relationship Id="rId49" Type="http://schemas.openxmlformats.org/officeDocument/2006/relationships/image" Target="../media/image592.emf"/><Relationship Id="rId57" Type="http://schemas.openxmlformats.org/officeDocument/2006/relationships/image" Target="../media/image596.e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13" Type="http://schemas.openxmlformats.org/officeDocument/2006/relationships/customXml" Target="../ink/ink241.xml"/><Relationship Id="rId18" Type="http://schemas.openxmlformats.org/officeDocument/2006/relationships/image" Target="../media/image143.emf"/><Relationship Id="rId3" Type="http://schemas.openxmlformats.org/officeDocument/2006/relationships/image" Target="../media/image160.png"/><Relationship Id="rId7" Type="http://schemas.openxmlformats.org/officeDocument/2006/relationships/customXml" Target="../ink/ink238.xml"/><Relationship Id="rId12" Type="http://schemas.openxmlformats.org/officeDocument/2006/relationships/image" Target="../media/image140.emf"/><Relationship Id="rId17" Type="http://schemas.openxmlformats.org/officeDocument/2006/relationships/customXml" Target="../ink/ink243.xml"/><Relationship Id="rId2" Type="http://schemas.openxmlformats.org/officeDocument/2006/relationships/image" Target="../media/image109.png"/><Relationship Id="rId16" Type="http://schemas.openxmlformats.org/officeDocument/2006/relationships/image" Target="../media/image142.emf"/><Relationship Id="rId20" Type="http://schemas.openxmlformats.org/officeDocument/2006/relationships/image" Target="../media/image14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emf"/><Relationship Id="rId11" Type="http://schemas.openxmlformats.org/officeDocument/2006/relationships/customXml" Target="../ink/ink240.xml"/><Relationship Id="rId5" Type="http://schemas.openxmlformats.org/officeDocument/2006/relationships/customXml" Target="../ink/ink237.xml"/><Relationship Id="rId15" Type="http://schemas.openxmlformats.org/officeDocument/2006/relationships/customXml" Target="../ink/ink242.xml"/><Relationship Id="rId10" Type="http://schemas.openxmlformats.org/officeDocument/2006/relationships/image" Target="../media/image1390.emf"/><Relationship Id="rId19" Type="http://schemas.openxmlformats.org/officeDocument/2006/relationships/customXml" Target="../ink/ink244.xml"/><Relationship Id="rId4" Type="http://schemas.openxmlformats.org/officeDocument/2006/relationships/image" Target="../media/image161.png"/><Relationship Id="rId9" Type="http://schemas.openxmlformats.org/officeDocument/2006/relationships/customXml" Target="../ink/ink239.xml"/><Relationship Id="rId14" Type="http://schemas.openxmlformats.org/officeDocument/2006/relationships/image" Target="../media/image141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1.emf"/><Relationship Id="rId13" Type="http://schemas.openxmlformats.org/officeDocument/2006/relationships/customXml" Target="../ink/ink250.xml"/><Relationship Id="rId18" Type="http://schemas.openxmlformats.org/officeDocument/2006/relationships/image" Target="../media/image6100.emf"/><Relationship Id="rId3" Type="http://schemas.openxmlformats.org/officeDocument/2006/relationships/customXml" Target="../ink/ink245.xml"/><Relationship Id="rId7" Type="http://schemas.openxmlformats.org/officeDocument/2006/relationships/customXml" Target="../ink/ink247.xml"/><Relationship Id="rId12" Type="http://schemas.openxmlformats.org/officeDocument/2006/relationships/image" Target="../media/image5200.emf"/><Relationship Id="rId17" Type="http://schemas.openxmlformats.org/officeDocument/2006/relationships/customXml" Target="../ink/ink252.xml"/><Relationship Id="rId2" Type="http://schemas.openxmlformats.org/officeDocument/2006/relationships/image" Target="../media/image4181.png"/><Relationship Id="rId16" Type="http://schemas.openxmlformats.org/officeDocument/2006/relationships/image" Target="../media/image607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50.emf"/><Relationship Id="rId11" Type="http://schemas.openxmlformats.org/officeDocument/2006/relationships/customXml" Target="../ink/ink249.xml"/><Relationship Id="rId5" Type="http://schemas.openxmlformats.org/officeDocument/2006/relationships/customXml" Target="../ink/ink246.xml"/><Relationship Id="rId15" Type="http://schemas.openxmlformats.org/officeDocument/2006/relationships/customXml" Target="../ink/ink251.xml"/><Relationship Id="rId10" Type="http://schemas.openxmlformats.org/officeDocument/2006/relationships/image" Target="../media/image4940.emf"/><Relationship Id="rId4" Type="http://schemas.openxmlformats.org/officeDocument/2006/relationships/image" Target="../media/image419.emf"/><Relationship Id="rId9" Type="http://schemas.openxmlformats.org/officeDocument/2006/relationships/customXml" Target="../ink/ink248.xml"/><Relationship Id="rId14" Type="http://schemas.openxmlformats.org/officeDocument/2006/relationships/image" Target="../media/image5240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60.emf"/><Relationship Id="rId3" Type="http://schemas.openxmlformats.org/officeDocument/2006/relationships/customXml" Target="../ink/ink253.xml"/><Relationship Id="rId7" Type="http://schemas.openxmlformats.org/officeDocument/2006/relationships/customXml" Target="../ink/ink255.xml"/><Relationship Id="rId12" Type="http://schemas.openxmlformats.org/officeDocument/2006/relationships/image" Target="../media/image6580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50.emf"/><Relationship Id="rId11" Type="http://schemas.openxmlformats.org/officeDocument/2006/relationships/customXml" Target="../ink/ink257.xml"/><Relationship Id="rId5" Type="http://schemas.openxmlformats.org/officeDocument/2006/relationships/customXml" Target="../ink/ink254.xml"/><Relationship Id="rId10" Type="http://schemas.openxmlformats.org/officeDocument/2006/relationships/image" Target="../media/image6570.emf"/><Relationship Id="rId4" Type="http://schemas.openxmlformats.org/officeDocument/2006/relationships/image" Target="../media/image6540.emf"/><Relationship Id="rId9" Type="http://schemas.openxmlformats.org/officeDocument/2006/relationships/customXml" Target="../ink/ink25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90.emf"/><Relationship Id="rId13" Type="http://schemas.openxmlformats.org/officeDocument/2006/relationships/customXml" Target="../ink/ink263.xml"/><Relationship Id="rId18" Type="http://schemas.openxmlformats.org/officeDocument/2006/relationships/image" Target="../media/image6630.emf"/><Relationship Id="rId3" Type="http://schemas.openxmlformats.org/officeDocument/2006/relationships/customXml" Target="../ink/ink258.xml"/><Relationship Id="rId7" Type="http://schemas.openxmlformats.org/officeDocument/2006/relationships/customXml" Target="../ink/ink260.xml"/><Relationship Id="rId12" Type="http://schemas.openxmlformats.org/officeDocument/2006/relationships/image" Target="../media/image6610.emf"/><Relationship Id="rId17" Type="http://schemas.openxmlformats.org/officeDocument/2006/relationships/customXml" Target="../ink/ink265.xml"/><Relationship Id="rId2" Type="http://schemas.openxmlformats.org/officeDocument/2006/relationships/image" Target="../media/image40.png"/><Relationship Id="rId16" Type="http://schemas.openxmlformats.org/officeDocument/2006/relationships/image" Target="../media/image6560.emf"/><Relationship Id="rId20" Type="http://schemas.openxmlformats.org/officeDocument/2006/relationships/image" Target="../media/image66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70.emf"/><Relationship Id="rId11" Type="http://schemas.openxmlformats.org/officeDocument/2006/relationships/customXml" Target="../ink/ink262.xml"/><Relationship Id="rId5" Type="http://schemas.openxmlformats.org/officeDocument/2006/relationships/customXml" Target="../ink/ink259.xml"/><Relationship Id="rId15" Type="http://schemas.openxmlformats.org/officeDocument/2006/relationships/customXml" Target="../ink/ink264.xml"/><Relationship Id="rId10" Type="http://schemas.openxmlformats.org/officeDocument/2006/relationships/image" Target="../media/image6600.emf"/><Relationship Id="rId19" Type="http://schemas.openxmlformats.org/officeDocument/2006/relationships/customXml" Target="../ink/ink266.xml"/><Relationship Id="rId4" Type="http://schemas.openxmlformats.org/officeDocument/2006/relationships/image" Target="../media/image6550.emf"/><Relationship Id="rId9" Type="http://schemas.openxmlformats.org/officeDocument/2006/relationships/customXml" Target="../ink/ink261.xml"/><Relationship Id="rId14" Type="http://schemas.openxmlformats.org/officeDocument/2006/relationships/image" Target="../media/image6620.e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50.emf"/><Relationship Id="rId13" Type="http://schemas.openxmlformats.org/officeDocument/2006/relationships/customXml" Target="../ink/ink272.xml"/><Relationship Id="rId18" Type="http://schemas.openxmlformats.org/officeDocument/2006/relationships/image" Target="../media/image6670.emf"/><Relationship Id="rId3" Type="http://schemas.openxmlformats.org/officeDocument/2006/relationships/customXml" Target="../ink/ink267.xml"/><Relationship Id="rId21" Type="http://schemas.openxmlformats.org/officeDocument/2006/relationships/customXml" Target="../ink/ink276.xml"/><Relationship Id="rId7" Type="http://schemas.openxmlformats.org/officeDocument/2006/relationships/customXml" Target="../ink/ink269.xml"/><Relationship Id="rId12" Type="http://schemas.openxmlformats.org/officeDocument/2006/relationships/image" Target="../media/image6620.emf"/><Relationship Id="rId17" Type="http://schemas.openxmlformats.org/officeDocument/2006/relationships/customXml" Target="../ink/ink274.xml"/><Relationship Id="rId2" Type="http://schemas.openxmlformats.org/officeDocument/2006/relationships/image" Target="../media/image40.png"/><Relationship Id="rId16" Type="http://schemas.openxmlformats.org/officeDocument/2006/relationships/image" Target="../media/image6660.emf"/><Relationship Id="rId20" Type="http://schemas.openxmlformats.org/officeDocument/2006/relationships/image" Target="../media/image66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70.emf"/><Relationship Id="rId11" Type="http://schemas.openxmlformats.org/officeDocument/2006/relationships/customXml" Target="../ink/ink271.xml"/><Relationship Id="rId24" Type="http://schemas.openxmlformats.org/officeDocument/2006/relationships/image" Target="../media/image6700.emf"/><Relationship Id="rId5" Type="http://schemas.openxmlformats.org/officeDocument/2006/relationships/customXml" Target="../ink/ink268.xml"/><Relationship Id="rId15" Type="http://schemas.openxmlformats.org/officeDocument/2006/relationships/customXml" Target="../ink/ink273.xml"/><Relationship Id="rId23" Type="http://schemas.openxmlformats.org/officeDocument/2006/relationships/customXml" Target="../ink/ink277.xml"/><Relationship Id="rId10" Type="http://schemas.openxmlformats.org/officeDocument/2006/relationships/image" Target="../media/image6610.emf"/><Relationship Id="rId19" Type="http://schemas.openxmlformats.org/officeDocument/2006/relationships/customXml" Target="../ink/ink275.xml"/><Relationship Id="rId4" Type="http://schemas.openxmlformats.org/officeDocument/2006/relationships/image" Target="../media/image6550.emf"/><Relationship Id="rId9" Type="http://schemas.openxmlformats.org/officeDocument/2006/relationships/customXml" Target="../ink/ink270.xml"/><Relationship Id="rId14" Type="http://schemas.openxmlformats.org/officeDocument/2006/relationships/image" Target="../media/image6560.emf"/><Relationship Id="rId22" Type="http://schemas.openxmlformats.org/officeDocument/2006/relationships/image" Target="../media/image669.e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10.emf"/><Relationship Id="rId13" Type="http://schemas.openxmlformats.org/officeDocument/2006/relationships/customXml" Target="../ink/ink283.xml"/><Relationship Id="rId18" Type="http://schemas.openxmlformats.org/officeDocument/2006/relationships/image" Target="../media/image758.emf"/><Relationship Id="rId26" Type="http://schemas.openxmlformats.org/officeDocument/2006/relationships/image" Target="../media/image762.emf"/><Relationship Id="rId3" Type="http://schemas.openxmlformats.org/officeDocument/2006/relationships/customXml" Target="../ink/ink278.xml"/><Relationship Id="rId21" Type="http://schemas.openxmlformats.org/officeDocument/2006/relationships/customXml" Target="../ink/ink287.xml"/><Relationship Id="rId7" Type="http://schemas.openxmlformats.org/officeDocument/2006/relationships/customXml" Target="../ink/ink280.xml"/><Relationship Id="rId12" Type="http://schemas.openxmlformats.org/officeDocument/2006/relationships/image" Target="../media/image6730.emf"/><Relationship Id="rId17" Type="http://schemas.openxmlformats.org/officeDocument/2006/relationships/customXml" Target="../ink/ink285.xml"/><Relationship Id="rId25" Type="http://schemas.openxmlformats.org/officeDocument/2006/relationships/customXml" Target="../ink/ink289.xml"/><Relationship Id="rId2" Type="http://schemas.openxmlformats.org/officeDocument/2006/relationships/image" Target="../media/image40.png"/><Relationship Id="rId16" Type="http://schemas.openxmlformats.org/officeDocument/2006/relationships/image" Target="../media/image757.emf"/><Relationship Id="rId20" Type="http://schemas.openxmlformats.org/officeDocument/2006/relationships/image" Target="../media/image759.emf"/><Relationship Id="rId29" Type="http://schemas.openxmlformats.org/officeDocument/2006/relationships/customXml" Target="../ink/ink2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70.emf"/><Relationship Id="rId11" Type="http://schemas.openxmlformats.org/officeDocument/2006/relationships/customXml" Target="../ink/ink282.xml"/><Relationship Id="rId24" Type="http://schemas.openxmlformats.org/officeDocument/2006/relationships/image" Target="../media/image761.emf"/><Relationship Id="rId5" Type="http://schemas.openxmlformats.org/officeDocument/2006/relationships/customXml" Target="../ink/ink279.xml"/><Relationship Id="rId15" Type="http://schemas.openxmlformats.org/officeDocument/2006/relationships/customXml" Target="../ink/ink284.xml"/><Relationship Id="rId23" Type="http://schemas.openxmlformats.org/officeDocument/2006/relationships/customXml" Target="../ink/ink288.xml"/><Relationship Id="rId28" Type="http://schemas.openxmlformats.org/officeDocument/2006/relationships/image" Target="../media/image763.emf"/><Relationship Id="rId10" Type="http://schemas.openxmlformats.org/officeDocument/2006/relationships/image" Target="../media/image6720.emf"/><Relationship Id="rId19" Type="http://schemas.openxmlformats.org/officeDocument/2006/relationships/customXml" Target="../ink/ink286.xml"/><Relationship Id="rId31" Type="http://schemas.openxmlformats.org/officeDocument/2006/relationships/image" Target="../media/image765.png"/><Relationship Id="rId4" Type="http://schemas.openxmlformats.org/officeDocument/2006/relationships/image" Target="../media/image6550.emf"/><Relationship Id="rId9" Type="http://schemas.openxmlformats.org/officeDocument/2006/relationships/customXml" Target="../ink/ink281.xml"/><Relationship Id="rId14" Type="http://schemas.openxmlformats.org/officeDocument/2006/relationships/image" Target="../media/image756.emf"/><Relationship Id="rId22" Type="http://schemas.openxmlformats.org/officeDocument/2006/relationships/image" Target="../media/image760.emf"/><Relationship Id="rId27" Type="http://schemas.openxmlformats.org/officeDocument/2006/relationships/customXml" Target="../ink/ink290.xml"/><Relationship Id="rId30" Type="http://schemas.openxmlformats.org/officeDocument/2006/relationships/image" Target="../media/image764.emf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3.emf"/><Relationship Id="rId18" Type="http://schemas.openxmlformats.org/officeDocument/2006/relationships/customXml" Target="../ink/ink299.xml"/><Relationship Id="rId26" Type="http://schemas.openxmlformats.org/officeDocument/2006/relationships/customXml" Target="../ink/ink303.xml"/><Relationship Id="rId3" Type="http://schemas.openxmlformats.org/officeDocument/2006/relationships/image" Target="../media/image767.png"/><Relationship Id="rId21" Type="http://schemas.openxmlformats.org/officeDocument/2006/relationships/image" Target="../media/image770.emf"/><Relationship Id="rId7" Type="http://schemas.openxmlformats.org/officeDocument/2006/relationships/image" Target="../media/image749.emf"/><Relationship Id="rId12" Type="http://schemas.openxmlformats.org/officeDocument/2006/relationships/customXml" Target="../ink/ink296.xml"/><Relationship Id="rId17" Type="http://schemas.openxmlformats.org/officeDocument/2006/relationships/image" Target="../media/image768.emf"/><Relationship Id="rId25" Type="http://schemas.openxmlformats.org/officeDocument/2006/relationships/image" Target="../media/image772.emf"/><Relationship Id="rId33" Type="http://schemas.openxmlformats.org/officeDocument/2006/relationships/image" Target="../media/image776.emf"/><Relationship Id="rId2" Type="http://schemas.openxmlformats.org/officeDocument/2006/relationships/image" Target="../media/image766.png"/><Relationship Id="rId16" Type="http://schemas.openxmlformats.org/officeDocument/2006/relationships/customXml" Target="../ink/ink298.xml"/><Relationship Id="rId20" Type="http://schemas.openxmlformats.org/officeDocument/2006/relationships/customXml" Target="../ink/ink300.xml"/><Relationship Id="rId29" Type="http://schemas.openxmlformats.org/officeDocument/2006/relationships/image" Target="../media/image774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93.xml"/><Relationship Id="rId11" Type="http://schemas.openxmlformats.org/officeDocument/2006/relationships/image" Target="../media/image752.emf"/><Relationship Id="rId24" Type="http://schemas.openxmlformats.org/officeDocument/2006/relationships/customXml" Target="../ink/ink302.xml"/><Relationship Id="rId32" Type="http://schemas.openxmlformats.org/officeDocument/2006/relationships/customXml" Target="../ink/ink306.xml"/><Relationship Id="rId5" Type="http://schemas.openxmlformats.org/officeDocument/2006/relationships/image" Target="../media/image748.emf"/><Relationship Id="rId15" Type="http://schemas.openxmlformats.org/officeDocument/2006/relationships/image" Target="../media/image755.emf"/><Relationship Id="rId23" Type="http://schemas.openxmlformats.org/officeDocument/2006/relationships/image" Target="../media/image771.emf"/><Relationship Id="rId28" Type="http://schemas.openxmlformats.org/officeDocument/2006/relationships/customXml" Target="../ink/ink304.xml"/><Relationship Id="rId10" Type="http://schemas.openxmlformats.org/officeDocument/2006/relationships/customXml" Target="../ink/ink295.xml"/><Relationship Id="rId19" Type="http://schemas.openxmlformats.org/officeDocument/2006/relationships/image" Target="../media/image769.emf"/><Relationship Id="rId31" Type="http://schemas.openxmlformats.org/officeDocument/2006/relationships/image" Target="../media/image775.emf"/><Relationship Id="rId4" Type="http://schemas.openxmlformats.org/officeDocument/2006/relationships/customXml" Target="../ink/ink292.xml"/><Relationship Id="rId9" Type="http://schemas.openxmlformats.org/officeDocument/2006/relationships/image" Target="../media/image751.emf"/><Relationship Id="rId14" Type="http://schemas.openxmlformats.org/officeDocument/2006/relationships/customXml" Target="../ink/ink297.xml"/><Relationship Id="rId22" Type="http://schemas.openxmlformats.org/officeDocument/2006/relationships/customXml" Target="../ink/ink301.xml"/><Relationship Id="rId27" Type="http://schemas.openxmlformats.org/officeDocument/2006/relationships/image" Target="../media/image773.emf"/><Relationship Id="rId30" Type="http://schemas.openxmlformats.org/officeDocument/2006/relationships/customXml" Target="../ink/ink305.xml"/><Relationship Id="rId8" Type="http://schemas.openxmlformats.org/officeDocument/2006/relationships/customXml" Target="../ink/ink29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9.xml"/><Relationship Id="rId13" Type="http://schemas.openxmlformats.org/officeDocument/2006/relationships/image" Target="../media/image753.emf"/><Relationship Id="rId18" Type="http://schemas.openxmlformats.org/officeDocument/2006/relationships/customXml" Target="../ink/ink314.xml"/><Relationship Id="rId26" Type="http://schemas.openxmlformats.org/officeDocument/2006/relationships/image" Target="../media/image171.png"/><Relationship Id="rId3" Type="http://schemas.openxmlformats.org/officeDocument/2006/relationships/image" Target="../media/image767.png"/><Relationship Id="rId21" Type="http://schemas.openxmlformats.org/officeDocument/2006/relationships/image" Target="../media/image770.emf"/><Relationship Id="rId7" Type="http://schemas.openxmlformats.org/officeDocument/2006/relationships/image" Target="../media/image749.emf"/><Relationship Id="rId12" Type="http://schemas.openxmlformats.org/officeDocument/2006/relationships/customXml" Target="../ink/ink311.xml"/><Relationship Id="rId17" Type="http://schemas.openxmlformats.org/officeDocument/2006/relationships/image" Target="../media/image768.emf"/><Relationship Id="rId25" Type="http://schemas.openxmlformats.org/officeDocument/2006/relationships/image" Target="../media/image170.png"/><Relationship Id="rId2" Type="http://schemas.openxmlformats.org/officeDocument/2006/relationships/image" Target="../media/image766.png"/><Relationship Id="rId16" Type="http://schemas.openxmlformats.org/officeDocument/2006/relationships/customXml" Target="../ink/ink313.xml"/><Relationship Id="rId20" Type="http://schemas.openxmlformats.org/officeDocument/2006/relationships/customXml" Target="../ink/ink31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08.xml"/><Relationship Id="rId11" Type="http://schemas.openxmlformats.org/officeDocument/2006/relationships/image" Target="../media/image752.emf"/><Relationship Id="rId24" Type="http://schemas.openxmlformats.org/officeDocument/2006/relationships/image" Target="../media/image164.png"/><Relationship Id="rId5" Type="http://schemas.openxmlformats.org/officeDocument/2006/relationships/image" Target="../media/image748.emf"/><Relationship Id="rId15" Type="http://schemas.openxmlformats.org/officeDocument/2006/relationships/image" Target="../media/image755.emf"/><Relationship Id="rId23" Type="http://schemas.openxmlformats.org/officeDocument/2006/relationships/image" Target="../media/image163.png"/><Relationship Id="rId10" Type="http://schemas.openxmlformats.org/officeDocument/2006/relationships/customXml" Target="../ink/ink310.xml"/><Relationship Id="rId19" Type="http://schemas.openxmlformats.org/officeDocument/2006/relationships/image" Target="../media/image769.emf"/><Relationship Id="rId4" Type="http://schemas.openxmlformats.org/officeDocument/2006/relationships/customXml" Target="../ink/ink307.xml"/><Relationship Id="rId9" Type="http://schemas.openxmlformats.org/officeDocument/2006/relationships/image" Target="../media/image751.emf"/><Relationship Id="rId14" Type="http://schemas.openxmlformats.org/officeDocument/2006/relationships/customXml" Target="../ink/ink312.xml"/><Relationship Id="rId22" Type="http://schemas.openxmlformats.org/officeDocument/2006/relationships/image" Target="../media/image162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13" Type="http://schemas.openxmlformats.org/officeDocument/2006/relationships/customXml" Target="../ink/ink319.xml"/><Relationship Id="rId18" Type="http://schemas.openxmlformats.org/officeDocument/2006/relationships/image" Target="../media/image113.emf"/><Relationship Id="rId3" Type="http://schemas.openxmlformats.org/officeDocument/2006/relationships/image" Target="../media/image921.png"/><Relationship Id="rId21" Type="http://schemas.openxmlformats.org/officeDocument/2006/relationships/customXml" Target="../ink/ink323.xml"/><Relationship Id="rId7" Type="http://schemas.openxmlformats.org/officeDocument/2006/relationships/customXml" Target="../ink/ink316.xml"/><Relationship Id="rId12" Type="http://schemas.openxmlformats.org/officeDocument/2006/relationships/image" Target="../media/image106.emf"/><Relationship Id="rId17" Type="http://schemas.openxmlformats.org/officeDocument/2006/relationships/customXml" Target="../ink/ink321.xml"/><Relationship Id="rId2" Type="http://schemas.openxmlformats.org/officeDocument/2006/relationships/image" Target="../media/image922.png"/><Relationship Id="rId16" Type="http://schemas.openxmlformats.org/officeDocument/2006/relationships/image" Target="../media/image112.emf"/><Relationship Id="rId20" Type="http://schemas.openxmlformats.org/officeDocument/2006/relationships/image" Target="../media/image1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customXml" Target="../ink/ink318.xml"/><Relationship Id="rId24" Type="http://schemas.openxmlformats.org/officeDocument/2006/relationships/image" Target="../media/image116.emf"/><Relationship Id="rId5" Type="http://schemas.openxmlformats.org/officeDocument/2006/relationships/image" Target="../media/image175.png"/><Relationship Id="rId15" Type="http://schemas.openxmlformats.org/officeDocument/2006/relationships/customXml" Target="../ink/ink320.xml"/><Relationship Id="rId23" Type="http://schemas.openxmlformats.org/officeDocument/2006/relationships/customXml" Target="../ink/ink324.xml"/><Relationship Id="rId10" Type="http://schemas.openxmlformats.org/officeDocument/2006/relationships/image" Target="../media/image105.emf"/><Relationship Id="rId19" Type="http://schemas.openxmlformats.org/officeDocument/2006/relationships/customXml" Target="../ink/ink322.xml"/><Relationship Id="rId4" Type="http://schemas.openxmlformats.org/officeDocument/2006/relationships/image" Target="../media/image174.png"/><Relationship Id="rId9" Type="http://schemas.openxmlformats.org/officeDocument/2006/relationships/customXml" Target="../ink/ink317.xml"/><Relationship Id="rId14" Type="http://schemas.openxmlformats.org/officeDocument/2006/relationships/image" Target="../media/image107.emf"/><Relationship Id="rId22" Type="http://schemas.openxmlformats.org/officeDocument/2006/relationships/image" Target="../media/image115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797.png"/><Relationship Id="rId9" Type="http://schemas.openxmlformats.org/officeDocument/2006/relationships/image" Target="../media/image36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26.png"/><Relationship Id="rId5" Type="http://schemas.openxmlformats.org/officeDocument/2006/relationships/image" Target="../media/image121.png"/><Relationship Id="rId10" Type="http://schemas.openxmlformats.org/officeDocument/2006/relationships/image" Target="../media/image125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798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0.png"/><Relationship Id="rId5" Type="http://schemas.openxmlformats.org/officeDocument/2006/relationships/image" Target="../media/image53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emf"/><Relationship Id="rId13" Type="http://schemas.openxmlformats.org/officeDocument/2006/relationships/customXml" Target="../ink/ink328.xml"/><Relationship Id="rId18" Type="http://schemas.openxmlformats.org/officeDocument/2006/relationships/image" Target="../media/image805.emf"/><Relationship Id="rId3" Type="http://schemas.openxmlformats.org/officeDocument/2006/relationships/image" Target="../media/image47.png"/><Relationship Id="rId21" Type="http://schemas.openxmlformats.org/officeDocument/2006/relationships/customXml" Target="../ink/ink332.xml"/><Relationship Id="rId7" Type="http://schemas.openxmlformats.org/officeDocument/2006/relationships/customXml" Target="../ink/ink325.xml"/><Relationship Id="rId12" Type="http://schemas.openxmlformats.org/officeDocument/2006/relationships/image" Target="../media/image802.emf"/><Relationship Id="rId17" Type="http://schemas.openxmlformats.org/officeDocument/2006/relationships/customXml" Target="../ink/ink330.xml"/><Relationship Id="rId25" Type="http://schemas.openxmlformats.org/officeDocument/2006/relationships/image" Target="../media/image809.png"/><Relationship Id="rId2" Type="http://schemas.openxmlformats.org/officeDocument/2006/relationships/image" Target="../media/image40.png"/><Relationship Id="rId16" Type="http://schemas.openxmlformats.org/officeDocument/2006/relationships/image" Target="../media/image804.emf"/><Relationship Id="rId20" Type="http://schemas.openxmlformats.org/officeDocument/2006/relationships/image" Target="../media/image80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7.png"/><Relationship Id="rId11" Type="http://schemas.openxmlformats.org/officeDocument/2006/relationships/customXml" Target="../ink/ink327.xml"/><Relationship Id="rId24" Type="http://schemas.openxmlformats.org/officeDocument/2006/relationships/image" Target="../media/image808.emf"/><Relationship Id="rId5" Type="http://schemas.openxmlformats.org/officeDocument/2006/relationships/image" Target="../media/image531.png"/><Relationship Id="rId15" Type="http://schemas.openxmlformats.org/officeDocument/2006/relationships/customXml" Target="../ink/ink329.xml"/><Relationship Id="rId23" Type="http://schemas.openxmlformats.org/officeDocument/2006/relationships/customXml" Target="../ink/ink333.xml"/><Relationship Id="rId10" Type="http://schemas.openxmlformats.org/officeDocument/2006/relationships/image" Target="../media/image801.emf"/><Relationship Id="rId19" Type="http://schemas.openxmlformats.org/officeDocument/2006/relationships/customXml" Target="../ink/ink331.xml"/><Relationship Id="rId4" Type="http://schemas.openxmlformats.org/officeDocument/2006/relationships/image" Target="../media/image800.png"/><Relationship Id="rId9" Type="http://schemas.openxmlformats.org/officeDocument/2006/relationships/customXml" Target="../ink/ink326.xml"/><Relationship Id="rId14" Type="http://schemas.openxmlformats.org/officeDocument/2006/relationships/image" Target="../media/image803.emf"/><Relationship Id="rId22" Type="http://schemas.openxmlformats.org/officeDocument/2006/relationships/image" Target="../media/image807.em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4.xml"/><Relationship Id="rId13" Type="http://schemas.openxmlformats.org/officeDocument/2006/relationships/image" Target="../media/image814.emf"/><Relationship Id="rId3" Type="http://schemas.openxmlformats.org/officeDocument/2006/relationships/image" Target="../media/image47.png"/><Relationship Id="rId7" Type="http://schemas.openxmlformats.org/officeDocument/2006/relationships/image" Target="../media/image811.png"/><Relationship Id="rId12" Type="http://schemas.openxmlformats.org/officeDocument/2006/relationships/customXml" Target="../ink/ink33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0.png"/><Relationship Id="rId11" Type="http://schemas.openxmlformats.org/officeDocument/2006/relationships/image" Target="../media/image813.emf"/><Relationship Id="rId5" Type="http://schemas.openxmlformats.org/officeDocument/2006/relationships/image" Target="../media/image531.png"/><Relationship Id="rId10" Type="http://schemas.openxmlformats.org/officeDocument/2006/relationships/customXml" Target="../ink/ink335.xml"/><Relationship Id="rId9" Type="http://schemas.openxmlformats.org/officeDocument/2006/relationships/image" Target="../media/image8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-409575"/>
            <a:ext cx="10144125" cy="72502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0682" y="3192082"/>
            <a:ext cx="9776086" cy="60753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91440" tIns="45720" rIns="91440" bIns="45720">
            <a:spAutoFit/>
          </a:bodyPr>
          <a:lstStyle>
            <a:defPPr>
              <a:defRPr lang="en-GB"/>
            </a:defPPr>
            <a:lvl1pPr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1pPr>
            <a:lvl2pPr marL="742873" indent="-285721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2pPr>
            <a:lvl3pPr marL="1142881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3pPr>
            <a:lvl4pPr marL="1600034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4pPr>
            <a:lvl5pPr marL="2057187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5pPr>
            <a:lvl6pPr marL="2285763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6pPr>
            <a:lvl7pPr marL="2742916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7pPr>
            <a:lvl8pPr marL="3200068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8pPr>
            <a:lvl9pPr marL="3657221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+mn-ea"/>
              </a:rPr>
              <a:t>Interfacing atoms with nanophotonic systems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228725" y="4619625"/>
            <a:ext cx="7162800" cy="1367242"/>
          </a:xfrm>
          <a:prstGeom prst="rect">
            <a:avLst/>
          </a:prstGeom>
          <a:noFill/>
        </p:spPr>
        <p:txBody>
          <a:bodyPr lIns="100783" tIns="50392" rIns="100783" bIns="50392">
            <a:noAutofit/>
          </a:bodyPr>
          <a:lstStyle/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 err="1">
                <a:latin typeface="Calibri"/>
                <a:ea typeface="+mn-ea"/>
              </a:rPr>
              <a:t>Darrick</a:t>
            </a:r>
            <a:r>
              <a:rPr lang="en-US" sz="2000" b="1" dirty="0">
                <a:latin typeface="Calibri"/>
                <a:ea typeface="+mn-ea"/>
              </a:rPr>
              <a:t> Chang</a:t>
            </a: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 smtClean="0">
                <a:latin typeface="Calibri"/>
                <a:ea typeface="+mn-ea"/>
              </a:rPr>
              <a:t>ICFO – The Institute of Photonic Sciences</a:t>
            </a: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 smtClean="0">
                <a:latin typeface="Calibri"/>
                <a:ea typeface="+mn-ea"/>
              </a:rPr>
              <a:t>Barcelona, Spain</a:t>
            </a: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000" b="1" dirty="0">
              <a:latin typeface="Calibri"/>
              <a:ea typeface="+mn-ea"/>
            </a:endParaRP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 err="1" smtClean="0">
                <a:latin typeface="Calibri"/>
                <a:ea typeface="+mn-ea"/>
              </a:rPr>
              <a:t>CoQuS</a:t>
            </a:r>
            <a:r>
              <a:rPr lang="en-US" sz="2000" b="1" dirty="0" smtClean="0">
                <a:latin typeface="Calibri"/>
                <a:ea typeface="+mn-ea"/>
              </a:rPr>
              <a:t> and IMPRS-QST School on Complex Quantum Systems</a:t>
            </a: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 smtClean="0">
                <a:latin typeface="Calibri"/>
                <a:ea typeface="+mn-ea"/>
              </a:rPr>
              <a:t>September 18-22, 2017</a:t>
            </a:r>
          </a:p>
        </p:txBody>
      </p:sp>
    </p:spTree>
    <p:extLst>
      <p:ext uri="{BB962C8B-B14F-4D97-AF65-F5344CB8AC3E}">
        <p14:creationId xmlns:p14="http://schemas.microsoft.com/office/powerpoint/2010/main" val="13564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Atom-photon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129327"/>
          </a:xfrm>
        </p:spPr>
        <p:txBody>
          <a:bodyPr>
            <a:normAutofit/>
          </a:bodyPr>
          <a:lstStyle/>
          <a:p>
            <a:r>
              <a:rPr lang="en-US" dirty="0" smtClean="0"/>
              <a:t>Problem: single atoms and photons don’t like to talk to each other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952625"/>
            <a:ext cx="3381375" cy="13525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847566" y="25298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818230" y="2257425"/>
            <a:ext cx="197644" cy="762000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49555" y="1813195"/>
            <a:ext cx="99060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220443" y="3217463"/>
            <a:ext cx="1656482" cy="944962"/>
            <a:chOff x="4220443" y="3217463"/>
            <a:chExt cx="1656482" cy="9449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608116" y="3460758"/>
                  <a:ext cx="1268809" cy="701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eg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8116" y="3460758"/>
                  <a:ext cx="1268809" cy="70166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6"/>
            <p:cNvGrpSpPr>
              <a:grpSpLocks/>
            </p:cNvGrpSpPr>
            <p:nvPr/>
          </p:nvGrpSpPr>
          <p:grpSpPr bwMode="auto">
            <a:xfrm rot="9120000">
              <a:off x="4220443" y="3217463"/>
              <a:ext cx="702724" cy="342874"/>
              <a:chOff x="1948" y="926"/>
              <a:chExt cx="654" cy="507"/>
            </a:xfrm>
          </p:grpSpPr>
          <p:sp>
            <p:nvSpPr>
              <p:cNvPr id="20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941601" y="3431457"/>
            <a:ext cx="2109784" cy="730968"/>
            <a:chOff x="6941601" y="3431457"/>
            <a:chExt cx="2109784" cy="7309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324725" y="3779563"/>
                  <a:ext cx="1105239" cy="3828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eg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4725" y="3779563"/>
                  <a:ext cx="1105239" cy="38286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525" t="-3175" r="-2210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6941601" y="3431457"/>
              <a:ext cx="210978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diffraction limit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40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 with “atomic mirrors”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23925" y="1927695"/>
            <a:ext cx="8001000" cy="1351569"/>
            <a:chOff x="923925" y="3584140"/>
            <a:chExt cx="8001000" cy="1351569"/>
          </a:xfrm>
        </p:grpSpPr>
        <p:sp>
          <p:nvSpPr>
            <p:cNvPr id="5" name="Oval 4"/>
            <p:cNvSpPr/>
            <p:nvPr/>
          </p:nvSpPr>
          <p:spPr>
            <a:xfrm>
              <a:off x="20002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28384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6766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/>
            <p:cNvCxnSpPr>
              <a:stCxn id="6" idx="6"/>
              <a:endCxn id="7" idx="2"/>
            </p:cNvCxnSpPr>
            <p:nvPr/>
          </p:nvCxnSpPr>
          <p:spPr>
            <a:xfrm>
              <a:off x="31623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3241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3925" y="4568512"/>
              <a:ext cx="8001000" cy="367197"/>
            </a:xfrm>
            <a:prstGeom prst="rect">
              <a:avLst/>
            </a:prstGeom>
            <a:noFill/>
            <a:effectLst/>
          </p:spPr>
        </p:pic>
        <p:sp>
          <p:nvSpPr>
            <p:cNvPr id="11" name="Oval 10"/>
            <p:cNvSpPr/>
            <p:nvPr/>
          </p:nvSpPr>
          <p:spPr>
            <a:xfrm>
              <a:off x="1183648" y="3991389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1507499" y="4143789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213191" y="3369232"/>
            <a:ext cx="2657482" cy="854979"/>
            <a:chOff x="1213191" y="5025677"/>
            <a:chExt cx="2657482" cy="854979"/>
          </a:xfrm>
        </p:grpSpPr>
        <p:sp>
          <p:nvSpPr>
            <p:cNvPr id="16" name="Right Brace 15"/>
            <p:cNvSpPr/>
            <p:nvPr/>
          </p:nvSpPr>
          <p:spPr>
            <a:xfrm rot="5400000">
              <a:off x="2332382" y="3906486"/>
              <a:ext cx="419100" cy="2657482"/>
            </a:xfrm>
            <a:prstGeom prst="rightBrac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57366" y="5502091"/>
              <a:ext cx="1681159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Left mirror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98040" y="969733"/>
            <a:ext cx="9069705" cy="94830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Cavity QED with atomic mirrors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74229" y="1465555"/>
            <a:ext cx="50292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 Chang et al, NJP 14, 063003 (2012)</a:t>
            </a:r>
            <a:endParaRPr lang="en-GB" sz="2000" dirty="0"/>
          </a:p>
        </p:txBody>
      </p:sp>
      <p:sp>
        <p:nvSpPr>
          <p:cNvPr id="20" name="Oval 19"/>
          <p:cNvSpPr/>
          <p:nvPr/>
        </p:nvSpPr>
        <p:spPr>
          <a:xfrm>
            <a:off x="5324474" y="2334791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162674" y="2334791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7000874" y="2334791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>
            <a:stCxn id="20" idx="6"/>
            <a:endCxn id="21" idx="2"/>
          </p:cNvCxnSpPr>
          <p:nvPr/>
        </p:nvCxnSpPr>
        <p:spPr>
          <a:xfrm>
            <a:off x="5648325" y="2487191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86528" y="2487191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844290" y="2335061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329944" y="2487461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 rot="5400000">
            <a:off x="6573486" y="2253365"/>
            <a:ext cx="419100" cy="2657482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98470" y="3848970"/>
            <a:ext cx="1681159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Right mirror</a:t>
            </a:r>
            <a:endParaRPr lang="en-GB" sz="2000" b="1" dirty="0">
              <a:solidFill>
                <a:srgbClr val="00B05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990976" y="2754683"/>
            <a:ext cx="1333498" cy="435825"/>
            <a:chOff x="3990976" y="4409814"/>
            <a:chExt cx="1333498" cy="435825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990976" y="4416077"/>
              <a:ext cx="133349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163991" y="4409814"/>
                  <a:ext cx="1109535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GB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991" y="4409814"/>
                  <a:ext cx="1109535" cy="43582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/>
          <p:cNvSpPr txBox="1"/>
          <p:nvPr/>
        </p:nvSpPr>
        <p:spPr>
          <a:xfrm>
            <a:off x="3858147" y="1816352"/>
            <a:ext cx="43434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Atom in cavity (sits in antinode)</a:t>
            </a:r>
            <a:endParaRPr lang="en-GB" sz="2000" b="1" dirty="0">
              <a:solidFill>
                <a:srgbClr val="FFC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486274" y="2334791"/>
            <a:ext cx="323851" cy="304800"/>
          </a:xfrm>
          <a:prstGeom prst="ellipse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499084" y="4358287"/>
            <a:ext cx="9069705" cy="94830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Arrive at Jaynes-Cummings Hamiltonian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36427" y="4866735"/>
                <a:ext cx="8264698" cy="827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mirror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27" y="4866735"/>
                <a:ext cx="8264698" cy="8270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1270494" y="5624422"/>
            <a:ext cx="7011000" cy="505080"/>
            <a:chOff x="1270494" y="5688375"/>
            <a:chExt cx="7011000" cy="50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6" name="Ink 75"/>
                <p14:cNvContentPartPr/>
                <p14:nvPr/>
              </p14:nvContentPartPr>
              <p14:xfrm>
                <a:off x="1697094" y="5699535"/>
                <a:ext cx="1672560" cy="124560"/>
              </p14:xfrm>
            </p:contentPart>
          </mc:Choice>
          <mc:Fallback xmlns="">
            <p:pic>
              <p:nvPicPr>
                <p:cNvPr id="76" name="Ink 75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78734" y="5673975"/>
                  <a:ext cx="17157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8" name="Ink 77"/>
                <p14:cNvContentPartPr/>
                <p14:nvPr/>
              </p14:nvContentPartPr>
              <p14:xfrm>
                <a:off x="1270494" y="5688375"/>
                <a:ext cx="174240" cy="299160"/>
              </p14:xfrm>
            </p:contentPart>
          </mc:Choice>
          <mc:Fallback xmlns="">
            <p:pic>
              <p:nvPicPr>
                <p:cNvPr id="78" name="Ink 77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46014" y="5666055"/>
                  <a:ext cx="22716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1" name="Ink 80"/>
                <p14:cNvContentPartPr/>
                <p14:nvPr/>
              </p14:nvContentPartPr>
              <p14:xfrm>
                <a:off x="5943654" y="5726535"/>
                <a:ext cx="999360" cy="78840"/>
              </p14:xfrm>
            </p:contentPart>
          </mc:Choice>
          <mc:Fallback xmlns="">
            <p:pic>
              <p:nvPicPr>
                <p:cNvPr id="81" name="Ink 80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26374" y="5702055"/>
                  <a:ext cx="10386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3" name="Ink 82"/>
                <p14:cNvContentPartPr/>
                <p14:nvPr/>
              </p14:nvContentPartPr>
              <p14:xfrm>
                <a:off x="6607854" y="5896095"/>
                <a:ext cx="36720" cy="187920"/>
              </p14:xfrm>
            </p:contentPart>
          </mc:Choice>
          <mc:Fallback xmlns="">
            <p:pic>
              <p:nvPicPr>
                <p:cNvPr id="83" name="Ink 82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586614" y="5880975"/>
                  <a:ext cx="759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4" name="Ink 83"/>
                <p14:cNvContentPartPr/>
                <p14:nvPr/>
              </p14:nvContentPartPr>
              <p14:xfrm>
                <a:off x="6628734" y="5857575"/>
                <a:ext cx="146880" cy="136080"/>
              </p14:xfrm>
            </p:contentPart>
          </mc:Choice>
          <mc:Fallback xmlns="">
            <p:pic>
              <p:nvPicPr>
                <p:cNvPr id="84" name="Ink 83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609654" y="5838495"/>
                  <a:ext cx="1922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8" name="Ink 87"/>
                <p14:cNvContentPartPr/>
                <p14:nvPr/>
              </p14:nvContentPartPr>
              <p14:xfrm>
                <a:off x="7821414" y="5818695"/>
                <a:ext cx="460080" cy="69120"/>
              </p14:xfrm>
            </p:contentPart>
          </mc:Choice>
          <mc:Fallback xmlns="">
            <p:pic>
              <p:nvPicPr>
                <p:cNvPr id="88" name="Ink 87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800894" y="5793135"/>
                  <a:ext cx="4957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9" name="Ink 88"/>
                <p14:cNvContentPartPr/>
                <p14:nvPr/>
              </p14:nvContentPartPr>
              <p14:xfrm>
                <a:off x="7906734" y="5950095"/>
                <a:ext cx="19800" cy="200880"/>
              </p14:xfrm>
            </p:contentPart>
          </mc:Choice>
          <mc:Fallback xmlns="">
            <p:pic>
              <p:nvPicPr>
                <p:cNvPr id="89" name="Ink 88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881174" y="5931735"/>
                  <a:ext cx="687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0" name="Ink 89"/>
                <p14:cNvContentPartPr/>
                <p14:nvPr/>
              </p14:nvContentPartPr>
              <p14:xfrm>
                <a:off x="7942014" y="6005895"/>
                <a:ext cx="120600" cy="187560"/>
              </p14:xfrm>
            </p:contentPart>
          </mc:Choice>
          <mc:Fallback xmlns="">
            <p:pic>
              <p:nvPicPr>
                <p:cNvPr id="90" name="Ink 89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18614" y="5985735"/>
                  <a:ext cx="171000" cy="22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499084" y="6448425"/>
            <a:ext cx="9069705" cy="1004873"/>
            <a:chOff x="499084" y="6669015"/>
            <a:chExt cx="9069705" cy="1004873"/>
          </a:xfrm>
        </p:grpSpPr>
        <p:sp>
          <p:nvSpPr>
            <p:cNvPr id="92" name="Content Placeholder 2"/>
            <p:cNvSpPr txBox="1">
              <a:spLocks/>
            </p:cNvSpPr>
            <p:nvPr/>
          </p:nvSpPr>
          <p:spPr>
            <a:xfrm>
              <a:off x="499084" y="6725584"/>
              <a:ext cx="9069705" cy="94830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Cavity cooperativity: 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5" name="Ink 94"/>
                <p14:cNvContentPartPr/>
                <p14:nvPr/>
              </p14:nvContentPartPr>
              <p14:xfrm>
                <a:off x="3886614" y="6669015"/>
                <a:ext cx="3985560" cy="718560"/>
              </p14:xfrm>
            </p:contentPart>
          </mc:Choice>
          <mc:Fallback xmlns="">
            <p:pic>
              <p:nvPicPr>
                <p:cNvPr id="95" name="Ink 94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862134" y="6645627"/>
                  <a:ext cx="4037040" cy="7707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8" name="Ink 107"/>
                <p14:cNvContentPartPr/>
                <p14:nvPr/>
              </p14:nvContentPartPr>
              <p14:xfrm>
                <a:off x="4797414" y="7003455"/>
                <a:ext cx="474120" cy="20880"/>
              </p14:xfrm>
            </p:contentPart>
          </mc:Choice>
          <mc:Fallback xmlns="">
            <p:pic>
              <p:nvPicPr>
                <p:cNvPr id="108" name="Ink 107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90934" y="6987530"/>
                  <a:ext cx="497880" cy="587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22" name="Ink 121"/>
                <p14:cNvContentPartPr/>
                <p14:nvPr/>
              </p14:nvContentPartPr>
              <p14:xfrm>
                <a:off x="6025374" y="7039455"/>
                <a:ext cx="780120" cy="54720"/>
              </p14:xfrm>
            </p:contentPart>
          </mc:Choice>
          <mc:Fallback xmlns="">
            <p:pic>
              <p:nvPicPr>
                <p:cNvPr id="122" name="Ink 121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997294" y="7011735"/>
                  <a:ext cx="824040" cy="104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088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392045"/>
          </a:xfrm>
        </p:spPr>
        <p:txBody>
          <a:bodyPr/>
          <a:lstStyle/>
          <a:p>
            <a:r>
              <a:rPr lang="en-US" dirty="0" smtClean="0"/>
              <a:t>Usually one enhances atom-light interactions with a cavity: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109372" y="1680942"/>
            <a:ext cx="6606217" cy="1120946"/>
            <a:chOff x="3109372" y="2775220"/>
            <a:chExt cx="6606217" cy="1491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925" y="2914650"/>
              <a:ext cx="3381375" cy="135255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847566" y="34918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18230" y="3219450"/>
              <a:ext cx="197644" cy="762000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49555" y="2775220"/>
              <a:ext cx="9906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863846" y="3524250"/>
                  <a:ext cx="2851743" cy="701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eg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bounces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3846" y="3524250"/>
                  <a:ext cx="2851743" cy="70166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3109372" y="2927620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 flipH="1">
              <a:off x="6473523" y="2914650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3793" y="3686436"/>
            <a:ext cx="9278789" cy="2392045"/>
            <a:chOff x="513793" y="4332605"/>
            <a:chExt cx="9278789" cy="2392045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13793" y="4332605"/>
              <a:ext cx="9069705" cy="23920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 an ensemble, one can enhance interactions of a single photon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943725" y="4956183"/>
                  <a:ext cx="2848857" cy="701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eg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atoms</m:t>
                            </m:r>
                          </m:sub>
                        </m:sSub>
                        <m: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OD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3725" y="4956183"/>
                  <a:ext cx="2848857" cy="70166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350" y="4895850"/>
              <a:ext cx="3381375" cy="135255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5038725" y="53530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74481" y="56102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926681" y="52768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307681" y="56864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612481" y="53530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509305" y="5545081"/>
            <a:ext cx="9069705" cy="197014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But subsequent photons usually see same response (linear)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“Atomic cavity QED” scheme reaches the ideal figure of merit OD, </a:t>
            </a:r>
            <a:r>
              <a:rPr lang="en-US" i="1" dirty="0" smtClean="0">
                <a:solidFill>
                  <a:srgbClr val="FF0000"/>
                </a:solidFill>
              </a:rPr>
              <a:t>and</a:t>
            </a:r>
            <a:r>
              <a:rPr lang="en-US" dirty="0" smtClean="0"/>
              <a:t> retains all the nonlinearity of cavity QED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Trick is to use atoms </a:t>
            </a:r>
            <a:r>
              <a:rPr lang="en-US" i="1" dirty="0" err="1" smtClean="0">
                <a:solidFill>
                  <a:srgbClr val="FF0000"/>
                </a:solidFill>
              </a:rPr>
              <a:t>inequivalently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98040" y="3065780"/>
            <a:ext cx="9069705" cy="2392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System retains the nonlinearity of a single atom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dissipation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20445"/>
          </a:xfrm>
        </p:spPr>
        <p:txBody>
          <a:bodyPr/>
          <a:lstStyle/>
          <a:p>
            <a:r>
              <a:rPr lang="en-US" dirty="0" smtClean="0"/>
              <a:t>A number of other proposals that rely on manipulating sub/super-radiant manifolds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07069" y="2075180"/>
            <a:ext cx="9570380" cy="1540807"/>
            <a:chOff x="507069" y="2075180"/>
            <a:chExt cx="9570380" cy="1540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ontent Placeholder 2"/>
                <p:cNvSpPr txBox="1">
                  <a:spLocks/>
                </p:cNvSpPr>
                <p:nvPr/>
              </p:nvSpPr>
              <p:spPr>
                <a:xfrm>
                  <a:off x="507069" y="2075180"/>
                  <a:ext cx="9570380" cy="7156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Generation of photon number state on demand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69" y="2075180"/>
                  <a:ext cx="9570380" cy="715645"/>
                </a:xfrm>
                <a:prstGeom prst="rect">
                  <a:avLst/>
                </a:prstGeom>
                <a:blipFill>
                  <a:blip r:embed="rId2"/>
                  <a:stretch>
                    <a:fillRect l="-892" t="-169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325" y="2638425"/>
              <a:ext cx="3429000" cy="9775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657725" y="2884483"/>
              <a:ext cx="381000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A. Gonzalez-</a:t>
              </a:r>
              <a:r>
                <a:rPr lang="en-US" b="1" dirty="0" err="1" smtClean="0">
                  <a:solidFill>
                    <a:srgbClr val="C00000"/>
                  </a:solidFill>
                </a:rPr>
                <a:t>Tudela</a:t>
              </a:r>
              <a:r>
                <a:rPr lang="en-US" b="1" dirty="0" smtClean="0">
                  <a:solidFill>
                    <a:srgbClr val="C00000"/>
                  </a:solidFill>
                </a:rPr>
                <a:t> et al, PRL 115, 163603 (2015)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8557" y="3980180"/>
            <a:ext cx="9570380" cy="2781776"/>
            <a:chOff x="508557" y="3980180"/>
            <a:chExt cx="9570380" cy="2781776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508557" y="3980180"/>
              <a:ext cx="9570380" cy="1020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Quantum computation in a </a:t>
              </a:r>
              <a:r>
                <a:rPr lang="en-US" dirty="0" err="1" smtClean="0"/>
                <a:t>subradiant</a:t>
              </a:r>
              <a:r>
                <a:rPr lang="en-US" dirty="0" smtClean="0"/>
                <a:t> subspace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2525" y="4768121"/>
              <a:ext cx="2743200" cy="199383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57725" y="5383623"/>
              <a:ext cx="381000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V.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Paulisch</a:t>
              </a:r>
              <a:r>
                <a:rPr lang="en-US" b="1" dirty="0" smtClean="0">
                  <a:solidFill>
                    <a:srgbClr val="C00000"/>
                  </a:solidFill>
                </a:rPr>
                <a:t> et al, New J. Phys. 18, 043041 (2016)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8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2627025"/>
            <a:ext cx="10067924" cy="1916400"/>
          </a:xfrm>
        </p:spPr>
        <p:txBody>
          <a:bodyPr>
            <a:normAutofit/>
          </a:bodyPr>
          <a:lstStyle/>
          <a:p>
            <a:r>
              <a:rPr lang="en-US" dirty="0" smtClean="0"/>
              <a:t>Chiral quantum optics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2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new physics in nanofibers?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Toy spin model: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14525" y="1475017"/>
                <a:ext cx="6074483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525" y="1475017"/>
                <a:ext cx="6074483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98100" y="2486025"/>
            <a:ext cx="9069705" cy="1761234"/>
            <a:chOff x="498100" y="1931745"/>
            <a:chExt cx="9069705" cy="176123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/>
                <p14:cNvContentPartPr/>
                <p14:nvPr/>
              </p14:nvContentPartPr>
              <p14:xfrm>
                <a:off x="5123774" y="3055410"/>
                <a:ext cx="1854000" cy="637569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09374" y="3041730"/>
                  <a:ext cx="1881000" cy="66384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498100" y="1931745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Translationally invariant 1D system: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/>
                <p14:cNvContentPartPr/>
                <p14:nvPr/>
              </p14:nvContentPartPr>
              <p14:xfrm>
                <a:off x="2284454" y="2436210"/>
                <a:ext cx="4524801" cy="1121049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70774" y="2425410"/>
                  <a:ext cx="4551441" cy="114552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507069" y="4361180"/>
            <a:ext cx="9069705" cy="2315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Misses an important point!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Green’s function is a tensor (electric field is a vector)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Polarization of tightly confined fields looks strange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9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of evanescent field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3" name="Ink 132"/>
              <p14:cNvContentPartPr/>
              <p14:nvPr/>
            </p14:nvContentPartPr>
            <p14:xfrm>
              <a:off x="-221866" y="11979"/>
              <a:ext cx="6120" cy="648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227266" y="6219"/>
                <a:ext cx="15480" cy="1764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507065" y="1038226"/>
            <a:ext cx="9069705" cy="54080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For plane waves in uniform space, recall a radiation field: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504829" y="4543425"/>
            <a:ext cx="9069705" cy="2013810"/>
            <a:chOff x="504829" y="4968015"/>
            <a:chExt cx="9069705" cy="2013810"/>
          </a:xfrm>
        </p:grpSpPr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504829" y="4968015"/>
              <a:ext cx="9069705" cy="125181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b="1" dirty="0" smtClean="0">
                  <a:solidFill>
                    <a:srgbClr val="00B050"/>
                  </a:solidFill>
                </a:rPr>
                <a:t>Polarization:</a:t>
              </a:r>
              <a:r>
                <a:rPr lang="en-US" dirty="0" smtClean="0"/>
                <a:t> becomes </a:t>
              </a:r>
              <a:r>
                <a:rPr lang="en-US" i="1" dirty="0" smtClean="0">
                  <a:solidFill>
                    <a:srgbClr val="00B050"/>
                  </a:solidFill>
                </a:rPr>
                <a:t>elliptical</a:t>
              </a:r>
              <a:r>
                <a:rPr lang="en-US" dirty="0" smtClean="0"/>
                <a:t> (x and z out of phase), and </a:t>
              </a:r>
              <a:r>
                <a:rPr lang="en-US" i="1" dirty="0" smtClean="0">
                  <a:solidFill>
                    <a:srgbClr val="00B050"/>
                  </a:solidFill>
                </a:rPr>
                <a:t>along the direction</a:t>
              </a:r>
              <a:r>
                <a:rPr lang="en-US" i="1" dirty="0" smtClean="0"/>
                <a:t> </a:t>
              </a:r>
              <a:r>
                <a:rPr lang="en-US" dirty="0" smtClean="0"/>
                <a:t>of propagation z</a:t>
              </a: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2863902" y="6753225"/>
              <a:ext cx="3001094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064302" y="6724190"/>
                  <a:ext cx="1412823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a14:m>
                  <a:r>
                    <a:rPr lang="en-GB" dirty="0" smtClean="0"/>
                    <a:t> propagation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4302" y="6724190"/>
                  <a:ext cx="1412823" cy="257635"/>
                </a:xfrm>
                <a:prstGeom prst="rect">
                  <a:avLst/>
                </a:prstGeom>
                <a:blipFill>
                  <a:blip r:embed="rId5"/>
                  <a:stretch>
                    <a:fillRect l="-4310" t="-38095" r="-9052" b="-57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Curved Left Arrow 36"/>
            <p:cNvSpPr/>
            <p:nvPr/>
          </p:nvSpPr>
          <p:spPr>
            <a:xfrm>
              <a:off x="4355662" y="5964846"/>
              <a:ext cx="381000" cy="737673"/>
            </a:xfrm>
            <a:prstGeom prst="curvedLeft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" name="Curved Left Arrow 37"/>
            <p:cNvSpPr/>
            <p:nvPr/>
          </p:nvSpPr>
          <p:spPr>
            <a:xfrm rot="10800000">
              <a:off x="3901392" y="5939352"/>
              <a:ext cx="381000" cy="737673"/>
            </a:xfrm>
            <a:prstGeom prst="curvedLeft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964499" y="6165266"/>
                  <a:ext cx="1523494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GB" dirty="0" smtClean="0"/>
                    <a:t> polarization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499" y="6165266"/>
                  <a:ext cx="1523494" cy="257635"/>
                </a:xfrm>
                <a:prstGeom prst="rect">
                  <a:avLst/>
                </a:prstGeom>
                <a:blipFill>
                  <a:blip r:embed="rId6"/>
                  <a:stretch>
                    <a:fillRect l="-4000" t="-37209" r="-9600" b="-534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513045" y="2631017"/>
            <a:ext cx="9069705" cy="1788827"/>
            <a:chOff x="513045" y="2631017"/>
            <a:chExt cx="9069705" cy="17888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981325" y="3432009"/>
                  <a:ext cx="3585084" cy="9878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rgbClr val="FF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𝑧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sub>
                            </m:sSub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000" b="0" i="1" dirty="0" smtClean="0">
                    <a:solidFill>
                      <a:schemeClr val="tx1"/>
                    </a:solidFill>
                    <a:latin typeface="Cambria Math"/>
                  </a:endParaRPr>
                </a:p>
                <a:p>
                  <a:pPr>
                    <a:buClr>
                      <a:srgbClr val="FF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𝜅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≡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1325" y="3432009"/>
                  <a:ext cx="3585084" cy="98783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r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513045" y="2631017"/>
              <a:ext cx="9069705" cy="540808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An evanescent field: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00325" y="1650590"/>
                <a:ext cx="3661965" cy="987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5" y="1650590"/>
                <a:ext cx="3661965" cy="987835"/>
              </a:xfrm>
              <a:prstGeom prst="rect">
                <a:avLst/>
              </a:prstGeom>
              <a:blipFill rotWithShape="0">
                <a:blip r:embed="rId16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965228" y="1634492"/>
            <a:ext cx="1731097" cy="699133"/>
            <a:chOff x="7150822" y="1728620"/>
            <a:chExt cx="1731097" cy="699133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7172325" y="1901581"/>
              <a:ext cx="304800" cy="52617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ight Arrow 6"/>
            <p:cNvSpPr/>
            <p:nvPr/>
          </p:nvSpPr>
          <p:spPr>
            <a:xfrm rot="-1380000">
              <a:off x="7150822" y="2156603"/>
              <a:ext cx="1524000" cy="2506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8687417" y="1728620"/>
                  <a:ext cx="194502" cy="3942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7417" y="1728620"/>
                  <a:ext cx="194502" cy="394210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326683" y="1803091"/>
                  <a:ext cx="178831" cy="4007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ac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6683" y="1803091"/>
                  <a:ext cx="178831" cy="400751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Content Placeholder 2"/>
          <p:cNvSpPr txBox="1">
            <a:spLocks/>
          </p:cNvSpPr>
          <p:nvPr/>
        </p:nvSpPr>
        <p:spPr>
          <a:xfrm>
            <a:off x="514533" y="6579218"/>
            <a:ext cx="9069705" cy="983632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err="1" smtClean="0"/>
              <a:t>Ellipticity</a:t>
            </a:r>
            <a:r>
              <a:rPr lang="en-US" dirty="0" smtClean="0"/>
              <a:t> changes sign under change of direction, or change of evanescent decay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0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Spin-orbit coupling in nanofiber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649944"/>
          </a:xfrm>
        </p:spPr>
        <p:txBody>
          <a:bodyPr>
            <a:normAutofit/>
          </a:bodyPr>
          <a:lstStyle/>
          <a:p>
            <a:r>
              <a:rPr lang="en-US" dirty="0" smtClean="0"/>
              <a:t>Similar physics found in evanescent field of guided modes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9140" y="1658324"/>
            <a:ext cx="5103961" cy="257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R. </a:t>
            </a:r>
            <a:r>
              <a:rPr lang="en-US" b="1" dirty="0" err="1" smtClean="0">
                <a:solidFill>
                  <a:srgbClr val="C00000"/>
                </a:solidFill>
              </a:rPr>
              <a:t>Mitsch</a:t>
            </a:r>
            <a:r>
              <a:rPr lang="en-US" b="1" dirty="0" smtClean="0">
                <a:solidFill>
                  <a:srgbClr val="C00000"/>
                </a:solidFill>
              </a:rPr>
              <a:t> et al, Nature </a:t>
            </a:r>
            <a:r>
              <a:rPr lang="en-US" b="1" dirty="0" err="1" smtClean="0">
                <a:solidFill>
                  <a:srgbClr val="C00000"/>
                </a:solidFill>
              </a:rPr>
              <a:t>Commun</a:t>
            </a:r>
            <a:r>
              <a:rPr lang="en-US" b="1" dirty="0" smtClean="0">
                <a:solidFill>
                  <a:srgbClr val="C00000"/>
                </a:solidFill>
              </a:rPr>
              <a:t>. 5, 5713 (2014)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716" y="2657925"/>
            <a:ext cx="5881688" cy="304764"/>
          </a:xfrm>
          <a:prstGeom prst="rect">
            <a:avLst/>
          </a:prstGeom>
          <a:noFill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3" name="Ink 132"/>
              <p14:cNvContentPartPr/>
              <p14:nvPr/>
            </p14:nvContentPartPr>
            <p14:xfrm>
              <a:off x="-221866" y="11979"/>
              <a:ext cx="6120" cy="648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227266" y="6219"/>
                <a:ext cx="15480" cy="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0" name="Ink 229"/>
              <p14:cNvContentPartPr/>
              <p14:nvPr/>
            </p14:nvContentPartPr>
            <p14:xfrm>
              <a:off x="6599925" y="2057763"/>
              <a:ext cx="414720" cy="507960"/>
            </p14:xfrm>
          </p:contentPart>
        </mc:Choice>
        <mc:Fallback xmlns="">
          <p:pic>
            <p:nvPicPr>
              <p:cNvPr id="230" name="Ink 22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81205" y="2039763"/>
                <a:ext cx="45180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8" name="Ink 247"/>
              <p14:cNvContentPartPr/>
              <p14:nvPr/>
            </p14:nvContentPartPr>
            <p14:xfrm>
              <a:off x="6592005" y="3150363"/>
              <a:ext cx="473040" cy="444240"/>
            </p14:xfrm>
          </p:contentPart>
        </mc:Choice>
        <mc:Fallback xmlns="">
          <p:pic>
            <p:nvPicPr>
              <p:cNvPr id="248" name="Ink 24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73659" y="3130203"/>
                <a:ext cx="510811" cy="48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1" name="Ink 250"/>
              <p14:cNvContentPartPr/>
              <p14:nvPr/>
            </p14:nvContentPartPr>
            <p14:xfrm>
              <a:off x="7594245" y="2533323"/>
              <a:ext cx="1406880" cy="47304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79489" y="2521083"/>
                <a:ext cx="1429554" cy="5022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ight Arrow 5"/>
          <p:cNvSpPr/>
          <p:nvPr/>
        </p:nvSpPr>
        <p:spPr>
          <a:xfrm>
            <a:off x="5793316" y="2657889"/>
            <a:ext cx="86307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84511" y="2274129"/>
                <a:ext cx="176573" cy="3942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511" y="2274129"/>
                <a:ext cx="176573" cy="394210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2949045" y="2061249"/>
            <a:ext cx="863071" cy="1567776"/>
            <a:chOff x="3413654" y="2422785"/>
            <a:chExt cx="863071" cy="1567776"/>
          </a:xfrm>
        </p:grpSpPr>
        <p:sp>
          <p:nvSpPr>
            <p:cNvPr id="36" name="Right Arrow 35"/>
            <p:cNvSpPr/>
            <p:nvPr/>
          </p:nvSpPr>
          <p:spPr>
            <a:xfrm rot="10800000">
              <a:off x="3413654" y="3007472"/>
              <a:ext cx="863071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Ink 36"/>
                <p14:cNvContentPartPr/>
                <p14:nvPr/>
              </p14:nvContentPartPr>
              <p14:xfrm>
                <a:off x="3667125" y="2422785"/>
                <a:ext cx="473040" cy="44424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48779" y="2402625"/>
                  <a:ext cx="510811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" name="Ink 37"/>
                <p14:cNvContentPartPr/>
                <p14:nvPr/>
              </p14:nvContentPartPr>
              <p14:xfrm>
                <a:off x="3679077" y="3482601"/>
                <a:ext cx="414720" cy="507960"/>
              </p14:xfrm>
            </p:contentPart>
          </mc:Choice>
          <mc:Fallback xmlns="">
            <p:pic>
              <p:nvPicPr>
                <p:cNvPr id="38" name="Ink 37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60357" y="3464601"/>
                  <a:ext cx="451800" cy="53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507069" y="3200400"/>
            <a:ext cx="9069705" cy="2253240"/>
            <a:chOff x="507069" y="3200400"/>
            <a:chExt cx="9069705" cy="225324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25" y="4313642"/>
              <a:ext cx="1004887" cy="1139998"/>
            </a:xfrm>
            <a:prstGeom prst="rect">
              <a:avLst/>
            </a:prstGeom>
          </p:spPr>
        </p:pic>
        <p:sp>
          <p:nvSpPr>
            <p:cNvPr id="41" name="Content Placeholder 2"/>
            <p:cNvSpPr txBox="1">
              <a:spLocks/>
            </p:cNvSpPr>
            <p:nvPr/>
          </p:nvSpPr>
          <p:spPr>
            <a:xfrm>
              <a:off x="507069" y="3817280"/>
              <a:ext cx="9069705" cy="1501271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Emission of an excited atom can now become directional, despite apparent mirror symmetry of system</a:t>
              </a:r>
            </a:p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Broken by internal atomic spin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4917281" y="320040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13981" y="4991384"/>
            <a:ext cx="8763468" cy="2576935"/>
            <a:chOff x="1313981" y="4991384"/>
            <a:chExt cx="8763468" cy="25769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171526" y="4991384"/>
              <a:ext cx="3905923" cy="257693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13981" y="6129468"/>
              <a:ext cx="3270126" cy="2576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Measurement of directionality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048499" y="6515973"/>
                  <a:ext cx="1580689" cy="6992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8499" y="6515973"/>
                  <a:ext cx="1580689" cy="699230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129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Chiral many-body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20445"/>
          </a:xfrm>
        </p:spPr>
        <p:txBody>
          <a:bodyPr>
            <a:normAutofit/>
          </a:bodyPr>
          <a:lstStyle/>
          <a:p>
            <a:r>
              <a:rPr lang="en-US" dirty="0" smtClean="0"/>
              <a:t>Unfortunately, still true that &gt;90% of emission goes into free space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3" name="Ink 132"/>
              <p14:cNvContentPartPr/>
              <p14:nvPr/>
            </p14:nvContentPartPr>
            <p14:xfrm>
              <a:off x="-221866" y="11979"/>
              <a:ext cx="6120" cy="648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7266" y="6219"/>
                <a:ext cx="15480" cy="17640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Content Placeholder 2"/>
          <p:cNvSpPr txBox="1">
            <a:spLocks/>
          </p:cNvSpPr>
          <p:nvPr/>
        </p:nvSpPr>
        <p:spPr>
          <a:xfrm>
            <a:off x="498100" y="6593001"/>
            <a:ext cx="9069705" cy="92222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Nice review on “chiral quantum optics”: Nature 541, 473 (2017)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1093" y="1922780"/>
            <a:ext cx="9069705" cy="2287878"/>
            <a:chOff x="501093" y="1922780"/>
            <a:chExt cx="9069705" cy="2287878"/>
          </a:xfrm>
        </p:grpSpPr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501093" y="1922780"/>
              <a:ext cx="9069705" cy="1020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Possibility for near-unity emission into </a:t>
              </a:r>
              <a:r>
                <a:rPr lang="en-US" dirty="0" err="1" smtClean="0"/>
                <a:t>PhC</a:t>
              </a:r>
              <a:r>
                <a:rPr lang="en-US" dirty="0" smtClean="0"/>
                <a:t> waveguides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725" y="2409825"/>
              <a:ext cx="3380655" cy="180083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575012" y="2844185"/>
              <a:ext cx="4730913" cy="12881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&gt;90% directionality and emission into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PhC</a:t>
              </a:r>
              <a:r>
                <a:rPr lang="en-US" b="1" dirty="0" smtClean="0">
                  <a:solidFill>
                    <a:srgbClr val="C00000"/>
                  </a:solidFill>
                </a:rPr>
                <a:t> waveguide with QD’s</a:t>
              </a: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(</a:t>
              </a:r>
              <a:r>
                <a:rPr lang="en-US" b="1" dirty="0" err="1" smtClean="0">
                  <a:solidFill>
                    <a:srgbClr val="C00000"/>
                  </a:solidFill>
                </a:rPr>
                <a:t>Lodahl</a:t>
              </a:r>
              <a:r>
                <a:rPr lang="en-US" b="1" dirty="0" smtClean="0">
                  <a:solidFill>
                    <a:srgbClr val="C00000"/>
                  </a:solidFill>
                </a:rPr>
                <a:t>, Niels Bohr Institute)</a:t>
              </a:r>
            </a:p>
            <a:p>
              <a:endParaRPr lang="en-US" b="1" dirty="0">
                <a:solidFill>
                  <a:srgbClr val="C00000"/>
                </a:solidFill>
              </a:endParaRPr>
            </a:p>
            <a:p>
              <a:endParaRPr lang="en-US" b="1" dirty="0" smtClean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7069" y="4314825"/>
            <a:ext cx="9069705" cy="2309353"/>
            <a:chOff x="507069" y="4314825"/>
            <a:chExt cx="9069705" cy="2309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1125" y="4772025"/>
              <a:ext cx="2286000" cy="1852153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07069" y="4314825"/>
              <a:ext cx="9069705" cy="1934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Otherwise, prediction for generation of highly entangled states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28380" y="5549783"/>
              <a:ext cx="4730913" cy="2576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H.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Pichler</a:t>
              </a:r>
              <a:r>
                <a:rPr lang="en-US" b="1" dirty="0" smtClean="0">
                  <a:solidFill>
                    <a:srgbClr val="C00000"/>
                  </a:solidFill>
                </a:rPr>
                <a:t> et al, PRA 91, 042116 (2015)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00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summarize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944245"/>
          </a:xfrm>
        </p:spPr>
        <p:txBody>
          <a:bodyPr/>
          <a:lstStyle/>
          <a:p>
            <a:r>
              <a:rPr lang="en-US" dirty="0" smtClean="0"/>
              <a:t>Generically, atom-light interactions in broadband waveguides resembles that in atomic ensembles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87236" y="2021396"/>
            <a:ext cx="9069705" cy="2374628"/>
            <a:chOff x="487236" y="2021396"/>
            <a:chExt cx="9069705" cy="2374628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487236" y="2021396"/>
              <a:ext cx="9069705" cy="944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Notable exceptions: exploiting highly collective dissipation (either chiral or bi-directional)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9725" y="2790825"/>
              <a:ext cx="1981200" cy="16051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3525" y="3324225"/>
              <a:ext cx="2703954" cy="9656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83165" y="4619625"/>
            <a:ext cx="9069705" cy="2690904"/>
            <a:chOff x="483165" y="4414929"/>
            <a:chExt cx="9069705" cy="26909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ontent Placeholder 2"/>
                <p:cNvSpPr txBox="1">
                  <a:spLocks/>
                </p:cNvSpPr>
                <p:nvPr/>
              </p:nvSpPr>
              <p:spPr>
                <a:xfrm>
                  <a:off x="483165" y="4414929"/>
                  <a:ext cx="9069705" cy="1447800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Pursuit to increase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a14:m>
                  <a:r>
                    <a:rPr lang="en-US" dirty="0" smtClean="0"/>
                    <a:t> clearly driven by desire for efficient collection of emitted photons</a:t>
                  </a:r>
                </a:p>
                <a:p>
                  <a:pPr lvl="1"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But produces “structural” limitation of Hamiltonian</a:t>
                  </a:r>
                </a:p>
              </p:txBody>
            </p:sp>
          </mc:Choice>
          <mc:Fallback xmlns="">
            <p:sp>
              <p:nvSpPr>
                <p:cNvPr id="7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165" y="4414929"/>
                  <a:ext cx="9069705" cy="144780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41" t="-3376" b="-54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/>
            <p:cNvGrpSpPr/>
            <p:nvPr/>
          </p:nvGrpSpPr>
          <p:grpSpPr>
            <a:xfrm>
              <a:off x="616694" y="5803127"/>
              <a:ext cx="8763000" cy="1302706"/>
              <a:chOff x="390525" y="1538429"/>
              <a:chExt cx="8763000" cy="130270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390525" y="1538429"/>
                    <a:ext cx="8763000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D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nary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TextBox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0525" y="1538429"/>
                    <a:ext cx="8763000" cy="74661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/>
                  <p14:cNvContentPartPr/>
                  <p14:nvPr/>
                </p14:nvContentPartPr>
                <p14:xfrm>
                  <a:off x="2052614" y="2205991"/>
                  <a:ext cx="2746800" cy="219240"/>
                </p14:xfrm>
              </p:contentPart>
            </mc:Choice>
            <mc:Fallback xmlns="">
              <p:pic>
                <p:nvPicPr>
                  <p:cNvPr id="10" name="Ink 9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042534" y="2191231"/>
                    <a:ext cx="2760840" cy="24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1" name="Ink 10"/>
                  <p14:cNvContentPartPr/>
                  <p14:nvPr/>
                </p14:nvContentPartPr>
                <p14:xfrm>
                  <a:off x="2834894" y="2676151"/>
                  <a:ext cx="113400" cy="0"/>
                </p14:xfrm>
              </p:contentPart>
            </mc:Choice>
            <mc:Fallback xmlns="">
              <p:pic>
                <p:nvPicPr>
                  <p:cNvPr id="11" name="Ink 10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824454" y="2676151"/>
                    <a:ext cx="12852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2" name="Ink 11"/>
                  <p14:cNvContentPartPr/>
                  <p14:nvPr/>
                </p14:nvContentPartPr>
                <p14:xfrm>
                  <a:off x="5753414" y="2588311"/>
                  <a:ext cx="48960" cy="0"/>
                </p14:xfrm>
              </p:contentPart>
            </mc:Choice>
            <mc:Fallback xmlns="">
              <p:pic>
                <p:nvPicPr>
                  <p:cNvPr id="12" name="Ink 11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744414" y="2588311"/>
                    <a:ext cx="6768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Ink 12"/>
                  <p14:cNvContentPartPr/>
                  <p14:nvPr/>
                </p14:nvContentPartPr>
                <p14:xfrm>
                  <a:off x="5090654" y="2254591"/>
                  <a:ext cx="2854800" cy="78840"/>
                </p14:xfrm>
              </p:contentPart>
            </mc:Choice>
            <mc:Fallback xmlns="">
              <p:pic>
                <p:nvPicPr>
                  <p:cNvPr id="13" name="Ink 12"/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079494" y="2240191"/>
                    <a:ext cx="2874600" cy="10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4" name="Ink 13"/>
                  <p14:cNvContentPartPr/>
                  <p14:nvPr/>
                </p14:nvContentPartPr>
                <p14:xfrm>
                  <a:off x="5769974" y="2614231"/>
                  <a:ext cx="82800" cy="0"/>
                </p14:xfrm>
              </p:contentPart>
            </mc:Choice>
            <mc:Fallback xmlns="">
              <p:pic>
                <p:nvPicPr>
                  <p:cNvPr id="14" name="Ink 13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0" y="0"/>
                    <a:ext cx="8280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5" name="Ink 14"/>
                  <p14:cNvContentPartPr/>
                  <p14:nvPr/>
                </p14:nvContentPartPr>
                <p14:xfrm>
                  <a:off x="5971214" y="2498311"/>
                  <a:ext cx="0" cy="182520"/>
                </p14:xfrm>
              </p:contentPart>
            </mc:Choice>
            <mc:Fallback xmlns="">
              <p:pic>
                <p:nvPicPr>
                  <p:cNvPr id="15" name="Ink 14"/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971214" y="2485351"/>
                    <a:ext cx="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6" name="Ink 15"/>
                  <p14:cNvContentPartPr/>
                  <p14:nvPr/>
                </p14:nvContentPartPr>
                <p14:xfrm>
                  <a:off x="7148054" y="2530351"/>
                  <a:ext cx="615960" cy="272880"/>
                </p14:xfrm>
              </p:contentPart>
            </mc:Choice>
            <mc:Fallback xmlns="">
              <p:pic>
                <p:nvPicPr>
                  <p:cNvPr id="16" name="Ink 15"/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7135814" y="2519925"/>
                    <a:ext cx="641520" cy="2958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7" name="Ink 16"/>
                  <p14:cNvContentPartPr/>
                  <p14:nvPr/>
                </p14:nvContentPartPr>
                <p14:xfrm>
                  <a:off x="5389454" y="2470231"/>
                  <a:ext cx="1707480" cy="284760"/>
                </p14:xfrm>
              </p:contentPart>
            </mc:Choice>
            <mc:Fallback xmlns="">
              <p:pic>
                <p:nvPicPr>
                  <p:cNvPr id="17" name="Ink 16"/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376494" y="2460523"/>
                    <a:ext cx="1728720" cy="3092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8" name="Ink 17"/>
                  <p14:cNvContentPartPr/>
                  <p14:nvPr/>
                </p14:nvContentPartPr>
                <p14:xfrm>
                  <a:off x="2227374" y="2527471"/>
                  <a:ext cx="2237760" cy="313664"/>
                </p14:xfrm>
              </p:contentPart>
            </mc:Choice>
            <mc:Fallback xmlns="">
              <p:pic>
                <p:nvPicPr>
                  <p:cNvPr id="18" name="Ink 17"/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215136" y="2516667"/>
                    <a:ext cx="2262236" cy="33311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93780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The fix: QED within a photonic crystal bandgap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Enhancing atom-photon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392045"/>
          </a:xfrm>
        </p:spPr>
        <p:txBody>
          <a:bodyPr/>
          <a:lstStyle/>
          <a:p>
            <a:r>
              <a:rPr lang="en-US" dirty="0" smtClean="0"/>
              <a:t>To get an efficient interaction between a single atom and photon:</a:t>
            </a:r>
          </a:p>
          <a:p>
            <a:pPr lvl="1"/>
            <a:r>
              <a:rPr lang="en-US" dirty="0" smtClean="0"/>
              <a:t>Possibility 1: focus close to the diffraction limit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Possibility 2: use a cavity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109372" y="3308620"/>
            <a:ext cx="6606217" cy="1491980"/>
            <a:chOff x="3109372" y="2775220"/>
            <a:chExt cx="6606217" cy="1491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925" y="2914650"/>
              <a:ext cx="3381375" cy="135255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847566" y="34918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18230" y="3219450"/>
              <a:ext cx="197644" cy="762000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49555" y="2775220"/>
              <a:ext cx="9906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863846" y="3524250"/>
                  <a:ext cx="2851743" cy="701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eg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bounces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3846" y="3524250"/>
                  <a:ext cx="2851743" cy="70166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3109372" y="2927620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 flipH="1">
              <a:off x="6473523" y="2914650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3793" y="5199380"/>
            <a:ext cx="9278789" cy="2392045"/>
            <a:chOff x="513793" y="4332605"/>
            <a:chExt cx="9278789" cy="2392045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13793" y="4332605"/>
              <a:ext cx="9069705" cy="23920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Possibility 3: use many atoms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943725" y="4956183"/>
                  <a:ext cx="2848857" cy="701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eg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atoms</m:t>
                            </m:r>
                          </m:sub>
                        </m:sSub>
                        <m: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OD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3725" y="4956183"/>
                  <a:ext cx="2848857" cy="70166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350" y="4895850"/>
              <a:ext cx="3381375" cy="135255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5038725" y="53530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74481" y="56102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926681" y="52768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307681" y="56864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612481" y="53530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5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dissipative to coherent interactions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1249045"/>
              </a:xfrm>
            </p:spPr>
            <p:txBody>
              <a:bodyPr/>
              <a:lstStyle/>
              <a:p>
                <a:r>
                  <a:rPr lang="en-US" dirty="0" smtClean="0"/>
                  <a:t>Efforts to enhance emission into waveguide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dirty="0" smtClean="0"/>
                  <a:t> by slow light effects near a band edge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1249045"/>
              </a:xfrm>
              <a:blipFill rotWithShape="0">
                <a:blip r:embed="rId2"/>
                <a:stretch>
                  <a:fillRect l="-941" t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83" y="2819400"/>
            <a:ext cx="4467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389430" y="3887511"/>
            <a:ext cx="3974187" cy="778698"/>
            <a:chOff x="5554347" y="2666895"/>
            <a:chExt cx="3974187" cy="778698"/>
          </a:xfrm>
        </p:grpSpPr>
        <p:sp>
          <p:nvSpPr>
            <p:cNvPr id="21" name="TextBox 20"/>
            <p:cNvSpPr txBox="1"/>
            <p:nvPr/>
          </p:nvSpPr>
          <p:spPr>
            <a:xfrm>
              <a:off x="5554347" y="3095625"/>
              <a:ext cx="151207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physics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Ink 21"/>
                <p14:cNvContentPartPr/>
                <p14:nvPr/>
              </p14:nvContentPartPr>
              <p14:xfrm>
                <a:off x="6507054" y="2771655"/>
                <a:ext cx="1157400" cy="47556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81854" y="2749335"/>
                  <a:ext cx="120528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3" name="Ink 22"/>
                <p14:cNvContentPartPr/>
                <p14:nvPr/>
              </p14:nvContentPartPr>
              <p14:xfrm>
                <a:off x="6293934" y="2818095"/>
                <a:ext cx="412200" cy="45288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68374" y="2795055"/>
                  <a:ext cx="45720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/>
                <p14:cNvContentPartPr/>
                <p14:nvPr/>
              </p14:nvContentPartPr>
              <p14:xfrm>
                <a:off x="7831134" y="2666895"/>
                <a:ext cx="1697400" cy="64188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789374" y="2628375"/>
                  <a:ext cx="1786680" cy="72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6711765" y="4182750"/>
            <a:ext cx="2594160" cy="272520"/>
            <a:chOff x="7001334" y="2858775"/>
            <a:chExt cx="2594160" cy="27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6" name="Ink 25"/>
                <p14:cNvContentPartPr/>
                <p14:nvPr/>
              </p14:nvContentPartPr>
              <p14:xfrm>
                <a:off x="7001334" y="2876055"/>
                <a:ext cx="360" cy="216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92334" y="2867775"/>
                  <a:ext cx="183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7" name="Ink 26"/>
                <p14:cNvContentPartPr/>
                <p14:nvPr/>
              </p14:nvContentPartPr>
              <p14:xfrm>
                <a:off x="7001334" y="2872815"/>
                <a:ext cx="360" cy="540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95574" y="2867055"/>
                  <a:ext cx="1188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" name="Ink 27"/>
                <p14:cNvContentPartPr/>
                <p14:nvPr/>
              </p14:nvContentPartPr>
              <p14:xfrm>
                <a:off x="7010334" y="2858775"/>
                <a:ext cx="1669320" cy="10332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82254" y="2828895"/>
                  <a:ext cx="17211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9" name="Ink 28"/>
                <p14:cNvContentPartPr/>
                <p14:nvPr/>
              </p14:nvContentPartPr>
              <p14:xfrm>
                <a:off x="9223614" y="3046695"/>
                <a:ext cx="105840" cy="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204894" y="3046695"/>
                  <a:ext cx="1324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0" name="Ink 29"/>
                <p14:cNvContentPartPr/>
                <p14:nvPr/>
              </p14:nvContentPartPr>
              <p14:xfrm>
                <a:off x="8866494" y="2887575"/>
                <a:ext cx="197640" cy="17604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840574" y="2865301"/>
                  <a:ext cx="248400" cy="2245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" name="Ink 30"/>
                <p14:cNvContentPartPr/>
                <p14:nvPr/>
              </p14:nvContentPartPr>
              <p14:xfrm>
                <a:off x="9117054" y="3006015"/>
                <a:ext cx="478440" cy="12528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94014" y="2990895"/>
                  <a:ext cx="520920" cy="164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Content Placeholder 2"/>
          <p:cNvSpPr txBox="1">
            <a:spLocks/>
          </p:cNvSpPr>
          <p:nvPr/>
        </p:nvSpPr>
        <p:spPr>
          <a:xfrm>
            <a:off x="513045" y="2251084"/>
            <a:ext cx="9069705" cy="692141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What happens if you go “too far?”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1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968E-6 1.21746E-6 L 0.00173 -0.136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6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Green’s function in a bandgap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20445"/>
          </a:xfrm>
        </p:spPr>
        <p:txBody>
          <a:bodyPr/>
          <a:lstStyle/>
          <a:p>
            <a:r>
              <a:rPr lang="en-US" dirty="0" smtClean="0"/>
              <a:t>Just need to know the Green’s function within a bandgap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56149" y="1724025"/>
                <a:ext cx="6074483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149" y="1724025"/>
                <a:ext cx="6074483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513046" y="4567329"/>
            <a:ext cx="6049680" cy="3016353"/>
            <a:chOff x="513046" y="2760232"/>
            <a:chExt cx="6049680" cy="301635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32" y="3109262"/>
              <a:ext cx="4516155" cy="266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2283573" y="4869928"/>
              <a:ext cx="4572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1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13046" y="2760232"/>
              <a:ext cx="6049680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Band structure of different regions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18197" y="5345938"/>
            <a:ext cx="4879484" cy="1752600"/>
            <a:chOff x="4941911" y="3794119"/>
            <a:chExt cx="4879484" cy="1752600"/>
          </a:xfrm>
        </p:grpSpPr>
        <p:sp>
          <p:nvSpPr>
            <p:cNvPr id="16" name="Oval 15"/>
            <p:cNvSpPr/>
            <p:nvPr/>
          </p:nvSpPr>
          <p:spPr>
            <a:xfrm>
              <a:off x="4941911" y="4504577"/>
              <a:ext cx="164164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5552290" y="3794119"/>
              <a:ext cx="4269105" cy="17526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Light propagating in region 2 cannot radiate into region 1 </a:t>
              </a:r>
              <a:r>
                <a:rPr lang="en-US" b="1" dirty="0" smtClean="0">
                  <a:solidFill>
                    <a:srgbClr val="C00000"/>
                  </a:solidFill>
                </a:rPr>
                <a:t>→</a:t>
              </a:r>
              <a:r>
                <a:rPr lang="en-US" dirty="0" smtClean="0"/>
                <a:t> confined!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22963" y="6131671"/>
            <a:ext cx="3281082" cy="785072"/>
            <a:chOff x="1447055" y="4655938"/>
            <a:chExt cx="3579906" cy="934639"/>
          </a:xfrm>
        </p:grpSpPr>
        <p:sp>
          <p:nvSpPr>
            <p:cNvPr id="19" name="Freeform 18"/>
            <p:cNvSpPr/>
            <p:nvPr/>
          </p:nvSpPr>
          <p:spPr>
            <a:xfrm>
              <a:off x="1447055" y="4655938"/>
              <a:ext cx="3579906" cy="934639"/>
            </a:xfrm>
            <a:custGeom>
              <a:avLst/>
              <a:gdLst>
                <a:gd name="connsiteX0" fmla="*/ 0 w 3579906"/>
                <a:gd name="connsiteY0" fmla="*/ 934639 h 934639"/>
                <a:gd name="connsiteX1" fmla="*/ 1153459 w 3579906"/>
                <a:gd name="connsiteY1" fmla="*/ 528239 h 934639"/>
                <a:gd name="connsiteX2" fmla="*/ 3012141 w 3579906"/>
                <a:gd name="connsiteY2" fmla="*/ 80003 h 934639"/>
                <a:gd name="connsiteX3" fmla="*/ 3579906 w 3579906"/>
                <a:gd name="connsiteY3" fmla="*/ 2309 h 93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9906" h="934639">
                  <a:moveTo>
                    <a:pt x="0" y="934639"/>
                  </a:moveTo>
                  <a:cubicBezTo>
                    <a:pt x="325718" y="802658"/>
                    <a:pt x="651436" y="670678"/>
                    <a:pt x="1153459" y="528239"/>
                  </a:cubicBezTo>
                  <a:cubicBezTo>
                    <a:pt x="1655483" y="385800"/>
                    <a:pt x="2607733" y="167658"/>
                    <a:pt x="3012141" y="80003"/>
                  </a:cubicBezTo>
                  <a:cubicBezTo>
                    <a:pt x="3416549" y="-7652"/>
                    <a:pt x="3498227" y="-2672"/>
                    <a:pt x="3579906" y="2309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1710709" y="5002349"/>
              <a:ext cx="4572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00B050"/>
                  </a:solidFill>
                </a:rPr>
                <a:t>2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3045" y="2971687"/>
            <a:ext cx="9402480" cy="1800338"/>
            <a:chOff x="513045" y="2971687"/>
            <a:chExt cx="9402480" cy="1800338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513045" y="2971687"/>
              <a:ext cx="9069705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Intuitive guess: recall photonic crystal cavity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1744" y="3534932"/>
              <a:ext cx="5584641" cy="630450"/>
            </a:xfrm>
            <a:prstGeom prst="rect">
              <a:avLst/>
            </a:prstGeom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1901744" y="4198096"/>
              <a:ext cx="12192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Region 1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6457304" y="4208780"/>
              <a:ext cx="12192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Region 1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4148896" y="4208779"/>
              <a:ext cx="12192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00B050"/>
                  </a:solidFill>
                </a:rPr>
                <a:t>Region 2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7769144" y="3693308"/>
              <a:ext cx="2146381" cy="590959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Painter (Caltech)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945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Green’s function in a bandgap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563245"/>
          </a:xfrm>
        </p:spPr>
        <p:txBody>
          <a:bodyPr/>
          <a:lstStyle/>
          <a:p>
            <a:r>
              <a:rPr lang="en-US" dirty="0" smtClean="0"/>
              <a:t>Simulation of cavity mode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555" y="1585852"/>
            <a:ext cx="5229738" cy="73730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7069" y="2486025"/>
            <a:ext cx="9069705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Exponential attenuation of field within region 1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07069" y="3141980"/>
            <a:ext cx="9256056" cy="2895600"/>
            <a:chOff x="507069" y="3141980"/>
            <a:chExt cx="9256056" cy="289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5" name="Ink 24"/>
                <p14:cNvContentPartPr/>
                <p14:nvPr/>
              </p14:nvContentPartPr>
              <p14:xfrm>
                <a:off x="5191125" y="3560145"/>
                <a:ext cx="2362200" cy="59220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67726" y="3537105"/>
                  <a:ext cx="2417637" cy="645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" name="Group 5"/>
            <p:cNvGrpSpPr/>
            <p:nvPr/>
          </p:nvGrpSpPr>
          <p:grpSpPr>
            <a:xfrm>
              <a:off x="1533525" y="4386313"/>
              <a:ext cx="6858000" cy="1061432"/>
              <a:chOff x="433389" y="4889477"/>
              <a:chExt cx="6858000" cy="106143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3389" y="5078102"/>
                <a:ext cx="6858000" cy="457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>
                  <a:rot lat="3600000" lon="0" rev="0"/>
                </a:camera>
                <a:lightRig rig="threePt" dir="t"/>
              </a:scene3d>
              <a:sp3d prstMaterial="dkEdge">
                <a:bevelT h="222250"/>
                <a:bevelB h="2222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350871" y="4889477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95525" y="4895849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238245" y="4891089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420709" y="4902221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363429" y="4897461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2579315" y="5535302"/>
                <a:ext cx="1176839" cy="0"/>
              </a:xfrm>
              <a:prstGeom prst="straightConnector1">
                <a:avLst/>
              </a:prstGeom>
              <a:ln w="381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905125" y="5457825"/>
                    <a:ext cx="493212" cy="4930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8" name="TextBox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5125" y="5457825"/>
                    <a:ext cx="493212" cy="493084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507069" y="3141980"/>
              <a:ext cx="9069705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Uniform photonic crystal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Ink 21"/>
                <p14:cNvContentPartPr/>
                <p14:nvPr/>
              </p14:nvContentPartPr>
              <p14:xfrm>
                <a:off x="4796205" y="3747705"/>
                <a:ext cx="166320" cy="40464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76765" y="3727545"/>
                  <a:ext cx="20160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924089" y="3938991"/>
                  <a:ext cx="808426" cy="2955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4089" y="3938991"/>
                  <a:ext cx="808426" cy="29553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6818" t="-18367" r="-3030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/>
                <p14:cNvContentPartPr/>
                <p14:nvPr/>
              </p14:nvContentPartPr>
              <p14:xfrm>
                <a:off x="2205556" y="3552825"/>
                <a:ext cx="2375970" cy="67572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75676" y="3529785"/>
                  <a:ext cx="2428529" cy="72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ontent Placeholder 2"/>
                <p:cNvSpPr txBox="1">
                  <a:spLocks/>
                </p:cNvSpPr>
                <p:nvPr/>
              </p:nvSpPr>
              <p:spPr>
                <a:xfrm>
                  <a:off x="693420" y="5457825"/>
                  <a:ext cx="9069705" cy="57975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lnSpc>
                      <a:spcPct val="100000"/>
                    </a:lnSpc>
                    <a:spcAft>
                      <a:spcPts val="0"/>
                    </a:spcAft>
                    <a:buNone/>
                  </a:pPr>
                  <a:r>
                    <a:rPr lang="en-US" b="0" dirty="0" smtClean="0"/>
                    <a:t>	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a14:m>
                  <a:r>
                    <a:rPr lang="en-US" dirty="0" smtClean="0"/>
                    <a:t>    (in a bandgap)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20" y="5457825"/>
                  <a:ext cx="9069705" cy="57975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2105" b="-1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507069" y="6037580"/>
            <a:ext cx="9637057" cy="1473405"/>
            <a:chOff x="507069" y="6037580"/>
            <a:chExt cx="9637057" cy="1473405"/>
          </a:xfrm>
        </p:grpSpPr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507069" y="6037580"/>
              <a:ext cx="9069705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Resulting spin model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122007" y="6524625"/>
                  <a:ext cx="5301195" cy="986360"/>
                </a:xfrm>
                <a:prstGeom prst="rect">
                  <a:avLst/>
                </a:prstGeom>
                <a:noFill/>
                <a:ln w="3175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007" y="6524625"/>
                  <a:ext cx="5301195" cy="98636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 w="317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6257925" y="6638702"/>
              <a:ext cx="3886201" cy="724123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 lnSpcReduction="10000"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Coherent long-range interactions</a:t>
              </a:r>
            </a:p>
            <a:p>
              <a:pPr marL="0" indent="0" algn="ctr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(no dissipation!)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7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why is this interesting?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415733"/>
          </a:xfrm>
        </p:spPr>
        <p:txBody>
          <a:bodyPr/>
          <a:lstStyle/>
          <a:p>
            <a:r>
              <a:rPr lang="en-US" dirty="0" smtClean="0"/>
              <a:t>Tremendous progress in observing quantum many-body phenomena using </a:t>
            </a:r>
            <a:r>
              <a:rPr lang="en-US" dirty="0" err="1" smtClean="0"/>
              <a:t>ultracold</a:t>
            </a:r>
            <a:r>
              <a:rPr lang="en-US" dirty="0" smtClean="0"/>
              <a:t> atoms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4" y="1966823"/>
            <a:ext cx="2143128" cy="1740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58" y="2103277"/>
            <a:ext cx="4769642" cy="154667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95301" y="4146868"/>
            <a:ext cx="9069705" cy="141573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One limitation: types of interactions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Atoms are neutral point particles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828340"/>
            <a:ext cx="445055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Superfluid-Mott insulator transition</a:t>
            </a:r>
            <a:endParaRPr lang="en-US" sz="1600" b="1" dirty="0" smtClean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8325" y="3803306"/>
            <a:ext cx="32766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BEC-BCS crossover</a:t>
            </a:r>
            <a:endParaRPr lang="en-US" sz="1600" b="1" dirty="0" smtClean="0">
              <a:solidFill>
                <a:srgbClr val="C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00125" y="5091113"/>
            <a:ext cx="2438400" cy="1585912"/>
            <a:chOff x="1000125" y="5824537"/>
            <a:chExt cx="2438400" cy="1585912"/>
          </a:xfrm>
        </p:grpSpPr>
        <p:sp>
          <p:nvSpPr>
            <p:cNvPr id="9" name="Explosion 1 8"/>
            <p:cNvSpPr/>
            <p:nvPr/>
          </p:nvSpPr>
          <p:spPr>
            <a:xfrm>
              <a:off x="1000125" y="5962649"/>
              <a:ext cx="2438400" cy="1447800"/>
            </a:xfrm>
            <a:prstGeom prst="irregularSeal1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81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914525" y="6431904"/>
              <a:ext cx="395288" cy="3810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143125" y="6553201"/>
              <a:ext cx="395288" cy="3810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949790" y="5824537"/>
                  <a:ext cx="588623" cy="550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rgbClr val="FF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𝑈</m:t>
                        </m:r>
                      </m:oMath>
                    </m:oMathPara>
                  </a14:m>
                  <a:endParaRPr lang="en-GB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790" y="5824537"/>
                  <a:ext cx="588623" cy="55027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4733925" y="5334001"/>
            <a:ext cx="2209800" cy="1143000"/>
            <a:chOff x="4733925" y="6067425"/>
            <a:chExt cx="2209800" cy="1143000"/>
          </a:xfrm>
        </p:grpSpPr>
        <p:sp>
          <p:nvSpPr>
            <p:cNvPr id="13" name="Oval 12"/>
            <p:cNvSpPr/>
            <p:nvPr/>
          </p:nvSpPr>
          <p:spPr>
            <a:xfrm>
              <a:off x="4733925" y="6829425"/>
              <a:ext cx="395288" cy="3810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548437" y="6067425"/>
              <a:ext cx="395288" cy="3810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5162549" y="6331320"/>
              <a:ext cx="1357312" cy="57906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557026" y="6259880"/>
                  <a:ext cx="543739" cy="6647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rgbClr val="FF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?</m:t>
                        </m:r>
                      </m:oMath>
                    </m:oMathPara>
                  </a14:m>
                  <a:endParaRPr lang="en-GB" sz="2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7026" y="6259880"/>
                  <a:ext cx="543739" cy="66479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504303" y="6632892"/>
            <a:ext cx="9069705" cy="141573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Active field: </a:t>
            </a:r>
            <a:r>
              <a:rPr lang="en-US" dirty="0"/>
              <a:t>Magnetic atoms (Cr, </a:t>
            </a:r>
            <a:r>
              <a:rPr lang="en-US" dirty="0" err="1"/>
              <a:t>Dy</a:t>
            </a:r>
            <a:r>
              <a:rPr lang="en-US" dirty="0"/>
              <a:t>), polar molecules, Rydberg </a:t>
            </a:r>
            <a:r>
              <a:rPr lang="en-US" dirty="0" smtClean="0"/>
              <a:t>atoms; atoms and </a:t>
            </a:r>
            <a:r>
              <a:rPr lang="en-US" dirty="0" err="1" smtClean="0"/>
              <a:t>PhC’s</a:t>
            </a:r>
            <a:r>
              <a:rPr lang="en-US" dirty="0" smtClean="0"/>
              <a:t> offer a highly tunable version!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6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Bandgap spin model</a:t>
            </a:r>
            <a:endParaRPr lang="en-US" dirty="0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505347" y="2357955"/>
            <a:ext cx="9069705" cy="791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Purely Hermitian Hamiltonian (no dissipation!)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ontent Placeholder 2"/>
              <p:cNvSpPr txBox="1">
                <a:spLocks/>
              </p:cNvSpPr>
              <p:nvPr/>
            </p:nvSpPr>
            <p:spPr>
              <a:xfrm>
                <a:off x="504303" y="2986344"/>
                <a:ext cx="9069705" cy="2419611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Open questions: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What dictates the length L?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What dictates the strength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?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What are the relevant imperfections?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What cool stuff can we do with this Hamiltonian?!?</a:t>
                </a:r>
                <a:endParaRPr lang="en-US" dirty="0"/>
              </a:p>
            </p:txBody>
          </p:sp>
        </mc:Choice>
        <mc:Fallback xmlns="">
          <p:sp>
            <p:nvSpPr>
              <p:cNvPr id="6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3" y="2986344"/>
                <a:ext cx="9069705" cy="2419611"/>
              </a:xfrm>
              <a:prstGeom prst="rect">
                <a:avLst/>
              </a:prstGeom>
              <a:blipFill rotWithShape="0">
                <a:blip r:embed="rId2"/>
                <a:stretch>
                  <a:fillRect l="-941" t="-2015" b="-5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17407" y="1190625"/>
                <a:ext cx="5301195" cy="986360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407" y="1190625"/>
                <a:ext cx="5301195" cy="98636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67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 of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49965"/>
          </a:xfrm>
        </p:spPr>
        <p:txBody>
          <a:bodyPr/>
          <a:lstStyle/>
          <a:p>
            <a:r>
              <a:rPr lang="en-US" dirty="0" smtClean="0"/>
              <a:t>Consider dispersion relation close to band edge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04925" y="1647825"/>
            <a:ext cx="1589400" cy="1480680"/>
            <a:chOff x="526734" y="2693175"/>
            <a:chExt cx="1589400" cy="14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/>
                <p14:cNvContentPartPr/>
                <p14:nvPr/>
              </p14:nvContentPartPr>
              <p14:xfrm>
                <a:off x="1934334" y="3603615"/>
                <a:ext cx="0" cy="2484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/>
                <p14:cNvContentPartPr/>
                <p14:nvPr/>
              </p14:nvContentPartPr>
              <p14:xfrm>
                <a:off x="1932174" y="2693175"/>
                <a:ext cx="39600" cy="986400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14894" y="2669055"/>
                  <a:ext cx="70200" cy="10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/>
                <p14:cNvContentPartPr/>
                <p14:nvPr/>
              </p14:nvContentPartPr>
              <p14:xfrm>
                <a:off x="809334" y="3107175"/>
                <a:ext cx="1159200" cy="45504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1974" y="3073695"/>
                  <a:ext cx="121932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/>
                <p14:cNvContentPartPr/>
                <p14:nvPr/>
              </p14:nvContentPartPr>
              <p14:xfrm>
                <a:off x="1343214" y="3865695"/>
                <a:ext cx="772920" cy="30816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25934" y="3836535"/>
                  <a:ext cx="80352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/>
                <p14:cNvContentPartPr/>
                <p14:nvPr/>
              </p14:nvContentPartPr>
              <p14:xfrm>
                <a:off x="526734" y="3716295"/>
                <a:ext cx="531720" cy="23292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5854" y="3697575"/>
                  <a:ext cx="575640" cy="26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/>
              <p14:cNvContentPartPr/>
              <p14:nvPr/>
            </p14:nvContentPartPr>
            <p14:xfrm>
              <a:off x="5671494" y="1612095"/>
              <a:ext cx="3719160" cy="1603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44854" y="1585455"/>
                <a:ext cx="3760920" cy="16419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Content Placeholder 2"/>
          <p:cNvSpPr txBox="1">
            <a:spLocks/>
          </p:cNvSpPr>
          <p:nvPr/>
        </p:nvSpPr>
        <p:spPr>
          <a:xfrm>
            <a:off x="511610" y="3793460"/>
            <a:ext cx="9069705" cy="74996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Turns out dispersion relation works </a:t>
            </a:r>
            <a:r>
              <a:rPr lang="en-US" i="1" dirty="0" smtClean="0">
                <a:solidFill>
                  <a:srgbClr val="FF0000"/>
                </a:solidFill>
              </a:rPr>
              <a:t>in the gap</a:t>
            </a:r>
            <a:r>
              <a:rPr lang="en-US" dirty="0" smtClean="0"/>
              <a:t> too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/>
              <p:cNvSpPr txBox="1">
                <a:spLocks/>
              </p:cNvSpPr>
              <p:nvPr/>
            </p:nvSpPr>
            <p:spPr>
              <a:xfrm>
                <a:off x="515968" y="3292419"/>
                <a:ext cx="9069705" cy="74996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Band curvature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is dictated by </a:t>
                </a:r>
                <a:r>
                  <a:rPr lang="en-US" dirty="0" err="1" smtClean="0"/>
                  <a:t>PhC</a:t>
                </a:r>
                <a:r>
                  <a:rPr lang="en-US" dirty="0" smtClean="0"/>
                  <a:t> design and dimensions</a:t>
                </a:r>
                <a:endParaRPr lang="en-US" dirty="0"/>
              </a:p>
            </p:txBody>
          </p:sp>
        </mc:Choice>
        <mc:Fallback xmlns="">
          <p:sp>
            <p:nvSpPr>
              <p:cNvPr id="6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68" y="3292419"/>
                <a:ext cx="9069705" cy="749965"/>
              </a:xfrm>
              <a:prstGeom prst="rect">
                <a:avLst/>
              </a:prstGeom>
              <a:blipFill rotWithShape="0">
                <a:blip r:embed="rId14"/>
                <a:stretch>
                  <a:fillRect l="-941" t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4" name="Group 173"/>
          <p:cNvGrpSpPr/>
          <p:nvPr/>
        </p:nvGrpSpPr>
        <p:grpSpPr>
          <a:xfrm>
            <a:off x="3139988" y="4349175"/>
            <a:ext cx="5156626" cy="1522530"/>
            <a:chOff x="3139988" y="4349175"/>
            <a:chExt cx="5156626" cy="1522530"/>
          </a:xfrm>
        </p:grpSpPr>
        <p:grpSp>
          <p:nvGrpSpPr>
            <p:cNvPr id="62" name="Group 61"/>
            <p:cNvGrpSpPr/>
            <p:nvPr/>
          </p:nvGrpSpPr>
          <p:grpSpPr>
            <a:xfrm>
              <a:off x="3139988" y="4391025"/>
              <a:ext cx="1589400" cy="1480680"/>
              <a:chOff x="526734" y="2693175"/>
              <a:chExt cx="1589400" cy="148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63" name="Ink 62"/>
                  <p14:cNvContentPartPr/>
                  <p14:nvPr/>
                </p14:nvContentPartPr>
                <p14:xfrm>
                  <a:off x="1934334" y="3603615"/>
                  <a:ext cx="0" cy="24840"/>
                </p14:xfrm>
              </p:contentPart>
            </mc:Choice>
            <mc:Fallback xmlns="">
              <p:pic>
                <p:nvPicPr>
                  <p:cNvPr id="63" name="Ink 62"/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0"/>
                    <a:ext cx="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4" name="Ink 63"/>
                  <p14:cNvContentPartPr/>
                  <p14:nvPr/>
                </p14:nvContentPartPr>
                <p14:xfrm>
                  <a:off x="1932174" y="2693175"/>
                  <a:ext cx="39600" cy="986400"/>
                </p14:xfrm>
              </p:contentPart>
            </mc:Choice>
            <mc:Fallback xmlns="">
              <p:pic>
                <p:nvPicPr>
                  <p:cNvPr id="64" name="Ink 63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914894" y="2669055"/>
                    <a:ext cx="70200" cy="102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65" name="Ink 64"/>
                  <p14:cNvContentPartPr/>
                  <p14:nvPr/>
                </p14:nvContentPartPr>
                <p14:xfrm>
                  <a:off x="809334" y="3107175"/>
                  <a:ext cx="1159200" cy="455040"/>
                </p14:xfrm>
              </p:contentPart>
            </mc:Choice>
            <mc:Fallback xmlns="">
              <p:pic>
                <p:nvPicPr>
                  <p:cNvPr id="65" name="Ink 64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81974" y="3073695"/>
                    <a:ext cx="1219320" cy="51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6" name="Ink 65"/>
                  <p14:cNvContentPartPr/>
                  <p14:nvPr/>
                </p14:nvContentPartPr>
                <p14:xfrm>
                  <a:off x="1343214" y="3865695"/>
                  <a:ext cx="772920" cy="308160"/>
                </p14:xfrm>
              </p:contentPart>
            </mc:Choice>
            <mc:Fallback xmlns="">
              <p:pic>
                <p:nvPicPr>
                  <p:cNvPr id="66" name="Ink 65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325934" y="3836535"/>
                    <a:ext cx="803520" cy="36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67" name="Ink 66"/>
                  <p14:cNvContentPartPr/>
                  <p14:nvPr/>
                </p14:nvContentPartPr>
                <p14:xfrm>
                  <a:off x="526734" y="3716295"/>
                  <a:ext cx="531720" cy="232920"/>
                </p14:xfrm>
              </p:contentPart>
            </mc:Choice>
            <mc:Fallback xmlns="">
              <p:pic>
                <p:nvPicPr>
                  <p:cNvPr id="67" name="Ink 66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5854" y="3697575"/>
                    <a:ext cx="575640" cy="263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6" name="Ink 75"/>
                <p14:cNvContentPartPr/>
                <p14:nvPr/>
              </p14:nvContentPartPr>
              <p14:xfrm>
                <a:off x="4348494" y="4755615"/>
                <a:ext cx="31320" cy="0"/>
              </p14:xfrm>
            </p:contentPart>
          </mc:Choice>
          <mc:Fallback xmlns="">
            <p:pic>
              <p:nvPicPr>
                <p:cNvPr id="76" name="Ink 75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0" y="0"/>
                  <a:ext cx="313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7" name="Ink 76"/>
                <p14:cNvContentPartPr/>
                <p14:nvPr/>
              </p14:nvContentPartPr>
              <p14:xfrm>
                <a:off x="4469814" y="4764615"/>
                <a:ext cx="43920" cy="0"/>
              </p14:xfrm>
            </p:contentPart>
          </mc:Choice>
          <mc:Fallback xmlns="">
            <p:pic>
              <p:nvPicPr>
                <p:cNvPr id="77" name="Ink 76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0" y="0"/>
                  <a:ext cx="439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2" name="Ink 111"/>
                <p14:cNvContentPartPr/>
                <p14:nvPr/>
              </p14:nvContentPartPr>
              <p14:xfrm>
                <a:off x="6261174" y="5234055"/>
                <a:ext cx="0" cy="257400"/>
              </p14:xfrm>
            </p:contentPart>
          </mc:Choice>
          <mc:Fallback xmlns="">
            <p:pic>
              <p:nvPicPr>
                <p:cNvPr id="112" name="Ink 111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0" y="0"/>
                  <a:ext cx="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3" name="Ink 172"/>
                <p14:cNvContentPartPr/>
                <p14:nvPr/>
              </p14:nvContentPartPr>
              <p14:xfrm>
                <a:off x="3449214" y="4349175"/>
                <a:ext cx="4847400" cy="1297800"/>
              </p14:xfrm>
            </p:contentPart>
          </mc:Choice>
          <mc:Fallback xmlns="">
            <p:pic>
              <p:nvPicPr>
                <p:cNvPr id="173" name="Ink 172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19334" y="4324695"/>
                  <a:ext cx="4893120" cy="1352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328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 of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49965"/>
          </a:xfrm>
        </p:spPr>
        <p:txBody>
          <a:bodyPr/>
          <a:lstStyle/>
          <a:p>
            <a:r>
              <a:rPr lang="en-US" dirty="0" smtClean="0"/>
              <a:t>Consider dispersion relation close to band edge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04925" y="1647825"/>
            <a:ext cx="1589400" cy="1480680"/>
            <a:chOff x="526734" y="2693175"/>
            <a:chExt cx="1589400" cy="14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/>
                <p14:cNvContentPartPr/>
                <p14:nvPr/>
              </p14:nvContentPartPr>
              <p14:xfrm>
                <a:off x="1934334" y="3603615"/>
                <a:ext cx="0" cy="2484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/>
                <p14:cNvContentPartPr/>
                <p14:nvPr/>
              </p14:nvContentPartPr>
              <p14:xfrm>
                <a:off x="1932174" y="2693175"/>
                <a:ext cx="39600" cy="986400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14894" y="2669055"/>
                  <a:ext cx="70200" cy="10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/>
                <p14:cNvContentPartPr/>
                <p14:nvPr/>
              </p14:nvContentPartPr>
              <p14:xfrm>
                <a:off x="809334" y="3107175"/>
                <a:ext cx="1159200" cy="45504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1974" y="3073695"/>
                  <a:ext cx="121932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/>
                <p14:cNvContentPartPr/>
                <p14:nvPr/>
              </p14:nvContentPartPr>
              <p14:xfrm>
                <a:off x="1343214" y="3865695"/>
                <a:ext cx="772920" cy="30816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25934" y="3836535"/>
                  <a:ext cx="80352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/>
                <p14:cNvContentPartPr/>
                <p14:nvPr/>
              </p14:nvContentPartPr>
              <p14:xfrm>
                <a:off x="526734" y="3716295"/>
                <a:ext cx="531720" cy="23292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5854" y="3697575"/>
                  <a:ext cx="575640" cy="26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/>
              <p14:cNvContentPartPr/>
              <p14:nvPr/>
            </p14:nvContentPartPr>
            <p14:xfrm>
              <a:off x="5671494" y="1612095"/>
              <a:ext cx="3719160" cy="1603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44854" y="1585455"/>
                <a:ext cx="3760920" cy="16419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Content Placeholder 2"/>
          <p:cNvSpPr txBox="1">
            <a:spLocks/>
          </p:cNvSpPr>
          <p:nvPr/>
        </p:nvSpPr>
        <p:spPr>
          <a:xfrm>
            <a:off x="511610" y="3793460"/>
            <a:ext cx="9069705" cy="74996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Turns out dispersion relation works </a:t>
            </a:r>
            <a:r>
              <a:rPr lang="en-US" i="1" dirty="0" smtClean="0">
                <a:solidFill>
                  <a:srgbClr val="FF0000"/>
                </a:solidFill>
              </a:rPr>
              <a:t>in the gap</a:t>
            </a:r>
            <a:r>
              <a:rPr lang="en-US" dirty="0" smtClean="0"/>
              <a:t> too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3139988" y="4391025"/>
            <a:ext cx="1589400" cy="1480680"/>
            <a:chOff x="526734" y="2693175"/>
            <a:chExt cx="1589400" cy="14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3" name="Ink 62"/>
                <p14:cNvContentPartPr/>
                <p14:nvPr/>
              </p14:nvContentPartPr>
              <p14:xfrm>
                <a:off x="1934334" y="3603615"/>
                <a:ext cx="0" cy="24840"/>
              </p14:xfrm>
            </p:contentPart>
          </mc:Choice>
          <mc:Fallback xmlns="">
            <p:pic>
              <p:nvPicPr>
                <p:cNvPr id="63" name="Ink 62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4" name="Ink 63"/>
                <p14:cNvContentPartPr/>
                <p14:nvPr/>
              </p14:nvContentPartPr>
              <p14:xfrm>
                <a:off x="1932174" y="2693175"/>
                <a:ext cx="39600" cy="986400"/>
              </p14:xfrm>
            </p:contentPart>
          </mc:Choice>
          <mc:Fallback xmlns="">
            <p:pic>
              <p:nvPicPr>
                <p:cNvPr id="64" name="Ink 63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14894" y="2669055"/>
                  <a:ext cx="70200" cy="10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5" name="Ink 64"/>
                <p14:cNvContentPartPr/>
                <p14:nvPr/>
              </p14:nvContentPartPr>
              <p14:xfrm>
                <a:off x="809334" y="3107175"/>
                <a:ext cx="1159200" cy="455040"/>
              </p14:xfrm>
            </p:contentPart>
          </mc:Choice>
          <mc:Fallback xmlns="">
            <p:pic>
              <p:nvPicPr>
                <p:cNvPr id="65" name="Ink 64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1974" y="3073695"/>
                  <a:ext cx="121932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6" name="Ink 65"/>
                <p14:cNvContentPartPr/>
                <p14:nvPr/>
              </p14:nvContentPartPr>
              <p14:xfrm>
                <a:off x="1343214" y="3865695"/>
                <a:ext cx="772920" cy="308160"/>
              </p14:xfrm>
            </p:contentPart>
          </mc:Choice>
          <mc:Fallback xmlns="">
            <p:pic>
              <p:nvPicPr>
                <p:cNvPr id="66" name="Ink 6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25934" y="3836535"/>
                  <a:ext cx="80352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7" name="Ink 66"/>
                <p14:cNvContentPartPr/>
                <p14:nvPr/>
              </p14:nvContentPartPr>
              <p14:xfrm>
                <a:off x="526734" y="3716295"/>
                <a:ext cx="531720" cy="232920"/>
              </p14:xfrm>
            </p:contentPart>
          </mc:Choice>
          <mc:Fallback xmlns="">
            <p:pic>
              <p:nvPicPr>
                <p:cNvPr id="67" name="Ink 66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5854" y="3697575"/>
                  <a:ext cx="575640" cy="26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/>
              <p:cNvSpPr txBox="1">
                <a:spLocks/>
              </p:cNvSpPr>
              <p:nvPr/>
            </p:nvSpPr>
            <p:spPr>
              <a:xfrm>
                <a:off x="515968" y="3292419"/>
                <a:ext cx="9069705" cy="74996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Band curvature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is dictated by </a:t>
                </a:r>
                <a:r>
                  <a:rPr lang="en-US" dirty="0" err="1" smtClean="0"/>
                  <a:t>PhC</a:t>
                </a:r>
                <a:r>
                  <a:rPr lang="en-US" dirty="0" smtClean="0"/>
                  <a:t> design and dimensions</a:t>
                </a:r>
                <a:endParaRPr lang="en-US" dirty="0"/>
              </a:p>
            </p:txBody>
          </p:sp>
        </mc:Choice>
        <mc:Fallback xmlns="">
          <p:sp>
            <p:nvSpPr>
              <p:cNvPr id="6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68" y="3292419"/>
                <a:ext cx="9069705" cy="749965"/>
              </a:xfrm>
              <a:prstGeom prst="rect">
                <a:avLst/>
              </a:prstGeom>
              <a:blipFill rotWithShape="0">
                <a:blip r:embed="rId19"/>
                <a:stretch>
                  <a:fillRect l="-941" t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6" name="Ink 75"/>
              <p14:cNvContentPartPr/>
              <p14:nvPr/>
            </p14:nvContentPartPr>
            <p14:xfrm>
              <a:off x="4348494" y="4755615"/>
              <a:ext cx="31320" cy="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0" y="0"/>
                <a:ext cx="313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7" name="Ink 76"/>
              <p14:cNvContentPartPr/>
              <p14:nvPr/>
            </p14:nvContentPartPr>
            <p14:xfrm>
              <a:off x="4469814" y="4764615"/>
              <a:ext cx="43920" cy="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0" y="0"/>
                <a:ext cx="439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2" name="Ink 101"/>
              <p14:cNvContentPartPr/>
              <p14:nvPr/>
            </p14:nvContentPartPr>
            <p14:xfrm>
              <a:off x="1565694" y="4349175"/>
              <a:ext cx="7099200" cy="300528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33294" y="4324695"/>
                <a:ext cx="7160400" cy="30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2" name="Ink 111"/>
              <p14:cNvContentPartPr/>
              <p14:nvPr/>
            </p14:nvContentPartPr>
            <p14:xfrm>
              <a:off x="6261174" y="5234055"/>
              <a:ext cx="0" cy="25740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0" y="0"/>
                <a:ext cx="0" cy="257400"/>
              </a:xfrm>
              <a:prstGeom prst="rect">
                <a:avLst/>
              </a:prstGeom>
            </p:spPr>
          </p:pic>
        </mc:Fallback>
      </mc:AlternateContent>
      <p:sp>
        <p:nvSpPr>
          <p:cNvPr id="124" name="Content Placeholder 2"/>
          <p:cNvSpPr txBox="1">
            <a:spLocks/>
          </p:cNvSpPr>
          <p:nvPr/>
        </p:nvSpPr>
        <p:spPr>
          <a:xfrm>
            <a:off x="511610" y="6155660"/>
            <a:ext cx="9069705" cy="74996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This provides the attenuation length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1" name="Ink 140"/>
              <p14:cNvContentPartPr/>
              <p14:nvPr/>
            </p14:nvContentPartPr>
            <p14:xfrm>
              <a:off x="2409174" y="6841455"/>
              <a:ext cx="937440" cy="3312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84334" y="6813375"/>
                <a:ext cx="976680" cy="8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54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 of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determine the interaction strength and role of imperfections, it helps to take intuition from the Jaynes-Cummings model</a:t>
            </a:r>
          </a:p>
          <a:p>
            <a:endParaRPr lang="en-US" dirty="0"/>
          </a:p>
          <a:p>
            <a:r>
              <a:rPr lang="en-US" dirty="0" smtClean="0"/>
              <a:t>Let’s quickly review this model again…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Light-mediated interactions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38357"/>
          </a:xfrm>
        </p:spPr>
        <p:txBody>
          <a:bodyPr/>
          <a:lstStyle/>
          <a:p>
            <a:r>
              <a:rPr lang="en-US" dirty="0" smtClean="0"/>
              <a:t>An effective spin exchange interaction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16319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16319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18113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28019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16478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15787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1578712"/>
                <a:ext cx="1040478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2583600"/>
                <a:ext cx="107426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583600"/>
                <a:ext cx="1074268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56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19288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0216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021624"/>
                <a:ext cx="462434" cy="435825"/>
              </a:xfrm>
              <a:prstGeom prst="rect">
                <a:avLst/>
              </a:prstGeom>
              <a:blipFill rotWithShape="0">
                <a:blip r:embed="rId4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5227168" y="18042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27168" y="27948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5419725" y="265271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36768" y="15716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1571625"/>
                <a:ext cx="1040478" cy="435825"/>
              </a:xfrm>
              <a:prstGeom prst="rect">
                <a:avLst/>
              </a:prstGeom>
              <a:blipFill rotWithShape="0">
                <a:blip r:embed="rId5"/>
                <a:stretch>
                  <a:fillRect l="-585" r="-1170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36768" y="2576513"/>
                <a:ext cx="10813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2576513"/>
                <a:ext cx="1081386" cy="435825"/>
              </a:xfrm>
              <a:prstGeom prst="rect">
                <a:avLst/>
              </a:prstGeom>
              <a:blipFill rotWithShape="0">
                <a:blip r:embed="rId6"/>
                <a:stretch>
                  <a:fillRect r="-562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4"/>
          <p:cNvSpPr/>
          <p:nvPr/>
        </p:nvSpPr>
        <p:spPr>
          <a:xfrm>
            <a:off x="5105099" y="19217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57773" y="20145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2014537"/>
                <a:ext cx="462434" cy="435825"/>
              </a:xfrm>
              <a:prstGeom prst="rect">
                <a:avLst/>
              </a:prstGeom>
              <a:blipFill rotWithShape="0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00061" y="4238625"/>
            <a:ext cx="9069705" cy="1238357"/>
            <a:chOff x="500061" y="3095625"/>
            <a:chExt cx="9069705" cy="1238357"/>
          </a:xfrm>
        </p:grpSpPr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500061" y="3095625"/>
              <a:ext cx="9069705" cy="1238357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r>
                <a:rPr lang="en-US" dirty="0" smtClean="0">
                  <a:solidFill>
                    <a:schemeClr val="tx1"/>
                  </a:solidFill>
                </a:rPr>
                <a:t>Effective Hamiltonian: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209925" y="3535444"/>
                  <a:ext cx="3588546" cy="7793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≈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Δ</m:t>
                            </m:r>
                          </m:den>
                        </m:f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𝑒𝑔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𝑔𝑒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9925" y="3535444"/>
                  <a:ext cx="3588546" cy="77938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Content Placeholder 2"/>
          <p:cNvSpPr txBox="1">
            <a:spLocks/>
          </p:cNvSpPr>
          <p:nvPr/>
        </p:nvSpPr>
        <p:spPr>
          <a:xfrm>
            <a:off x="502581" y="3228868"/>
            <a:ext cx="9069705" cy="1238357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Atomic excited state dressed by a virtual photon, which facilitates interaction with other atoms</a:t>
            </a:r>
          </a:p>
        </p:txBody>
      </p:sp>
    </p:spTree>
    <p:extLst>
      <p:ext uri="{BB962C8B-B14F-4D97-AF65-F5344CB8AC3E}">
        <p14:creationId xmlns:p14="http://schemas.microsoft.com/office/powerpoint/2010/main" val="8900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imperfections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38357"/>
          </a:xfrm>
        </p:spPr>
        <p:txBody>
          <a:bodyPr/>
          <a:lstStyle/>
          <a:p>
            <a:r>
              <a:rPr lang="en-US" dirty="0" smtClean="0"/>
              <a:t>Atomic spontaneous emission and cavity photon losses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20891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20891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22685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32591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21050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3040800"/>
                <a:ext cx="107426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3040800"/>
                <a:ext cx="1074268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56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23860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blipFill rotWithShape="0">
                <a:blip r:embed="rId4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5227168" y="22614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27168" y="32520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5419725" y="310991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36768" y="20288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2028825"/>
                <a:ext cx="1040478" cy="435825"/>
              </a:xfrm>
              <a:prstGeom prst="rect">
                <a:avLst/>
              </a:prstGeom>
              <a:blipFill rotWithShape="0">
                <a:blip r:embed="rId5"/>
                <a:stretch>
                  <a:fillRect l="-585" r="-1170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36768" y="3033713"/>
                <a:ext cx="10813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3033713"/>
                <a:ext cx="1081386" cy="435825"/>
              </a:xfrm>
              <a:prstGeom prst="rect">
                <a:avLst/>
              </a:prstGeom>
              <a:blipFill rotWithShape="0">
                <a:blip r:embed="rId6"/>
                <a:stretch>
                  <a:fillRect r="-562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4"/>
          <p:cNvSpPr/>
          <p:nvPr/>
        </p:nvSpPr>
        <p:spPr>
          <a:xfrm>
            <a:off x="5105099" y="23789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blipFill rotWithShape="0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ight Arrow 3"/>
              <p:cNvSpPr/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ight Arrow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113712" y="1491538"/>
            <a:ext cx="1600270" cy="870663"/>
            <a:chOff x="3213728" y="1071561"/>
            <a:chExt cx="1600270" cy="870663"/>
          </a:xfrm>
        </p:grpSpPr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720000">
              <a:off x="3775773" y="1137361"/>
              <a:ext cx="1038225" cy="804863"/>
              <a:chOff x="1948" y="926"/>
              <a:chExt cx="654" cy="507"/>
            </a:xfrm>
          </p:grpSpPr>
          <p:sp>
            <p:nvSpPr>
              <p:cNvPr id="37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213728" y="1071561"/>
                  <a:ext cx="1099339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Γ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728" y="1071561"/>
                  <a:ext cx="1099339" cy="43582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Content Placeholder 2"/>
          <p:cNvSpPr txBox="1">
            <a:spLocks/>
          </p:cNvSpPr>
          <p:nvPr/>
        </p:nvSpPr>
        <p:spPr>
          <a:xfrm>
            <a:off x="500061" y="3552826"/>
            <a:ext cx="9069705" cy="61917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How well can one transfer an excitation from atom 1 to 2?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81125" y="4068844"/>
                <a:ext cx="3308020" cy="7793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Δ</m:t>
                          </m:r>
                        </m:den>
                      </m:f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𝑔𝑒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5" y="4068844"/>
                <a:ext cx="3308020" cy="77938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889349" y="4122299"/>
                <a:ext cx="3315972" cy="797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transfer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time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349" y="4122299"/>
                <a:ext cx="3315972" cy="79791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/>
          <p:cNvSpPr txBox="1">
            <a:spLocks/>
          </p:cNvSpPr>
          <p:nvPr/>
        </p:nvSpPr>
        <p:spPr>
          <a:xfrm>
            <a:off x="498040" y="4953521"/>
            <a:ext cx="9069705" cy="61917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Recall that exchange was mediated by virtual photon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1264593" y="5531307"/>
              <a:ext cx="6197400" cy="1145718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44073" y="5507543"/>
                <a:ext cx="6237000" cy="11936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98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/>
      <p:bldP spid="33" grpId="0"/>
      <p:bldP spid="35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Focusing a beam to near the diffraction limit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33725" y="1724025"/>
            <a:ext cx="3381375" cy="1828800"/>
            <a:chOff x="3133725" y="1724025"/>
            <a:chExt cx="3381375" cy="1828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725" y="1724025"/>
              <a:ext cx="3381375" cy="18288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733925" y="2520576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513045" y="3705225"/>
                <a:ext cx="9069705" cy="17062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State-of-the-art: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∼0.05</m:t>
                    </m:r>
                  </m:oMath>
                </a14:m>
                <a:r>
                  <a:rPr lang="en-US" dirty="0" smtClean="0"/>
                  <a:t> with neutral atoms (</a:t>
                </a:r>
                <a:r>
                  <a:rPr lang="en-US" dirty="0" err="1" smtClean="0"/>
                  <a:t>Grangier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Kurtsiefer</a:t>
                </a:r>
                <a:r>
                  <a:rPr lang="en-US" dirty="0" smtClean="0"/>
                  <a:t>)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∼0.1</m:t>
                    </m:r>
                  </m:oMath>
                </a14:m>
                <a:r>
                  <a:rPr lang="en-US" dirty="0"/>
                  <a:t> with </a:t>
                </a:r>
                <a:r>
                  <a:rPr lang="en-US" dirty="0" smtClean="0"/>
                  <a:t>solid-state emitters (</a:t>
                </a:r>
                <a:r>
                  <a:rPr lang="en-US" dirty="0" err="1" smtClean="0"/>
                  <a:t>Sandoghdar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45" y="3705225"/>
                <a:ext cx="9069705" cy="1706245"/>
              </a:xfrm>
              <a:prstGeom prst="rect">
                <a:avLst/>
              </a:prstGeom>
              <a:blipFill rotWithShape="0">
                <a:blip r:embed="rId3"/>
                <a:stretch>
                  <a:fillRect l="-941"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496605" y="5305425"/>
            <a:ext cx="9069705" cy="225742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Issues: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Would like 100% interaction probability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Only works for single atom</a:t>
            </a:r>
          </a:p>
          <a:p>
            <a:pPr lvl="2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Rapid beam divergence under tight focusing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93371" y="1830106"/>
            <a:ext cx="352611" cy="1674907"/>
            <a:chOff x="8038914" y="1954118"/>
            <a:chExt cx="352611" cy="167490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8391525" y="3171825"/>
              <a:ext cx="0" cy="4572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8353831" y="1954118"/>
              <a:ext cx="0" cy="4572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038914" y="2030318"/>
                  <a:ext cx="240772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8914" y="2030318"/>
                  <a:ext cx="240772" cy="25763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500" r="-7500" b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5047897" y="1886839"/>
            <a:ext cx="2200628" cy="781145"/>
            <a:chOff x="5047897" y="1886839"/>
            <a:chExt cx="2200628" cy="781145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047897" y="2638425"/>
              <a:ext cx="2200628" cy="295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091021" y="1886839"/>
              <a:ext cx="1928904" cy="7515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5870414" y="2328173"/>
                  <a:ext cx="1023614" cy="286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0414" y="2328173"/>
                  <a:ext cx="1023614" cy="2862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357" t="-185106" r="-54762" b="-268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673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imperfections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38357"/>
          </a:xfrm>
        </p:spPr>
        <p:txBody>
          <a:bodyPr/>
          <a:lstStyle/>
          <a:p>
            <a:r>
              <a:rPr lang="en-US" dirty="0" smtClean="0"/>
              <a:t>Atomic spontaneous emission and cavity photon losses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20891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20891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22685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32591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21050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3040800"/>
                <a:ext cx="107426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3040800"/>
                <a:ext cx="1074268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56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23860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blipFill rotWithShape="0">
                <a:blip r:embed="rId4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5227168" y="22614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27168" y="32520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5419725" y="310991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36768" y="20288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2028825"/>
                <a:ext cx="1040478" cy="435825"/>
              </a:xfrm>
              <a:prstGeom prst="rect">
                <a:avLst/>
              </a:prstGeom>
              <a:blipFill rotWithShape="0">
                <a:blip r:embed="rId5"/>
                <a:stretch>
                  <a:fillRect l="-585" r="-1170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36768" y="3033713"/>
                <a:ext cx="10813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3033713"/>
                <a:ext cx="1081386" cy="435825"/>
              </a:xfrm>
              <a:prstGeom prst="rect">
                <a:avLst/>
              </a:prstGeom>
              <a:blipFill rotWithShape="0">
                <a:blip r:embed="rId6"/>
                <a:stretch>
                  <a:fillRect r="-562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4"/>
          <p:cNvSpPr/>
          <p:nvPr/>
        </p:nvSpPr>
        <p:spPr>
          <a:xfrm>
            <a:off x="5105099" y="23789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blipFill rotWithShape="0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ight Arrow 3"/>
              <p:cNvSpPr/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ight Arrow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113712" y="1491538"/>
            <a:ext cx="1600270" cy="870663"/>
            <a:chOff x="3213728" y="1071561"/>
            <a:chExt cx="1600270" cy="870663"/>
          </a:xfrm>
        </p:grpSpPr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720000">
              <a:off x="3775773" y="1137361"/>
              <a:ext cx="1038225" cy="804863"/>
              <a:chOff x="1948" y="926"/>
              <a:chExt cx="654" cy="507"/>
            </a:xfrm>
          </p:grpSpPr>
          <p:sp>
            <p:nvSpPr>
              <p:cNvPr id="37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213728" y="1071561"/>
                  <a:ext cx="1099339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Γ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728" y="1071561"/>
                  <a:ext cx="1099339" cy="43582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Content Placeholder 2"/>
          <p:cNvSpPr txBox="1">
            <a:spLocks/>
          </p:cNvSpPr>
          <p:nvPr/>
        </p:nvSpPr>
        <p:spPr>
          <a:xfrm>
            <a:off x="498040" y="3933825"/>
            <a:ext cx="9069705" cy="61917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Choosing optimal detuning: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2943893" y="4619625"/>
                <a:ext cx="3923632" cy="619178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 lnSpcReduction="200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  <a:buNone/>
                </a:pPr>
                <a:r>
                  <a:rPr lang="en-US" dirty="0" smtClean="0">
                    <a:solidFill>
                      <a:schemeClr val="tx1"/>
                    </a:solidFill>
                  </a:rPr>
                  <a:t>Error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893" y="4619625"/>
                <a:ext cx="3923632" cy="619178"/>
              </a:xfrm>
              <a:prstGeom prst="rect">
                <a:avLst/>
              </a:prstGeom>
              <a:blipFill rotWithShape="0">
                <a:blip r:embed="rId11"/>
                <a:stretch>
                  <a:fillRect l="-2174" t="-3960" b="-1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867525" y="4402872"/>
                <a:ext cx="1809983" cy="86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cav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525" y="4402872"/>
                <a:ext cx="1809983" cy="860428"/>
              </a:xfrm>
              <a:prstGeom prst="rect">
                <a:avLst/>
              </a:prstGeom>
              <a:blipFill rotWithShape="0">
                <a:blip r:embed="rId12"/>
                <a:stretch>
                  <a:fillRect t="-709" b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25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4" grpId="0"/>
      <p:bldP spid="40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782445"/>
          </a:xfrm>
        </p:spPr>
        <p:txBody>
          <a:bodyPr/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(Mostly) coherent dynamics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Infinite-range interactions</a:t>
            </a:r>
          </a:p>
          <a:p>
            <a:pPr lvl="1"/>
            <a:r>
              <a:rPr lang="en-US" dirty="0" smtClean="0"/>
              <a:t>All atoms between the cavity mirrors interact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5301" y="2989580"/>
            <a:ext cx="9069705" cy="2087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Blip>
                <a:blip r:embed="rId2"/>
              </a:buBlip>
            </a:pPr>
            <a:r>
              <a:rPr lang="en-US" dirty="0" smtClean="0">
                <a:solidFill>
                  <a:schemeClr val="tx1"/>
                </a:solidFill>
              </a:rPr>
              <a:t>Range not tunable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Blip>
                <a:blip r:embed="rId2"/>
              </a:buBlip>
            </a:pPr>
            <a:r>
              <a:rPr lang="en-US" dirty="0" smtClean="0">
                <a:solidFill>
                  <a:schemeClr val="tx1"/>
                </a:solidFill>
              </a:rPr>
              <a:t>Infinite-range interactions are a “weird” case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The high symmetry often reduces the complexity of the system</a:t>
            </a:r>
          </a:p>
        </p:txBody>
      </p:sp>
    </p:spTree>
    <p:extLst>
      <p:ext uri="{BB962C8B-B14F-4D97-AF65-F5344CB8AC3E}">
        <p14:creationId xmlns:p14="http://schemas.microsoft.com/office/powerpoint/2010/main" val="294728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“atom-induced cavity”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343025"/>
            <a:ext cx="9069705" cy="563245"/>
          </a:xfrm>
        </p:spPr>
        <p:txBody>
          <a:bodyPr/>
          <a:lstStyle/>
          <a:p>
            <a:r>
              <a:rPr lang="en-GB" dirty="0" smtClean="0"/>
              <a:t>Excited atom dressed by photonic “cloud” in the </a:t>
            </a:r>
            <a:r>
              <a:rPr lang="en-GB" dirty="0" err="1" smtClean="0"/>
              <a:t>bandgap</a:t>
            </a:r>
            <a:endParaRPr lang="en-GB" dirty="0"/>
          </a:p>
        </p:txBody>
      </p:sp>
      <p:sp>
        <p:nvSpPr>
          <p:cNvPr id="5" name="AutoShape 41"/>
          <p:cNvSpPr>
            <a:spLocks noChangeAspect="1" noChangeArrowheads="1" noTextEdit="1"/>
          </p:cNvSpPr>
          <p:nvPr/>
        </p:nvSpPr>
        <p:spPr bwMode="auto">
          <a:xfrm>
            <a:off x="908100" y="3601300"/>
            <a:ext cx="8208913" cy="66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1013660" y="3621917"/>
            <a:ext cx="8069541" cy="511305"/>
          </a:xfrm>
          <a:prstGeom prst="rect">
            <a:avLst/>
          </a:prstGeom>
          <a:solidFill>
            <a:srgbClr val="9BBED4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Oval 48"/>
          <p:cNvSpPr>
            <a:spLocks noChangeArrowheads="1"/>
          </p:cNvSpPr>
          <p:nvPr/>
        </p:nvSpPr>
        <p:spPr bwMode="auto">
          <a:xfrm>
            <a:off x="1611556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45"/>
          <p:cNvSpPr>
            <a:spLocks/>
          </p:cNvSpPr>
          <p:nvPr/>
        </p:nvSpPr>
        <p:spPr bwMode="auto">
          <a:xfrm>
            <a:off x="913873" y="4133222"/>
            <a:ext cx="8169328" cy="102261"/>
          </a:xfrm>
          <a:custGeom>
            <a:avLst/>
            <a:gdLst>
              <a:gd name="T0" fmla="*/ 100 w 8200"/>
              <a:gd name="T1" fmla="*/ 0 h 100"/>
              <a:gd name="T2" fmla="*/ 0 w 8200"/>
              <a:gd name="T3" fmla="*/ 100 h 100"/>
              <a:gd name="T4" fmla="*/ 8100 w 8200"/>
              <a:gd name="T5" fmla="*/ 100 h 100"/>
              <a:gd name="T6" fmla="*/ 8200 w 8200"/>
              <a:gd name="T7" fmla="*/ 0 h 100"/>
              <a:gd name="T8" fmla="*/ 100 w 8200"/>
              <a:gd name="T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00" h="100">
                <a:moveTo>
                  <a:pt x="100" y="0"/>
                </a:moveTo>
                <a:lnTo>
                  <a:pt x="0" y="100"/>
                </a:lnTo>
                <a:lnTo>
                  <a:pt x="8100" y="100"/>
                </a:lnTo>
                <a:lnTo>
                  <a:pt x="8200" y="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Oval 46"/>
          <p:cNvSpPr>
            <a:spLocks noChangeArrowheads="1"/>
          </p:cNvSpPr>
          <p:nvPr/>
        </p:nvSpPr>
        <p:spPr bwMode="auto">
          <a:xfrm>
            <a:off x="1113447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47"/>
          <p:cNvSpPr>
            <a:spLocks/>
          </p:cNvSpPr>
          <p:nvPr/>
        </p:nvSpPr>
        <p:spPr bwMode="auto">
          <a:xfrm>
            <a:off x="1118395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Oval 50"/>
          <p:cNvSpPr>
            <a:spLocks noChangeArrowheads="1"/>
          </p:cNvSpPr>
          <p:nvPr/>
        </p:nvSpPr>
        <p:spPr bwMode="auto">
          <a:xfrm>
            <a:off x="2109666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51"/>
          <p:cNvSpPr>
            <a:spLocks/>
          </p:cNvSpPr>
          <p:nvPr/>
        </p:nvSpPr>
        <p:spPr bwMode="auto">
          <a:xfrm>
            <a:off x="2114614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Oval 52"/>
          <p:cNvSpPr>
            <a:spLocks noChangeArrowheads="1"/>
          </p:cNvSpPr>
          <p:nvPr/>
        </p:nvSpPr>
        <p:spPr bwMode="auto">
          <a:xfrm>
            <a:off x="2607775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53"/>
          <p:cNvSpPr>
            <a:spLocks/>
          </p:cNvSpPr>
          <p:nvPr/>
        </p:nvSpPr>
        <p:spPr bwMode="auto">
          <a:xfrm>
            <a:off x="2612724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Oval 54"/>
          <p:cNvSpPr>
            <a:spLocks noChangeArrowheads="1"/>
          </p:cNvSpPr>
          <p:nvPr/>
        </p:nvSpPr>
        <p:spPr bwMode="auto">
          <a:xfrm>
            <a:off x="3105885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55"/>
          <p:cNvSpPr>
            <a:spLocks/>
          </p:cNvSpPr>
          <p:nvPr/>
        </p:nvSpPr>
        <p:spPr bwMode="auto">
          <a:xfrm>
            <a:off x="3110833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Oval 56"/>
          <p:cNvSpPr>
            <a:spLocks noChangeArrowheads="1"/>
          </p:cNvSpPr>
          <p:nvPr/>
        </p:nvSpPr>
        <p:spPr bwMode="auto">
          <a:xfrm>
            <a:off x="3603995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57"/>
          <p:cNvSpPr>
            <a:spLocks/>
          </p:cNvSpPr>
          <p:nvPr/>
        </p:nvSpPr>
        <p:spPr bwMode="auto">
          <a:xfrm>
            <a:off x="3608943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Oval 58"/>
          <p:cNvSpPr>
            <a:spLocks noChangeArrowheads="1"/>
          </p:cNvSpPr>
          <p:nvPr/>
        </p:nvSpPr>
        <p:spPr bwMode="auto">
          <a:xfrm>
            <a:off x="6094543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59"/>
          <p:cNvSpPr>
            <a:spLocks/>
          </p:cNvSpPr>
          <p:nvPr/>
        </p:nvSpPr>
        <p:spPr bwMode="auto">
          <a:xfrm>
            <a:off x="6099491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Oval 60"/>
          <p:cNvSpPr>
            <a:spLocks noChangeArrowheads="1"/>
          </p:cNvSpPr>
          <p:nvPr/>
        </p:nvSpPr>
        <p:spPr bwMode="auto">
          <a:xfrm>
            <a:off x="6592653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61"/>
          <p:cNvSpPr>
            <a:spLocks/>
          </p:cNvSpPr>
          <p:nvPr/>
        </p:nvSpPr>
        <p:spPr bwMode="auto">
          <a:xfrm>
            <a:off x="6597601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Oval 62"/>
          <p:cNvSpPr>
            <a:spLocks noChangeArrowheads="1"/>
          </p:cNvSpPr>
          <p:nvPr/>
        </p:nvSpPr>
        <p:spPr bwMode="auto">
          <a:xfrm>
            <a:off x="7090762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63"/>
          <p:cNvSpPr>
            <a:spLocks/>
          </p:cNvSpPr>
          <p:nvPr/>
        </p:nvSpPr>
        <p:spPr bwMode="auto">
          <a:xfrm>
            <a:off x="7095710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Oval 64"/>
          <p:cNvSpPr>
            <a:spLocks noChangeArrowheads="1"/>
          </p:cNvSpPr>
          <p:nvPr/>
        </p:nvSpPr>
        <p:spPr bwMode="auto">
          <a:xfrm>
            <a:off x="7588872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65"/>
          <p:cNvSpPr>
            <a:spLocks/>
          </p:cNvSpPr>
          <p:nvPr/>
        </p:nvSpPr>
        <p:spPr bwMode="auto">
          <a:xfrm>
            <a:off x="7593820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Oval 66"/>
          <p:cNvSpPr>
            <a:spLocks noChangeArrowheads="1"/>
          </p:cNvSpPr>
          <p:nvPr/>
        </p:nvSpPr>
        <p:spPr bwMode="auto">
          <a:xfrm>
            <a:off x="8086982" y="3724178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67"/>
          <p:cNvSpPr>
            <a:spLocks/>
          </p:cNvSpPr>
          <p:nvPr/>
        </p:nvSpPr>
        <p:spPr bwMode="auto">
          <a:xfrm>
            <a:off x="8091930" y="3724178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Oval 68"/>
          <p:cNvSpPr>
            <a:spLocks noChangeArrowheads="1"/>
          </p:cNvSpPr>
          <p:nvPr/>
        </p:nvSpPr>
        <p:spPr bwMode="auto">
          <a:xfrm>
            <a:off x="8585091" y="3724178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9"/>
          <p:cNvSpPr>
            <a:spLocks/>
          </p:cNvSpPr>
          <p:nvPr/>
        </p:nvSpPr>
        <p:spPr bwMode="auto">
          <a:xfrm>
            <a:off x="8590039" y="3724178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Oval 70"/>
          <p:cNvSpPr>
            <a:spLocks noChangeArrowheads="1"/>
          </p:cNvSpPr>
          <p:nvPr/>
        </p:nvSpPr>
        <p:spPr bwMode="auto">
          <a:xfrm>
            <a:off x="4102104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71"/>
          <p:cNvSpPr>
            <a:spLocks/>
          </p:cNvSpPr>
          <p:nvPr/>
        </p:nvSpPr>
        <p:spPr bwMode="auto">
          <a:xfrm>
            <a:off x="4107053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Oval 72"/>
          <p:cNvSpPr>
            <a:spLocks noChangeArrowheads="1"/>
          </p:cNvSpPr>
          <p:nvPr/>
        </p:nvSpPr>
        <p:spPr bwMode="auto">
          <a:xfrm>
            <a:off x="4600214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73"/>
          <p:cNvSpPr>
            <a:spLocks/>
          </p:cNvSpPr>
          <p:nvPr/>
        </p:nvSpPr>
        <p:spPr bwMode="auto">
          <a:xfrm>
            <a:off x="4605162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Oval 74"/>
          <p:cNvSpPr>
            <a:spLocks noChangeArrowheads="1"/>
          </p:cNvSpPr>
          <p:nvPr/>
        </p:nvSpPr>
        <p:spPr bwMode="auto">
          <a:xfrm>
            <a:off x="5098324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75"/>
          <p:cNvSpPr>
            <a:spLocks/>
          </p:cNvSpPr>
          <p:nvPr/>
        </p:nvSpPr>
        <p:spPr bwMode="auto">
          <a:xfrm>
            <a:off x="5103272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Oval 76"/>
          <p:cNvSpPr>
            <a:spLocks noChangeArrowheads="1"/>
          </p:cNvSpPr>
          <p:nvPr/>
        </p:nvSpPr>
        <p:spPr bwMode="auto">
          <a:xfrm>
            <a:off x="5596433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77"/>
          <p:cNvSpPr>
            <a:spLocks/>
          </p:cNvSpPr>
          <p:nvPr/>
        </p:nvSpPr>
        <p:spPr bwMode="auto">
          <a:xfrm>
            <a:off x="5601381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49"/>
          <p:cNvSpPr>
            <a:spLocks/>
          </p:cNvSpPr>
          <p:nvPr/>
        </p:nvSpPr>
        <p:spPr bwMode="auto">
          <a:xfrm>
            <a:off x="1616504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4717931" y="3789917"/>
            <a:ext cx="201842" cy="1940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18" y="3658870"/>
            <a:ext cx="7560707" cy="461464"/>
          </a:xfrm>
          <a:prstGeom prst="rect">
            <a:avLst/>
          </a:prstGeom>
        </p:spPr>
      </p:pic>
      <p:sp>
        <p:nvSpPr>
          <p:cNvPr id="42" name="Freeform 44"/>
          <p:cNvSpPr>
            <a:spLocks/>
          </p:cNvSpPr>
          <p:nvPr/>
        </p:nvSpPr>
        <p:spPr bwMode="auto">
          <a:xfrm>
            <a:off x="913873" y="3621917"/>
            <a:ext cx="99787" cy="613565"/>
          </a:xfrm>
          <a:custGeom>
            <a:avLst/>
            <a:gdLst>
              <a:gd name="T0" fmla="*/ 100 w 100"/>
              <a:gd name="T1" fmla="*/ 0 h 600"/>
              <a:gd name="T2" fmla="*/ 0 w 100"/>
              <a:gd name="T3" fmla="*/ 100 h 600"/>
              <a:gd name="T4" fmla="*/ 0 w 100"/>
              <a:gd name="T5" fmla="*/ 600 h 600"/>
              <a:gd name="T6" fmla="*/ 100 w 100"/>
              <a:gd name="T7" fmla="*/ 500 h 600"/>
              <a:gd name="T8" fmla="*/ 100 w 100"/>
              <a:gd name="T9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600">
                <a:moveTo>
                  <a:pt x="100" y="0"/>
                </a:moveTo>
                <a:lnTo>
                  <a:pt x="0" y="100"/>
                </a:lnTo>
                <a:lnTo>
                  <a:pt x="0" y="600"/>
                </a:lnTo>
                <a:lnTo>
                  <a:pt x="100" y="50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714841" y="3787123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Curved Connector 47"/>
          <p:cNvCxnSpPr/>
          <p:nvPr/>
        </p:nvCxnSpPr>
        <p:spPr>
          <a:xfrm rot="5400000" flipH="1" flipV="1">
            <a:off x="4403626" y="2669685"/>
            <a:ext cx="825442" cy="2"/>
          </a:xfrm>
          <a:prstGeom prst="curvedConnector3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ine 20"/>
          <p:cNvSpPr>
            <a:spLocks noChangeShapeType="1"/>
          </p:cNvSpPr>
          <p:nvPr/>
        </p:nvSpPr>
        <p:spPr bwMode="auto">
          <a:xfrm>
            <a:off x="4676088" y="3080819"/>
            <a:ext cx="2809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>
            <a:off x="4675853" y="2256964"/>
            <a:ext cx="2809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Oval 24"/>
          <p:cNvSpPr>
            <a:spLocks noChangeArrowheads="1"/>
          </p:cNvSpPr>
          <p:nvPr/>
        </p:nvSpPr>
        <p:spPr bwMode="auto">
          <a:xfrm>
            <a:off x="4200525" y="1962150"/>
            <a:ext cx="1371600" cy="1371600"/>
          </a:xfrm>
          <a:prstGeom prst="ellipse">
            <a:avLst/>
          </a:prstGeom>
          <a:noFill/>
          <a:ln w="36720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4840515" y="2785248"/>
                <a:ext cx="5785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515" y="2785248"/>
                <a:ext cx="578555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869990" y="2058497"/>
                <a:ext cx="5493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990" y="2058497"/>
                <a:ext cx="549381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387684" y="2487051"/>
                <a:ext cx="44552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84" y="2487051"/>
                <a:ext cx="445525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/>
          <p:cNvCxnSpPr/>
          <p:nvPr/>
        </p:nvCxnSpPr>
        <p:spPr>
          <a:xfrm flipH="1">
            <a:off x="4957075" y="3264980"/>
            <a:ext cx="237893" cy="459198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655280" y="3285300"/>
            <a:ext cx="144095" cy="438878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 bwMode="auto">
          <a:xfrm>
            <a:off x="4744085" y="2160270"/>
            <a:ext cx="152400" cy="1524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6277550" y="2363470"/>
            <a:ext cx="261879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983136" y="1962150"/>
            <a:ext cx="2902686" cy="15168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 64"/>
          <p:cNvSpPr/>
          <p:nvPr/>
        </p:nvSpPr>
        <p:spPr>
          <a:xfrm flipV="1">
            <a:off x="5978601" y="2719203"/>
            <a:ext cx="2881423" cy="733652"/>
          </a:xfrm>
          <a:custGeom>
            <a:avLst/>
            <a:gdLst>
              <a:gd name="connsiteX0" fmla="*/ 0 w 2881423"/>
              <a:gd name="connsiteY0" fmla="*/ 0 h 733652"/>
              <a:gd name="connsiteX1" fmla="*/ 1456660 w 2881423"/>
              <a:gd name="connsiteY1" fmla="*/ 733646 h 733652"/>
              <a:gd name="connsiteX2" fmla="*/ 2881423 w 2881423"/>
              <a:gd name="connsiteY2" fmla="*/ 10632 h 73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1423" h="733652">
                <a:moveTo>
                  <a:pt x="0" y="0"/>
                </a:moveTo>
                <a:cubicBezTo>
                  <a:pt x="488211" y="365937"/>
                  <a:pt x="976423" y="731874"/>
                  <a:pt x="1456660" y="733646"/>
                </a:cubicBezTo>
                <a:cubicBezTo>
                  <a:pt x="1936897" y="735418"/>
                  <a:pt x="2409160" y="373025"/>
                  <a:pt x="2881423" y="10632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868719" y="2170430"/>
                <a:ext cx="61277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719" y="2170430"/>
                <a:ext cx="612775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/>
          <p:cNvCxnSpPr/>
          <p:nvPr/>
        </p:nvCxnSpPr>
        <p:spPr>
          <a:xfrm>
            <a:off x="6282498" y="2724150"/>
            <a:ext cx="2613851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871375" y="2519148"/>
                <a:ext cx="61277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375" y="2519148"/>
                <a:ext cx="612775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8815800" y="3295545"/>
                <a:ext cx="403765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800" y="3295545"/>
                <a:ext cx="403765" cy="3785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5574760" y="1926590"/>
                <a:ext cx="446789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760" y="1926590"/>
                <a:ext cx="446789" cy="3785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377159" y="2142666"/>
            <a:ext cx="3866187" cy="1273434"/>
            <a:chOff x="377159" y="1808021"/>
            <a:chExt cx="3866187" cy="12734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377159" y="1808021"/>
                  <a:ext cx="3866187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</m:func>
                        <m:d>
                          <m:dPr>
                            <m:begChr m:val="|"/>
                            <m:endChr m:val="〉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</m:func>
                        <m:d>
                          <m:dPr>
                            <m:begChr m:val="|"/>
                            <m:endChr m:val="〉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159" y="1808021"/>
                  <a:ext cx="3866187" cy="43582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197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/>
            <p:cNvSpPr txBox="1"/>
            <p:nvPr/>
          </p:nvSpPr>
          <p:spPr>
            <a:xfrm>
              <a:off x="752598" y="2731487"/>
              <a:ext cx="2914527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Localized around atom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3309823" y="2243846"/>
              <a:ext cx="301422" cy="40681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256079" y="1877694"/>
            <a:ext cx="2613851" cy="378565"/>
            <a:chOff x="6256079" y="1543049"/>
            <a:chExt cx="2613851" cy="378565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6256079" y="1895473"/>
              <a:ext cx="2613851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6330950" y="1543049"/>
                  <a:ext cx="612775" cy="3785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GB" sz="2000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950" y="1543049"/>
                  <a:ext cx="612775" cy="37856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Group 76"/>
          <p:cNvGrpSpPr/>
          <p:nvPr/>
        </p:nvGrpSpPr>
        <p:grpSpPr>
          <a:xfrm>
            <a:off x="541020" y="4420870"/>
            <a:ext cx="9069705" cy="2763804"/>
            <a:chOff x="500061" y="3324225"/>
            <a:chExt cx="9069705" cy="2763804"/>
          </a:xfrm>
        </p:grpSpPr>
        <p:sp>
          <p:nvSpPr>
            <p:cNvPr id="78" name="Freeform 77"/>
            <p:cNvSpPr/>
            <p:nvPr/>
          </p:nvSpPr>
          <p:spPr>
            <a:xfrm>
              <a:off x="1990725" y="4391025"/>
              <a:ext cx="1371600" cy="1067025"/>
            </a:xfrm>
            <a:custGeom>
              <a:avLst/>
              <a:gdLst>
                <a:gd name="connsiteX0" fmla="*/ 0 w 3916714"/>
                <a:gd name="connsiteY0" fmla="*/ 1044272 h 1067025"/>
                <a:gd name="connsiteX1" fmla="*/ 371475 w 3916714"/>
                <a:gd name="connsiteY1" fmla="*/ 1015697 h 1067025"/>
                <a:gd name="connsiteX2" fmla="*/ 771525 w 3916714"/>
                <a:gd name="connsiteY2" fmla="*/ 944259 h 1067025"/>
                <a:gd name="connsiteX3" fmla="*/ 1257300 w 3916714"/>
                <a:gd name="connsiteY3" fmla="*/ 729947 h 1067025"/>
                <a:gd name="connsiteX4" fmla="*/ 1643062 w 3916714"/>
                <a:gd name="connsiteY4" fmla="*/ 458484 h 1067025"/>
                <a:gd name="connsiteX5" fmla="*/ 1885950 w 3916714"/>
                <a:gd name="connsiteY5" fmla="*/ 158447 h 1067025"/>
                <a:gd name="connsiteX6" fmla="*/ 1971675 w 3916714"/>
                <a:gd name="connsiteY6" fmla="*/ 44147 h 1067025"/>
                <a:gd name="connsiteX7" fmla="*/ 2000250 w 3916714"/>
                <a:gd name="connsiteY7" fmla="*/ 1284 h 1067025"/>
                <a:gd name="connsiteX8" fmla="*/ 2071687 w 3916714"/>
                <a:gd name="connsiteY8" fmla="*/ 87009 h 1067025"/>
                <a:gd name="connsiteX9" fmla="*/ 2243137 w 3916714"/>
                <a:gd name="connsiteY9" fmla="*/ 329897 h 1067025"/>
                <a:gd name="connsiteX10" fmla="*/ 2443162 w 3916714"/>
                <a:gd name="connsiteY10" fmla="*/ 544209 h 1067025"/>
                <a:gd name="connsiteX11" fmla="*/ 2786062 w 3916714"/>
                <a:gd name="connsiteY11" fmla="*/ 772809 h 1067025"/>
                <a:gd name="connsiteX12" fmla="*/ 3186112 w 3916714"/>
                <a:gd name="connsiteY12" fmla="*/ 944259 h 1067025"/>
                <a:gd name="connsiteX13" fmla="*/ 3886200 w 3916714"/>
                <a:gd name="connsiteY13" fmla="*/ 1058559 h 1067025"/>
                <a:gd name="connsiteX14" fmla="*/ 3800475 w 3916714"/>
                <a:gd name="connsiteY14" fmla="*/ 1058559 h 1067025"/>
                <a:gd name="connsiteX15" fmla="*/ 0 w 3916714"/>
                <a:gd name="connsiteY15" fmla="*/ 1044272 h 10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16714" h="1067025">
                  <a:moveTo>
                    <a:pt x="0" y="1044272"/>
                  </a:moveTo>
                  <a:cubicBezTo>
                    <a:pt x="121444" y="1038319"/>
                    <a:pt x="242888" y="1032366"/>
                    <a:pt x="371475" y="1015697"/>
                  </a:cubicBezTo>
                  <a:cubicBezTo>
                    <a:pt x="500063" y="999028"/>
                    <a:pt x="623888" y="991884"/>
                    <a:pt x="771525" y="944259"/>
                  </a:cubicBezTo>
                  <a:cubicBezTo>
                    <a:pt x="919162" y="896634"/>
                    <a:pt x="1112044" y="810909"/>
                    <a:pt x="1257300" y="729947"/>
                  </a:cubicBezTo>
                  <a:cubicBezTo>
                    <a:pt x="1402556" y="648984"/>
                    <a:pt x="1538287" y="553734"/>
                    <a:pt x="1643062" y="458484"/>
                  </a:cubicBezTo>
                  <a:cubicBezTo>
                    <a:pt x="1747837" y="363234"/>
                    <a:pt x="1831181" y="227503"/>
                    <a:pt x="1885950" y="158447"/>
                  </a:cubicBezTo>
                  <a:cubicBezTo>
                    <a:pt x="1940719" y="89391"/>
                    <a:pt x="1952625" y="70341"/>
                    <a:pt x="1971675" y="44147"/>
                  </a:cubicBezTo>
                  <a:cubicBezTo>
                    <a:pt x="1990725" y="17953"/>
                    <a:pt x="1983581" y="-5860"/>
                    <a:pt x="2000250" y="1284"/>
                  </a:cubicBezTo>
                  <a:cubicBezTo>
                    <a:pt x="2016919" y="8428"/>
                    <a:pt x="2031206" y="32240"/>
                    <a:pt x="2071687" y="87009"/>
                  </a:cubicBezTo>
                  <a:cubicBezTo>
                    <a:pt x="2112168" y="141778"/>
                    <a:pt x="2181224" y="253697"/>
                    <a:pt x="2243137" y="329897"/>
                  </a:cubicBezTo>
                  <a:cubicBezTo>
                    <a:pt x="2305050" y="406097"/>
                    <a:pt x="2352675" y="470390"/>
                    <a:pt x="2443162" y="544209"/>
                  </a:cubicBezTo>
                  <a:cubicBezTo>
                    <a:pt x="2533649" y="618028"/>
                    <a:pt x="2662237" y="706134"/>
                    <a:pt x="2786062" y="772809"/>
                  </a:cubicBezTo>
                  <a:cubicBezTo>
                    <a:pt x="2909887" y="839484"/>
                    <a:pt x="3002756" y="896634"/>
                    <a:pt x="3186112" y="944259"/>
                  </a:cubicBezTo>
                  <a:cubicBezTo>
                    <a:pt x="3369468" y="991884"/>
                    <a:pt x="3783806" y="1039509"/>
                    <a:pt x="3886200" y="1058559"/>
                  </a:cubicBezTo>
                  <a:cubicBezTo>
                    <a:pt x="3988594" y="1077609"/>
                    <a:pt x="3800475" y="1058559"/>
                    <a:pt x="3800475" y="1058559"/>
                  </a:cubicBezTo>
                  <a:lnTo>
                    <a:pt x="0" y="104427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Content Placeholder 2"/>
            <p:cNvSpPr txBox="1">
              <a:spLocks/>
            </p:cNvSpPr>
            <p:nvPr/>
          </p:nvSpPr>
          <p:spPr>
            <a:xfrm>
              <a:off x="500061" y="3324225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Atom-cavity properties:</a:t>
              </a:r>
              <a:endParaRPr lang="en-GB" dirty="0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6277550" y="4892550"/>
              <a:ext cx="261879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5983136" y="3927217"/>
              <a:ext cx="2902686" cy="172509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Freeform 85"/>
            <p:cNvSpPr/>
            <p:nvPr/>
          </p:nvSpPr>
          <p:spPr>
            <a:xfrm flipV="1">
              <a:off x="5978601" y="4892550"/>
              <a:ext cx="2881423" cy="733652"/>
            </a:xfrm>
            <a:custGeom>
              <a:avLst/>
              <a:gdLst>
                <a:gd name="connsiteX0" fmla="*/ 0 w 2881423"/>
                <a:gd name="connsiteY0" fmla="*/ 0 h 733652"/>
                <a:gd name="connsiteX1" fmla="*/ 1456660 w 2881423"/>
                <a:gd name="connsiteY1" fmla="*/ 733646 h 733652"/>
                <a:gd name="connsiteX2" fmla="*/ 2881423 w 2881423"/>
                <a:gd name="connsiteY2" fmla="*/ 10632 h 73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1423" h="733652">
                  <a:moveTo>
                    <a:pt x="0" y="0"/>
                  </a:moveTo>
                  <a:cubicBezTo>
                    <a:pt x="488211" y="365937"/>
                    <a:pt x="976423" y="731874"/>
                    <a:pt x="1456660" y="733646"/>
                  </a:cubicBezTo>
                  <a:cubicBezTo>
                    <a:pt x="1936897" y="735418"/>
                    <a:pt x="2409160" y="373025"/>
                    <a:pt x="2881423" y="10632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858559" y="4007590"/>
                  <a:ext cx="61277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GB" sz="2000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8559" y="4007590"/>
                  <a:ext cx="612775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Connector 87"/>
            <p:cNvCxnSpPr/>
            <p:nvPr/>
          </p:nvCxnSpPr>
          <p:spPr>
            <a:xfrm>
              <a:off x="6282498" y="4207653"/>
              <a:ext cx="2613851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399237" y="4343422"/>
                  <a:ext cx="816249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</a:rPr>
                          <m:t>Δ</m:t>
                        </m:r>
                        <m:r>
                          <a:rPr lang="en-US" b="0" i="0" smtClean="0">
                            <a:latin typeface="Cambria Math"/>
                          </a:rPr>
                          <m:t>&gt;0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9237" y="4343422"/>
                  <a:ext cx="816249" cy="349968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Arrow Connector 89"/>
            <p:cNvCxnSpPr/>
            <p:nvPr/>
          </p:nvCxnSpPr>
          <p:spPr>
            <a:xfrm>
              <a:off x="7419312" y="4207653"/>
              <a:ext cx="22560" cy="65789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5871375" y="4692495"/>
                  <a:ext cx="61277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GB" sz="2000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1375" y="4692495"/>
                  <a:ext cx="612775" cy="40011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509762" y="5709464"/>
                  <a:ext cx="403765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762" y="5709464"/>
                  <a:ext cx="403765" cy="378565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5419725" y="3941505"/>
                  <a:ext cx="571118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9725" y="3941505"/>
                  <a:ext cx="571118" cy="378565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4" name="Group 93"/>
            <p:cNvGrpSpPr/>
            <p:nvPr/>
          </p:nvGrpSpPr>
          <p:grpSpPr>
            <a:xfrm>
              <a:off x="6256079" y="3781425"/>
              <a:ext cx="2613851" cy="378565"/>
              <a:chOff x="5667381" y="4745884"/>
              <a:chExt cx="2613851" cy="378565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5667381" y="5086353"/>
                <a:ext cx="261385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5764214" y="4745884"/>
                    <a:ext cx="612775" cy="3785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en-GB" sz="2000" b="0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4214" y="4745884"/>
                    <a:ext cx="612775" cy="378565"/>
                  </a:xfrm>
                  <a:prstGeom prst="rect">
                    <a:avLst/>
                  </a:prstGeom>
                  <a:blipFill rotWithShape="1">
                    <a:blip r:embed="rId1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5" name="Oval 94"/>
            <p:cNvSpPr/>
            <p:nvPr/>
          </p:nvSpPr>
          <p:spPr>
            <a:xfrm>
              <a:off x="2548490" y="4904092"/>
              <a:ext cx="304800" cy="28658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2219801" y="6576449"/>
            <a:ext cx="160447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Atom-like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9" name="Content Placeholder 2"/>
          <p:cNvSpPr txBox="1">
            <a:spLocks/>
          </p:cNvSpPr>
          <p:nvPr/>
        </p:nvSpPr>
        <p:spPr>
          <a:xfrm>
            <a:off x="498156" y="933449"/>
            <a:ext cx="9069705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GB" dirty="0" smtClean="0"/>
              <a:t>Like cavity QED, can solve bandgap exactly (including photons)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20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“atom-induced cavity”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343025"/>
            <a:ext cx="9069705" cy="563245"/>
          </a:xfrm>
        </p:spPr>
        <p:txBody>
          <a:bodyPr/>
          <a:lstStyle/>
          <a:p>
            <a:r>
              <a:rPr lang="en-GB" dirty="0" smtClean="0"/>
              <a:t>Excited atom dressed by photonic “cloud” in the </a:t>
            </a:r>
            <a:r>
              <a:rPr lang="en-GB" dirty="0" err="1" smtClean="0"/>
              <a:t>bandgap</a:t>
            </a:r>
            <a:endParaRPr lang="en-GB" dirty="0"/>
          </a:p>
        </p:txBody>
      </p:sp>
      <p:sp>
        <p:nvSpPr>
          <p:cNvPr id="5" name="AutoShape 41"/>
          <p:cNvSpPr>
            <a:spLocks noChangeAspect="1" noChangeArrowheads="1" noTextEdit="1"/>
          </p:cNvSpPr>
          <p:nvPr/>
        </p:nvSpPr>
        <p:spPr bwMode="auto">
          <a:xfrm>
            <a:off x="908100" y="3601300"/>
            <a:ext cx="8208913" cy="66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1013660" y="3621917"/>
            <a:ext cx="8069541" cy="511305"/>
          </a:xfrm>
          <a:prstGeom prst="rect">
            <a:avLst/>
          </a:prstGeom>
          <a:solidFill>
            <a:srgbClr val="9BBED4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Oval 48"/>
          <p:cNvSpPr>
            <a:spLocks noChangeArrowheads="1"/>
          </p:cNvSpPr>
          <p:nvPr/>
        </p:nvSpPr>
        <p:spPr bwMode="auto">
          <a:xfrm>
            <a:off x="1611556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45"/>
          <p:cNvSpPr>
            <a:spLocks/>
          </p:cNvSpPr>
          <p:nvPr/>
        </p:nvSpPr>
        <p:spPr bwMode="auto">
          <a:xfrm>
            <a:off x="913873" y="4133222"/>
            <a:ext cx="8169328" cy="102261"/>
          </a:xfrm>
          <a:custGeom>
            <a:avLst/>
            <a:gdLst>
              <a:gd name="T0" fmla="*/ 100 w 8200"/>
              <a:gd name="T1" fmla="*/ 0 h 100"/>
              <a:gd name="T2" fmla="*/ 0 w 8200"/>
              <a:gd name="T3" fmla="*/ 100 h 100"/>
              <a:gd name="T4" fmla="*/ 8100 w 8200"/>
              <a:gd name="T5" fmla="*/ 100 h 100"/>
              <a:gd name="T6" fmla="*/ 8200 w 8200"/>
              <a:gd name="T7" fmla="*/ 0 h 100"/>
              <a:gd name="T8" fmla="*/ 100 w 8200"/>
              <a:gd name="T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00" h="100">
                <a:moveTo>
                  <a:pt x="100" y="0"/>
                </a:moveTo>
                <a:lnTo>
                  <a:pt x="0" y="100"/>
                </a:lnTo>
                <a:lnTo>
                  <a:pt x="8100" y="100"/>
                </a:lnTo>
                <a:lnTo>
                  <a:pt x="8200" y="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Oval 46"/>
          <p:cNvSpPr>
            <a:spLocks noChangeArrowheads="1"/>
          </p:cNvSpPr>
          <p:nvPr/>
        </p:nvSpPr>
        <p:spPr bwMode="auto">
          <a:xfrm>
            <a:off x="1113447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47"/>
          <p:cNvSpPr>
            <a:spLocks/>
          </p:cNvSpPr>
          <p:nvPr/>
        </p:nvSpPr>
        <p:spPr bwMode="auto">
          <a:xfrm>
            <a:off x="1118395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Oval 50"/>
          <p:cNvSpPr>
            <a:spLocks noChangeArrowheads="1"/>
          </p:cNvSpPr>
          <p:nvPr/>
        </p:nvSpPr>
        <p:spPr bwMode="auto">
          <a:xfrm>
            <a:off x="2109666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51"/>
          <p:cNvSpPr>
            <a:spLocks/>
          </p:cNvSpPr>
          <p:nvPr/>
        </p:nvSpPr>
        <p:spPr bwMode="auto">
          <a:xfrm>
            <a:off x="2114614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Oval 52"/>
          <p:cNvSpPr>
            <a:spLocks noChangeArrowheads="1"/>
          </p:cNvSpPr>
          <p:nvPr/>
        </p:nvSpPr>
        <p:spPr bwMode="auto">
          <a:xfrm>
            <a:off x="2607775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53"/>
          <p:cNvSpPr>
            <a:spLocks/>
          </p:cNvSpPr>
          <p:nvPr/>
        </p:nvSpPr>
        <p:spPr bwMode="auto">
          <a:xfrm>
            <a:off x="2612724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Oval 54"/>
          <p:cNvSpPr>
            <a:spLocks noChangeArrowheads="1"/>
          </p:cNvSpPr>
          <p:nvPr/>
        </p:nvSpPr>
        <p:spPr bwMode="auto">
          <a:xfrm>
            <a:off x="3105885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55"/>
          <p:cNvSpPr>
            <a:spLocks/>
          </p:cNvSpPr>
          <p:nvPr/>
        </p:nvSpPr>
        <p:spPr bwMode="auto">
          <a:xfrm>
            <a:off x="3110833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Oval 56"/>
          <p:cNvSpPr>
            <a:spLocks noChangeArrowheads="1"/>
          </p:cNvSpPr>
          <p:nvPr/>
        </p:nvSpPr>
        <p:spPr bwMode="auto">
          <a:xfrm>
            <a:off x="3603995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57"/>
          <p:cNvSpPr>
            <a:spLocks/>
          </p:cNvSpPr>
          <p:nvPr/>
        </p:nvSpPr>
        <p:spPr bwMode="auto">
          <a:xfrm>
            <a:off x="3608943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Oval 58"/>
          <p:cNvSpPr>
            <a:spLocks noChangeArrowheads="1"/>
          </p:cNvSpPr>
          <p:nvPr/>
        </p:nvSpPr>
        <p:spPr bwMode="auto">
          <a:xfrm>
            <a:off x="6094543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59"/>
          <p:cNvSpPr>
            <a:spLocks/>
          </p:cNvSpPr>
          <p:nvPr/>
        </p:nvSpPr>
        <p:spPr bwMode="auto">
          <a:xfrm>
            <a:off x="6099491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Oval 60"/>
          <p:cNvSpPr>
            <a:spLocks noChangeArrowheads="1"/>
          </p:cNvSpPr>
          <p:nvPr/>
        </p:nvSpPr>
        <p:spPr bwMode="auto">
          <a:xfrm>
            <a:off x="6592653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61"/>
          <p:cNvSpPr>
            <a:spLocks/>
          </p:cNvSpPr>
          <p:nvPr/>
        </p:nvSpPr>
        <p:spPr bwMode="auto">
          <a:xfrm>
            <a:off x="6597601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Oval 62"/>
          <p:cNvSpPr>
            <a:spLocks noChangeArrowheads="1"/>
          </p:cNvSpPr>
          <p:nvPr/>
        </p:nvSpPr>
        <p:spPr bwMode="auto">
          <a:xfrm>
            <a:off x="7090762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63"/>
          <p:cNvSpPr>
            <a:spLocks/>
          </p:cNvSpPr>
          <p:nvPr/>
        </p:nvSpPr>
        <p:spPr bwMode="auto">
          <a:xfrm>
            <a:off x="7095710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Oval 64"/>
          <p:cNvSpPr>
            <a:spLocks noChangeArrowheads="1"/>
          </p:cNvSpPr>
          <p:nvPr/>
        </p:nvSpPr>
        <p:spPr bwMode="auto">
          <a:xfrm>
            <a:off x="7588872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65"/>
          <p:cNvSpPr>
            <a:spLocks/>
          </p:cNvSpPr>
          <p:nvPr/>
        </p:nvSpPr>
        <p:spPr bwMode="auto">
          <a:xfrm>
            <a:off x="7593820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Oval 66"/>
          <p:cNvSpPr>
            <a:spLocks noChangeArrowheads="1"/>
          </p:cNvSpPr>
          <p:nvPr/>
        </p:nvSpPr>
        <p:spPr bwMode="auto">
          <a:xfrm>
            <a:off x="8086982" y="3724178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67"/>
          <p:cNvSpPr>
            <a:spLocks/>
          </p:cNvSpPr>
          <p:nvPr/>
        </p:nvSpPr>
        <p:spPr bwMode="auto">
          <a:xfrm>
            <a:off x="8091930" y="3724178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Oval 68"/>
          <p:cNvSpPr>
            <a:spLocks noChangeArrowheads="1"/>
          </p:cNvSpPr>
          <p:nvPr/>
        </p:nvSpPr>
        <p:spPr bwMode="auto">
          <a:xfrm>
            <a:off x="8585091" y="3724178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9"/>
          <p:cNvSpPr>
            <a:spLocks/>
          </p:cNvSpPr>
          <p:nvPr/>
        </p:nvSpPr>
        <p:spPr bwMode="auto">
          <a:xfrm>
            <a:off x="8590039" y="3724178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Oval 70"/>
          <p:cNvSpPr>
            <a:spLocks noChangeArrowheads="1"/>
          </p:cNvSpPr>
          <p:nvPr/>
        </p:nvSpPr>
        <p:spPr bwMode="auto">
          <a:xfrm>
            <a:off x="4102104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71"/>
          <p:cNvSpPr>
            <a:spLocks/>
          </p:cNvSpPr>
          <p:nvPr/>
        </p:nvSpPr>
        <p:spPr bwMode="auto">
          <a:xfrm>
            <a:off x="4107053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Oval 72"/>
          <p:cNvSpPr>
            <a:spLocks noChangeArrowheads="1"/>
          </p:cNvSpPr>
          <p:nvPr/>
        </p:nvSpPr>
        <p:spPr bwMode="auto">
          <a:xfrm>
            <a:off x="4600214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73"/>
          <p:cNvSpPr>
            <a:spLocks/>
          </p:cNvSpPr>
          <p:nvPr/>
        </p:nvSpPr>
        <p:spPr bwMode="auto">
          <a:xfrm>
            <a:off x="4605162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Oval 74"/>
          <p:cNvSpPr>
            <a:spLocks noChangeArrowheads="1"/>
          </p:cNvSpPr>
          <p:nvPr/>
        </p:nvSpPr>
        <p:spPr bwMode="auto">
          <a:xfrm>
            <a:off x="5098324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75"/>
          <p:cNvSpPr>
            <a:spLocks/>
          </p:cNvSpPr>
          <p:nvPr/>
        </p:nvSpPr>
        <p:spPr bwMode="auto">
          <a:xfrm>
            <a:off x="5103272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Oval 76"/>
          <p:cNvSpPr>
            <a:spLocks noChangeArrowheads="1"/>
          </p:cNvSpPr>
          <p:nvPr/>
        </p:nvSpPr>
        <p:spPr bwMode="auto">
          <a:xfrm>
            <a:off x="5596433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77"/>
          <p:cNvSpPr>
            <a:spLocks/>
          </p:cNvSpPr>
          <p:nvPr/>
        </p:nvSpPr>
        <p:spPr bwMode="auto">
          <a:xfrm>
            <a:off x="5601381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49"/>
          <p:cNvSpPr>
            <a:spLocks/>
          </p:cNvSpPr>
          <p:nvPr/>
        </p:nvSpPr>
        <p:spPr bwMode="auto">
          <a:xfrm>
            <a:off x="1616504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4717931" y="3789917"/>
            <a:ext cx="201842" cy="1940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18" y="3658870"/>
            <a:ext cx="7560707" cy="461464"/>
          </a:xfrm>
          <a:prstGeom prst="rect">
            <a:avLst/>
          </a:prstGeom>
        </p:spPr>
      </p:pic>
      <p:sp>
        <p:nvSpPr>
          <p:cNvPr id="42" name="Freeform 44"/>
          <p:cNvSpPr>
            <a:spLocks/>
          </p:cNvSpPr>
          <p:nvPr/>
        </p:nvSpPr>
        <p:spPr bwMode="auto">
          <a:xfrm>
            <a:off x="913873" y="3621917"/>
            <a:ext cx="99787" cy="613565"/>
          </a:xfrm>
          <a:custGeom>
            <a:avLst/>
            <a:gdLst>
              <a:gd name="T0" fmla="*/ 100 w 100"/>
              <a:gd name="T1" fmla="*/ 0 h 600"/>
              <a:gd name="T2" fmla="*/ 0 w 100"/>
              <a:gd name="T3" fmla="*/ 100 h 600"/>
              <a:gd name="T4" fmla="*/ 0 w 100"/>
              <a:gd name="T5" fmla="*/ 600 h 600"/>
              <a:gd name="T6" fmla="*/ 100 w 100"/>
              <a:gd name="T7" fmla="*/ 500 h 600"/>
              <a:gd name="T8" fmla="*/ 100 w 100"/>
              <a:gd name="T9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600">
                <a:moveTo>
                  <a:pt x="100" y="0"/>
                </a:moveTo>
                <a:lnTo>
                  <a:pt x="0" y="100"/>
                </a:lnTo>
                <a:lnTo>
                  <a:pt x="0" y="600"/>
                </a:lnTo>
                <a:lnTo>
                  <a:pt x="100" y="50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714841" y="3787123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Curved Connector 47"/>
          <p:cNvCxnSpPr/>
          <p:nvPr/>
        </p:nvCxnSpPr>
        <p:spPr>
          <a:xfrm rot="5400000" flipH="1" flipV="1">
            <a:off x="4403626" y="2669685"/>
            <a:ext cx="825442" cy="2"/>
          </a:xfrm>
          <a:prstGeom prst="curvedConnector3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ine 20"/>
          <p:cNvSpPr>
            <a:spLocks noChangeShapeType="1"/>
          </p:cNvSpPr>
          <p:nvPr/>
        </p:nvSpPr>
        <p:spPr bwMode="auto">
          <a:xfrm>
            <a:off x="4676088" y="3080819"/>
            <a:ext cx="2809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>
            <a:off x="4675853" y="2256964"/>
            <a:ext cx="2809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Oval 24"/>
          <p:cNvSpPr>
            <a:spLocks noChangeArrowheads="1"/>
          </p:cNvSpPr>
          <p:nvPr/>
        </p:nvSpPr>
        <p:spPr bwMode="auto">
          <a:xfrm>
            <a:off x="4200525" y="1962150"/>
            <a:ext cx="1371600" cy="1371600"/>
          </a:xfrm>
          <a:prstGeom prst="ellipse">
            <a:avLst/>
          </a:prstGeom>
          <a:noFill/>
          <a:ln w="36720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4840515" y="2785248"/>
                <a:ext cx="5785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515" y="2785248"/>
                <a:ext cx="578555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869990" y="2058497"/>
                <a:ext cx="5493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990" y="2058497"/>
                <a:ext cx="549381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387684" y="2487051"/>
                <a:ext cx="44552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84" y="2487051"/>
                <a:ext cx="445525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/>
          <p:cNvCxnSpPr/>
          <p:nvPr/>
        </p:nvCxnSpPr>
        <p:spPr>
          <a:xfrm flipH="1">
            <a:off x="4957075" y="3264980"/>
            <a:ext cx="237893" cy="459198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655280" y="3285300"/>
            <a:ext cx="144095" cy="438878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 bwMode="auto">
          <a:xfrm>
            <a:off x="4744085" y="2160270"/>
            <a:ext cx="152400" cy="1524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6277550" y="2363470"/>
            <a:ext cx="261879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983136" y="1962150"/>
            <a:ext cx="2902686" cy="15168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 64"/>
          <p:cNvSpPr/>
          <p:nvPr/>
        </p:nvSpPr>
        <p:spPr>
          <a:xfrm flipV="1">
            <a:off x="5978601" y="2719203"/>
            <a:ext cx="2881423" cy="733652"/>
          </a:xfrm>
          <a:custGeom>
            <a:avLst/>
            <a:gdLst>
              <a:gd name="connsiteX0" fmla="*/ 0 w 2881423"/>
              <a:gd name="connsiteY0" fmla="*/ 0 h 733652"/>
              <a:gd name="connsiteX1" fmla="*/ 1456660 w 2881423"/>
              <a:gd name="connsiteY1" fmla="*/ 733646 h 733652"/>
              <a:gd name="connsiteX2" fmla="*/ 2881423 w 2881423"/>
              <a:gd name="connsiteY2" fmla="*/ 10632 h 73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1423" h="733652">
                <a:moveTo>
                  <a:pt x="0" y="0"/>
                </a:moveTo>
                <a:cubicBezTo>
                  <a:pt x="488211" y="365937"/>
                  <a:pt x="976423" y="731874"/>
                  <a:pt x="1456660" y="733646"/>
                </a:cubicBezTo>
                <a:cubicBezTo>
                  <a:pt x="1936897" y="735418"/>
                  <a:pt x="2409160" y="373025"/>
                  <a:pt x="2881423" y="10632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868719" y="2170430"/>
                <a:ext cx="61277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719" y="2170430"/>
                <a:ext cx="612775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/>
          <p:cNvCxnSpPr/>
          <p:nvPr/>
        </p:nvCxnSpPr>
        <p:spPr>
          <a:xfrm>
            <a:off x="6282498" y="2724150"/>
            <a:ext cx="2613851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871375" y="2519148"/>
                <a:ext cx="61277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375" y="2519148"/>
                <a:ext cx="612775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8815800" y="3295545"/>
                <a:ext cx="403765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800" y="3295545"/>
                <a:ext cx="403765" cy="3785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5574760" y="1926590"/>
                <a:ext cx="446789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760" y="1926590"/>
                <a:ext cx="446789" cy="3785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377159" y="2142666"/>
            <a:ext cx="3866187" cy="1273434"/>
            <a:chOff x="377159" y="1808021"/>
            <a:chExt cx="3866187" cy="12734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377159" y="1808021"/>
                  <a:ext cx="3866187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</m:func>
                        <m:d>
                          <m:dPr>
                            <m:begChr m:val="|"/>
                            <m:endChr m:val="〉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</m:func>
                        <m:d>
                          <m:dPr>
                            <m:begChr m:val="|"/>
                            <m:endChr m:val="〉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159" y="1808021"/>
                  <a:ext cx="3866187" cy="43582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197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/>
            <p:cNvSpPr txBox="1"/>
            <p:nvPr/>
          </p:nvSpPr>
          <p:spPr>
            <a:xfrm>
              <a:off x="752598" y="2731487"/>
              <a:ext cx="2914527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Localized around atom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3309823" y="2243846"/>
              <a:ext cx="301422" cy="40681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256079" y="1877694"/>
            <a:ext cx="2613851" cy="378565"/>
            <a:chOff x="6256079" y="1543049"/>
            <a:chExt cx="2613851" cy="378565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6256079" y="1895473"/>
              <a:ext cx="2613851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6330950" y="1543049"/>
                  <a:ext cx="612775" cy="3785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GB" sz="2000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950" y="1543049"/>
                  <a:ext cx="612775" cy="37856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9" name="Content Placeholder 2"/>
          <p:cNvSpPr txBox="1">
            <a:spLocks/>
          </p:cNvSpPr>
          <p:nvPr/>
        </p:nvSpPr>
        <p:spPr>
          <a:xfrm>
            <a:off x="498156" y="933449"/>
            <a:ext cx="9069705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GB" dirty="0"/>
              <a:t>Like cavity QED, can solve bandgap exactly (including photons)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542925" y="4432333"/>
            <a:ext cx="9069705" cy="2763804"/>
            <a:chOff x="500061" y="3324225"/>
            <a:chExt cx="9069705" cy="2763804"/>
          </a:xfrm>
        </p:grpSpPr>
        <p:sp>
          <p:nvSpPr>
            <p:cNvPr id="101" name="Freeform 100"/>
            <p:cNvSpPr/>
            <p:nvPr/>
          </p:nvSpPr>
          <p:spPr>
            <a:xfrm>
              <a:off x="1333501" y="4391025"/>
              <a:ext cx="2664370" cy="1067025"/>
            </a:xfrm>
            <a:custGeom>
              <a:avLst/>
              <a:gdLst>
                <a:gd name="connsiteX0" fmla="*/ 0 w 3916714"/>
                <a:gd name="connsiteY0" fmla="*/ 1044272 h 1067025"/>
                <a:gd name="connsiteX1" fmla="*/ 371475 w 3916714"/>
                <a:gd name="connsiteY1" fmla="*/ 1015697 h 1067025"/>
                <a:gd name="connsiteX2" fmla="*/ 771525 w 3916714"/>
                <a:gd name="connsiteY2" fmla="*/ 944259 h 1067025"/>
                <a:gd name="connsiteX3" fmla="*/ 1257300 w 3916714"/>
                <a:gd name="connsiteY3" fmla="*/ 729947 h 1067025"/>
                <a:gd name="connsiteX4" fmla="*/ 1643062 w 3916714"/>
                <a:gd name="connsiteY4" fmla="*/ 458484 h 1067025"/>
                <a:gd name="connsiteX5" fmla="*/ 1885950 w 3916714"/>
                <a:gd name="connsiteY5" fmla="*/ 158447 h 1067025"/>
                <a:gd name="connsiteX6" fmla="*/ 1971675 w 3916714"/>
                <a:gd name="connsiteY6" fmla="*/ 44147 h 1067025"/>
                <a:gd name="connsiteX7" fmla="*/ 2000250 w 3916714"/>
                <a:gd name="connsiteY7" fmla="*/ 1284 h 1067025"/>
                <a:gd name="connsiteX8" fmla="*/ 2071687 w 3916714"/>
                <a:gd name="connsiteY8" fmla="*/ 87009 h 1067025"/>
                <a:gd name="connsiteX9" fmla="*/ 2243137 w 3916714"/>
                <a:gd name="connsiteY9" fmla="*/ 329897 h 1067025"/>
                <a:gd name="connsiteX10" fmla="*/ 2443162 w 3916714"/>
                <a:gd name="connsiteY10" fmla="*/ 544209 h 1067025"/>
                <a:gd name="connsiteX11" fmla="*/ 2786062 w 3916714"/>
                <a:gd name="connsiteY11" fmla="*/ 772809 h 1067025"/>
                <a:gd name="connsiteX12" fmla="*/ 3186112 w 3916714"/>
                <a:gd name="connsiteY12" fmla="*/ 944259 h 1067025"/>
                <a:gd name="connsiteX13" fmla="*/ 3886200 w 3916714"/>
                <a:gd name="connsiteY13" fmla="*/ 1058559 h 1067025"/>
                <a:gd name="connsiteX14" fmla="*/ 3800475 w 3916714"/>
                <a:gd name="connsiteY14" fmla="*/ 1058559 h 1067025"/>
                <a:gd name="connsiteX15" fmla="*/ 0 w 3916714"/>
                <a:gd name="connsiteY15" fmla="*/ 1044272 h 10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16714" h="1067025">
                  <a:moveTo>
                    <a:pt x="0" y="1044272"/>
                  </a:moveTo>
                  <a:cubicBezTo>
                    <a:pt x="121444" y="1038319"/>
                    <a:pt x="242888" y="1032366"/>
                    <a:pt x="371475" y="1015697"/>
                  </a:cubicBezTo>
                  <a:cubicBezTo>
                    <a:pt x="500063" y="999028"/>
                    <a:pt x="623888" y="991884"/>
                    <a:pt x="771525" y="944259"/>
                  </a:cubicBezTo>
                  <a:cubicBezTo>
                    <a:pt x="919162" y="896634"/>
                    <a:pt x="1112044" y="810909"/>
                    <a:pt x="1257300" y="729947"/>
                  </a:cubicBezTo>
                  <a:cubicBezTo>
                    <a:pt x="1402556" y="648984"/>
                    <a:pt x="1538287" y="553734"/>
                    <a:pt x="1643062" y="458484"/>
                  </a:cubicBezTo>
                  <a:cubicBezTo>
                    <a:pt x="1747837" y="363234"/>
                    <a:pt x="1831181" y="227503"/>
                    <a:pt x="1885950" y="158447"/>
                  </a:cubicBezTo>
                  <a:cubicBezTo>
                    <a:pt x="1940719" y="89391"/>
                    <a:pt x="1952625" y="70341"/>
                    <a:pt x="1971675" y="44147"/>
                  </a:cubicBezTo>
                  <a:cubicBezTo>
                    <a:pt x="1990725" y="17953"/>
                    <a:pt x="1983581" y="-5860"/>
                    <a:pt x="2000250" y="1284"/>
                  </a:cubicBezTo>
                  <a:cubicBezTo>
                    <a:pt x="2016919" y="8428"/>
                    <a:pt x="2031206" y="32240"/>
                    <a:pt x="2071687" y="87009"/>
                  </a:cubicBezTo>
                  <a:cubicBezTo>
                    <a:pt x="2112168" y="141778"/>
                    <a:pt x="2181224" y="253697"/>
                    <a:pt x="2243137" y="329897"/>
                  </a:cubicBezTo>
                  <a:cubicBezTo>
                    <a:pt x="2305050" y="406097"/>
                    <a:pt x="2352675" y="470390"/>
                    <a:pt x="2443162" y="544209"/>
                  </a:cubicBezTo>
                  <a:cubicBezTo>
                    <a:pt x="2533649" y="618028"/>
                    <a:pt x="2662237" y="706134"/>
                    <a:pt x="2786062" y="772809"/>
                  </a:cubicBezTo>
                  <a:cubicBezTo>
                    <a:pt x="2909887" y="839484"/>
                    <a:pt x="3002756" y="896634"/>
                    <a:pt x="3186112" y="944259"/>
                  </a:cubicBezTo>
                  <a:cubicBezTo>
                    <a:pt x="3369468" y="991884"/>
                    <a:pt x="3783806" y="1039509"/>
                    <a:pt x="3886200" y="1058559"/>
                  </a:cubicBezTo>
                  <a:cubicBezTo>
                    <a:pt x="3988594" y="1077609"/>
                    <a:pt x="3800475" y="1058559"/>
                    <a:pt x="3800475" y="1058559"/>
                  </a:cubicBezTo>
                  <a:lnTo>
                    <a:pt x="0" y="1044272"/>
                  </a:lnTo>
                  <a:close/>
                </a:path>
              </a:pathLst>
            </a:custGeom>
            <a:solidFill>
              <a:srgbClr val="FF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Content Placeholder 2"/>
            <p:cNvSpPr txBox="1">
              <a:spLocks/>
            </p:cNvSpPr>
            <p:nvPr/>
          </p:nvSpPr>
          <p:spPr>
            <a:xfrm>
              <a:off x="500061" y="3324225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Atom-cavity properties:</a:t>
              </a:r>
              <a:endParaRPr lang="en-GB" dirty="0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6277550" y="4892550"/>
              <a:ext cx="261879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5983136" y="3927217"/>
              <a:ext cx="2902686" cy="172509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Freeform 104"/>
            <p:cNvSpPr/>
            <p:nvPr/>
          </p:nvSpPr>
          <p:spPr>
            <a:xfrm flipV="1">
              <a:off x="5978601" y="4892550"/>
              <a:ext cx="2881423" cy="733652"/>
            </a:xfrm>
            <a:custGeom>
              <a:avLst/>
              <a:gdLst>
                <a:gd name="connsiteX0" fmla="*/ 0 w 2881423"/>
                <a:gd name="connsiteY0" fmla="*/ 0 h 733652"/>
                <a:gd name="connsiteX1" fmla="*/ 1456660 w 2881423"/>
                <a:gd name="connsiteY1" fmla="*/ 733646 h 733652"/>
                <a:gd name="connsiteX2" fmla="*/ 2881423 w 2881423"/>
                <a:gd name="connsiteY2" fmla="*/ 10632 h 73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1423" h="733652">
                  <a:moveTo>
                    <a:pt x="0" y="0"/>
                  </a:moveTo>
                  <a:cubicBezTo>
                    <a:pt x="488211" y="365937"/>
                    <a:pt x="976423" y="731874"/>
                    <a:pt x="1456660" y="733646"/>
                  </a:cubicBezTo>
                  <a:cubicBezTo>
                    <a:pt x="1936897" y="735418"/>
                    <a:pt x="2409160" y="373025"/>
                    <a:pt x="2881423" y="10632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5858559" y="4371915"/>
                  <a:ext cx="61277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GB" sz="2000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8559" y="4371915"/>
                  <a:ext cx="612775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7" name="Straight Connector 106"/>
            <p:cNvCxnSpPr/>
            <p:nvPr/>
          </p:nvCxnSpPr>
          <p:spPr>
            <a:xfrm>
              <a:off x="6282498" y="4543425"/>
              <a:ext cx="2613851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/>
                <p:cNvSpPr txBox="1"/>
                <p:nvPr/>
              </p:nvSpPr>
              <p:spPr>
                <a:xfrm>
                  <a:off x="5871375" y="4692495"/>
                  <a:ext cx="61277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GB" sz="2000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1375" y="4692495"/>
                  <a:ext cx="612775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/>
                <p:cNvSpPr txBox="1"/>
                <p:nvPr/>
              </p:nvSpPr>
              <p:spPr>
                <a:xfrm>
                  <a:off x="8509762" y="5709464"/>
                  <a:ext cx="403765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762" y="5709464"/>
                  <a:ext cx="403765" cy="37856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/>
                <p:cNvSpPr txBox="1"/>
                <p:nvPr/>
              </p:nvSpPr>
              <p:spPr>
                <a:xfrm>
                  <a:off x="5419725" y="3941505"/>
                  <a:ext cx="571118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9725" y="3941505"/>
                  <a:ext cx="571118" cy="378565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1" name="Group 110"/>
            <p:cNvGrpSpPr/>
            <p:nvPr/>
          </p:nvGrpSpPr>
          <p:grpSpPr>
            <a:xfrm>
              <a:off x="6256079" y="3969596"/>
              <a:ext cx="2613851" cy="383333"/>
              <a:chOff x="5667381" y="4703020"/>
              <a:chExt cx="2613851" cy="383333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5667381" y="5086353"/>
                <a:ext cx="261385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/>
                  <p:cNvSpPr txBox="1"/>
                  <p:nvPr/>
                </p:nvSpPr>
                <p:spPr>
                  <a:xfrm>
                    <a:off x="5764214" y="4703020"/>
                    <a:ext cx="612775" cy="3785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en-GB" sz="2000" b="0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4214" y="4703020"/>
                    <a:ext cx="612775" cy="378565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2" name="Oval 111"/>
            <p:cNvSpPr/>
            <p:nvPr/>
          </p:nvSpPr>
          <p:spPr>
            <a:xfrm>
              <a:off x="2548490" y="4904092"/>
              <a:ext cx="304800" cy="28658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49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“atom-induced cavity”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343025"/>
            <a:ext cx="9069705" cy="563245"/>
          </a:xfrm>
        </p:spPr>
        <p:txBody>
          <a:bodyPr/>
          <a:lstStyle/>
          <a:p>
            <a:r>
              <a:rPr lang="en-GB" dirty="0" smtClean="0"/>
              <a:t>Excited atom dressed by photonic “cloud” in the </a:t>
            </a:r>
            <a:r>
              <a:rPr lang="en-GB" dirty="0" err="1" smtClean="0"/>
              <a:t>bandgap</a:t>
            </a:r>
            <a:endParaRPr lang="en-GB" dirty="0"/>
          </a:p>
        </p:txBody>
      </p:sp>
      <p:sp>
        <p:nvSpPr>
          <p:cNvPr id="5" name="AutoShape 41"/>
          <p:cNvSpPr>
            <a:spLocks noChangeAspect="1" noChangeArrowheads="1" noTextEdit="1"/>
          </p:cNvSpPr>
          <p:nvPr/>
        </p:nvSpPr>
        <p:spPr bwMode="auto">
          <a:xfrm>
            <a:off x="908100" y="3601300"/>
            <a:ext cx="8208913" cy="66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1013660" y="3621917"/>
            <a:ext cx="8069541" cy="511305"/>
          </a:xfrm>
          <a:prstGeom prst="rect">
            <a:avLst/>
          </a:prstGeom>
          <a:solidFill>
            <a:srgbClr val="9BBED4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Oval 48"/>
          <p:cNvSpPr>
            <a:spLocks noChangeArrowheads="1"/>
          </p:cNvSpPr>
          <p:nvPr/>
        </p:nvSpPr>
        <p:spPr bwMode="auto">
          <a:xfrm>
            <a:off x="1611556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45"/>
          <p:cNvSpPr>
            <a:spLocks/>
          </p:cNvSpPr>
          <p:nvPr/>
        </p:nvSpPr>
        <p:spPr bwMode="auto">
          <a:xfrm>
            <a:off x="913873" y="4133222"/>
            <a:ext cx="8169328" cy="102261"/>
          </a:xfrm>
          <a:custGeom>
            <a:avLst/>
            <a:gdLst>
              <a:gd name="T0" fmla="*/ 100 w 8200"/>
              <a:gd name="T1" fmla="*/ 0 h 100"/>
              <a:gd name="T2" fmla="*/ 0 w 8200"/>
              <a:gd name="T3" fmla="*/ 100 h 100"/>
              <a:gd name="T4" fmla="*/ 8100 w 8200"/>
              <a:gd name="T5" fmla="*/ 100 h 100"/>
              <a:gd name="T6" fmla="*/ 8200 w 8200"/>
              <a:gd name="T7" fmla="*/ 0 h 100"/>
              <a:gd name="T8" fmla="*/ 100 w 8200"/>
              <a:gd name="T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00" h="100">
                <a:moveTo>
                  <a:pt x="100" y="0"/>
                </a:moveTo>
                <a:lnTo>
                  <a:pt x="0" y="100"/>
                </a:lnTo>
                <a:lnTo>
                  <a:pt x="8100" y="100"/>
                </a:lnTo>
                <a:lnTo>
                  <a:pt x="8200" y="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Oval 46"/>
          <p:cNvSpPr>
            <a:spLocks noChangeArrowheads="1"/>
          </p:cNvSpPr>
          <p:nvPr/>
        </p:nvSpPr>
        <p:spPr bwMode="auto">
          <a:xfrm>
            <a:off x="1113447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47"/>
          <p:cNvSpPr>
            <a:spLocks/>
          </p:cNvSpPr>
          <p:nvPr/>
        </p:nvSpPr>
        <p:spPr bwMode="auto">
          <a:xfrm>
            <a:off x="1118395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Oval 50"/>
          <p:cNvSpPr>
            <a:spLocks noChangeArrowheads="1"/>
          </p:cNvSpPr>
          <p:nvPr/>
        </p:nvSpPr>
        <p:spPr bwMode="auto">
          <a:xfrm>
            <a:off x="2109666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51"/>
          <p:cNvSpPr>
            <a:spLocks/>
          </p:cNvSpPr>
          <p:nvPr/>
        </p:nvSpPr>
        <p:spPr bwMode="auto">
          <a:xfrm>
            <a:off x="2114614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Oval 52"/>
          <p:cNvSpPr>
            <a:spLocks noChangeArrowheads="1"/>
          </p:cNvSpPr>
          <p:nvPr/>
        </p:nvSpPr>
        <p:spPr bwMode="auto">
          <a:xfrm>
            <a:off x="2607775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53"/>
          <p:cNvSpPr>
            <a:spLocks/>
          </p:cNvSpPr>
          <p:nvPr/>
        </p:nvSpPr>
        <p:spPr bwMode="auto">
          <a:xfrm>
            <a:off x="2612724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Oval 54"/>
          <p:cNvSpPr>
            <a:spLocks noChangeArrowheads="1"/>
          </p:cNvSpPr>
          <p:nvPr/>
        </p:nvSpPr>
        <p:spPr bwMode="auto">
          <a:xfrm>
            <a:off x="3105885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55"/>
          <p:cNvSpPr>
            <a:spLocks/>
          </p:cNvSpPr>
          <p:nvPr/>
        </p:nvSpPr>
        <p:spPr bwMode="auto">
          <a:xfrm>
            <a:off x="3110833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Oval 56"/>
          <p:cNvSpPr>
            <a:spLocks noChangeArrowheads="1"/>
          </p:cNvSpPr>
          <p:nvPr/>
        </p:nvSpPr>
        <p:spPr bwMode="auto">
          <a:xfrm>
            <a:off x="3603995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57"/>
          <p:cNvSpPr>
            <a:spLocks/>
          </p:cNvSpPr>
          <p:nvPr/>
        </p:nvSpPr>
        <p:spPr bwMode="auto">
          <a:xfrm>
            <a:off x="3608943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Oval 58"/>
          <p:cNvSpPr>
            <a:spLocks noChangeArrowheads="1"/>
          </p:cNvSpPr>
          <p:nvPr/>
        </p:nvSpPr>
        <p:spPr bwMode="auto">
          <a:xfrm>
            <a:off x="6094543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59"/>
          <p:cNvSpPr>
            <a:spLocks/>
          </p:cNvSpPr>
          <p:nvPr/>
        </p:nvSpPr>
        <p:spPr bwMode="auto">
          <a:xfrm>
            <a:off x="6099491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Oval 60"/>
          <p:cNvSpPr>
            <a:spLocks noChangeArrowheads="1"/>
          </p:cNvSpPr>
          <p:nvPr/>
        </p:nvSpPr>
        <p:spPr bwMode="auto">
          <a:xfrm>
            <a:off x="6592653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61"/>
          <p:cNvSpPr>
            <a:spLocks/>
          </p:cNvSpPr>
          <p:nvPr/>
        </p:nvSpPr>
        <p:spPr bwMode="auto">
          <a:xfrm>
            <a:off x="6597601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Oval 62"/>
          <p:cNvSpPr>
            <a:spLocks noChangeArrowheads="1"/>
          </p:cNvSpPr>
          <p:nvPr/>
        </p:nvSpPr>
        <p:spPr bwMode="auto">
          <a:xfrm>
            <a:off x="7090762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63"/>
          <p:cNvSpPr>
            <a:spLocks/>
          </p:cNvSpPr>
          <p:nvPr/>
        </p:nvSpPr>
        <p:spPr bwMode="auto">
          <a:xfrm>
            <a:off x="7095710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Oval 64"/>
          <p:cNvSpPr>
            <a:spLocks noChangeArrowheads="1"/>
          </p:cNvSpPr>
          <p:nvPr/>
        </p:nvSpPr>
        <p:spPr bwMode="auto">
          <a:xfrm>
            <a:off x="7588872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65"/>
          <p:cNvSpPr>
            <a:spLocks/>
          </p:cNvSpPr>
          <p:nvPr/>
        </p:nvSpPr>
        <p:spPr bwMode="auto">
          <a:xfrm>
            <a:off x="7593820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Oval 66"/>
          <p:cNvSpPr>
            <a:spLocks noChangeArrowheads="1"/>
          </p:cNvSpPr>
          <p:nvPr/>
        </p:nvSpPr>
        <p:spPr bwMode="auto">
          <a:xfrm>
            <a:off x="8086982" y="3724178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67"/>
          <p:cNvSpPr>
            <a:spLocks/>
          </p:cNvSpPr>
          <p:nvPr/>
        </p:nvSpPr>
        <p:spPr bwMode="auto">
          <a:xfrm>
            <a:off x="8091930" y="3724178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Oval 68"/>
          <p:cNvSpPr>
            <a:spLocks noChangeArrowheads="1"/>
          </p:cNvSpPr>
          <p:nvPr/>
        </p:nvSpPr>
        <p:spPr bwMode="auto">
          <a:xfrm>
            <a:off x="8585091" y="3724178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9"/>
          <p:cNvSpPr>
            <a:spLocks/>
          </p:cNvSpPr>
          <p:nvPr/>
        </p:nvSpPr>
        <p:spPr bwMode="auto">
          <a:xfrm>
            <a:off x="8590039" y="3724178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Oval 70"/>
          <p:cNvSpPr>
            <a:spLocks noChangeArrowheads="1"/>
          </p:cNvSpPr>
          <p:nvPr/>
        </p:nvSpPr>
        <p:spPr bwMode="auto">
          <a:xfrm>
            <a:off x="4102104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71"/>
          <p:cNvSpPr>
            <a:spLocks/>
          </p:cNvSpPr>
          <p:nvPr/>
        </p:nvSpPr>
        <p:spPr bwMode="auto">
          <a:xfrm>
            <a:off x="4107053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Oval 72"/>
          <p:cNvSpPr>
            <a:spLocks noChangeArrowheads="1"/>
          </p:cNvSpPr>
          <p:nvPr/>
        </p:nvSpPr>
        <p:spPr bwMode="auto">
          <a:xfrm>
            <a:off x="4600214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73"/>
          <p:cNvSpPr>
            <a:spLocks/>
          </p:cNvSpPr>
          <p:nvPr/>
        </p:nvSpPr>
        <p:spPr bwMode="auto">
          <a:xfrm>
            <a:off x="4605162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Oval 74"/>
          <p:cNvSpPr>
            <a:spLocks noChangeArrowheads="1"/>
          </p:cNvSpPr>
          <p:nvPr/>
        </p:nvSpPr>
        <p:spPr bwMode="auto">
          <a:xfrm>
            <a:off x="5098324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75"/>
          <p:cNvSpPr>
            <a:spLocks/>
          </p:cNvSpPr>
          <p:nvPr/>
        </p:nvSpPr>
        <p:spPr bwMode="auto">
          <a:xfrm>
            <a:off x="5103272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Oval 76"/>
          <p:cNvSpPr>
            <a:spLocks noChangeArrowheads="1"/>
          </p:cNvSpPr>
          <p:nvPr/>
        </p:nvSpPr>
        <p:spPr bwMode="auto">
          <a:xfrm>
            <a:off x="5596433" y="3724178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77"/>
          <p:cNvSpPr>
            <a:spLocks/>
          </p:cNvSpPr>
          <p:nvPr/>
        </p:nvSpPr>
        <p:spPr bwMode="auto">
          <a:xfrm>
            <a:off x="5601381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49"/>
          <p:cNvSpPr>
            <a:spLocks/>
          </p:cNvSpPr>
          <p:nvPr/>
        </p:nvSpPr>
        <p:spPr bwMode="auto">
          <a:xfrm>
            <a:off x="1616504" y="3724178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4717931" y="3789917"/>
            <a:ext cx="201842" cy="1940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18" y="3658870"/>
            <a:ext cx="7560707" cy="461464"/>
          </a:xfrm>
          <a:prstGeom prst="rect">
            <a:avLst/>
          </a:prstGeom>
        </p:spPr>
      </p:pic>
      <p:sp>
        <p:nvSpPr>
          <p:cNvPr id="42" name="Freeform 44"/>
          <p:cNvSpPr>
            <a:spLocks/>
          </p:cNvSpPr>
          <p:nvPr/>
        </p:nvSpPr>
        <p:spPr bwMode="auto">
          <a:xfrm>
            <a:off x="913873" y="3621917"/>
            <a:ext cx="99787" cy="613565"/>
          </a:xfrm>
          <a:custGeom>
            <a:avLst/>
            <a:gdLst>
              <a:gd name="T0" fmla="*/ 100 w 100"/>
              <a:gd name="T1" fmla="*/ 0 h 600"/>
              <a:gd name="T2" fmla="*/ 0 w 100"/>
              <a:gd name="T3" fmla="*/ 100 h 600"/>
              <a:gd name="T4" fmla="*/ 0 w 100"/>
              <a:gd name="T5" fmla="*/ 600 h 600"/>
              <a:gd name="T6" fmla="*/ 100 w 100"/>
              <a:gd name="T7" fmla="*/ 500 h 600"/>
              <a:gd name="T8" fmla="*/ 100 w 100"/>
              <a:gd name="T9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600">
                <a:moveTo>
                  <a:pt x="100" y="0"/>
                </a:moveTo>
                <a:lnTo>
                  <a:pt x="0" y="100"/>
                </a:lnTo>
                <a:lnTo>
                  <a:pt x="0" y="600"/>
                </a:lnTo>
                <a:lnTo>
                  <a:pt x="100" y="50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714841" y="3787123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Curved Connector 47"/>
          <p:cNvCxnSpPr/>
          <p:nvPr/>
        </p:nvCxnSpPr>
        <p:spPr>
          <a:xfrm rot="5400000" flipH="1" flipV="1">
            <a:off x="4403626" y="2669685"/>
            <a:ext cx="825442" cy="2"/>
          </a:xfrm>
          <a:prstGeom prst="curvedConnector3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ine 20"/>
          <p:cNvSpPr>
            <a:spLocks noChangeShapeType="1"/>
          </p:cNvSpPr>
          <p:nvPr/>
        </p:nvSpPr>
        <p:spPr bwMode="auto">
          <a:xfrm>
            <a:off x="4676088" y="3080819"/>
            <a:ext cx="2809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>
            <a:off x="4675853" y="2256964"/>
            <a:ext cx="2809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Oval 24"/>
          <p:cNvSpPr>
            <a:spLocks noChangeArrowheads="1"/>
          </p:cNvSpPr>
          <p:nvPr/>
        </p:nvSpPr>
        <p:spPr bwMode="auto">
          <a:xfrm>
            <a:off x="4200525" y="1962150"/>
            <a:ext cx="1371600" cy="1371600"/>
          </a:xfrm>
          <a:prstGeom prst="ellipse">
            <a:avLst/>
          </a:prstGeom>
          <a:noFill/>
          <a:ln w="36720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4840515" y="2785248"/>
                <a:ext cx="5785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515" y="2785248"/>
                <a:ext cx="578555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869990" y="2058497"/>
                <a:ext cx="5493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990" y="2058497"/>
                <a:ext cx="549381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387684" y="2487051"/>
                <a:ext cx="44552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84" y="2487051"/>
                <a:ext cx="445525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/>
          <p:cNvCxnSpPr/>
          <p:nvPr/>
        </p:nvCxnSpPr>
        <p:spPr>
          <a:xfrm flipH="1">
            <a:off x="4957075" y="3264980"/>
            <a:ext cx="237893" cy="459198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655280" y="3285300"/>
            <a:ext cx="144095" cy="438878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 bwMode="auto">
          <a:xfrm>
            <a:off x="4744085" y="2160270"/>
            <a:ext cx="152400" cy="1524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6277550" y="2363470"/>
            <a:ext cx="261879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983136" y="1962150"/>
            <a:ext cx="2902686" cy="15168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 64"/>
          <p:cNvSpPr/>
          <p:nvPr/>
        </p:nvSpPr>
        <p:spPr>
          <a:xfrm flipV="1">
            <a:off x="5978601" y="2719203"/>
            <a:ext cx="2881423" cy="733652"/>
          </a:xfrm>
          <a:custGeom>
            <a:avLst/>
            <a:gdLst>
              <a:gd name="connsiteX0" fmla="*/ 0 w 2881423"/>
              <a:gd name="connsiteY0" fmla="*/ 0 h 733652"/>
              <a:gd name="connsiteX1" fmla="*/ 1456660 w 2881423"/>
              <a:gd name="connsiteY1" fmla="*/ 733646 h 733652"/>
              <a:gd name="connsiteX2" fmla="*/ 2881423 w 2881423"/>
              <a:gd name="connsiteY2" fmla="*/ 10632 h 73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1423" h="733652">
                <a:moveTo>
                  <a:pt x="0" y="0"/>
                </a:moveTo>
                <a:cubicBezTo>
                  <a:pt x="488211" y="365937"/>
                  <a:pt x="976423" y="731874"/>
                  <a:pt x="1456660" y="733646"/>
                </a:cubicBezTo>
                <a:cubicBezTo>
                  <a:pt x="1936897" y="735418"/>
                  <a:pt x="2409160" y="373025"/>
                  <a:pt x="2881423" y="10632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868719" y="2170430"/>
                <a:ext cx="61277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719" y="2170430"/>
                <a:ext cx="612775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/>
          <p:cNvCxnSpPr/>
          <p:nvPr/>
        </p:nvCxnSpPr>
        <p:spPr>
          <a:xfrm>
            <a:off x="6282498" y="2724150"/>
            <a:ext cx="2613851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871375" y="2519148"/>
                <a:ext cx="61277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375" y="2519148"/>
                <a:ext cx="612775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8815800" y="3295545"/>
                <a:ext cx="403765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800" y="3295545"/>
                <a:ext cx="403765" cy="3785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5574760" y="1926590"/>
                <a:ext cx="446789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760" y="1926590"/>
                <a:ext cx="446789" cy="3785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377159" y="2142666"/>
            <a:ext cx="3866187" cy="1273434"/>
            <a:chOff x="377159" y="1808021"/>
            <a:chExt cx="3866187" cy="12734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377159" y="1808021"/>
                  <a:ext cx="3866187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</m:func>
                        <m:d>
                          <m:dPr>
                            <m:begChr m:val="|"/>
                            <m:endChr m:val="〉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</m:func>
                        <m:d>
                          <m:dPr>
                            <m:begChr m:val="|"/>
                            <m:endChr m:val="〉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159" y="1808021"/>
                  <a:ext cx="3866187" cy="43582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197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/>
            <p:cNvSpPr txBox="1"/>
            <p:nvPr/>
          </p:nvSpPr>
          <p:spPr>
            <a:xfrm>
              <a:off x="752598" y="2731487"/>
              <a:ext cx="2914527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Localized around atom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3309823" y="2243846"/>
              <a:ext cx="301422" cy="40681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256079" y="1877694"/>
            <a:ext cx="2613851" cy="378565"/>
            <a:chOff x="6256079" y="1543049"/>
            <a:chExt cx="2613851" cy="378565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6256079" y="1895473"/>
              <a:ext cx="2613851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6330950" y="1543049"/>
                  <a:ext cx="612775" cy="3785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GB" sz="2000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950" y="1543049"/>
                  <a:ext cx="612775" cy="37856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9" name="Content Placeholder 2"/>
          <p:cNvSpPr txBox="1">
            <a:spLocks/>
          </p:cNvSpPr>
          <p:nvPr/>
        </p:nvSpPr>
        <p:spPr>
          <a:xfrm>
            <a:off x="498156" y="933449"/>
            <a:ext cx="9069705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GB" dirty="0"/>
              <a:t>Like cavity QED, can solve bandgap exactly (including photons)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-59060" y="4451381"/>
            <a:ext cx="9674545" cy="2763804"/>
            <a:chOff x="-104779" y="3324225"/>
            <a:chExt cx="9674545" cy="2763804"/>
          </a:xfrm>
        </p:grpSpPr>
        <p:sp>
          <p:nvSpPr>
            <p:cNvPr id="85" name="Freeform 84"/>
            <p:cNvSpPr/>
            <p:nvPr/>
          </p:nvSpPr>
          <p:spPr>
            <a:xfrm>
              <a:off x="-104779" y="4391025"/>
              <a:ext cx="5481447" cy="1067025"/>
            </a:xfrm>
            <a:custGeom>
              <a:avLst/>
              <a:gdLst>
                <a:gd name="connsiteX0" fmla="*/ 0 w 3916714"/>
                <a:gd name="connsiteY0" fmla="*/ 1044272 h 1067025"/>
                <a:gd name="connsiteX1" fmla="*/ 371475 w 3916714"/>
                <a:gd name="connsiteY1" fmla="*/ 1015697 h 1067025"/>
                <a:gd name="connsiteX2" fmla="*/ 771525 w 3916714"/>
                <a:gd name="connsiteY2" fmla="*/ 944259 h 1067025"/>
                <a:gd name="connsiteX3" fmla="*/ 1257300 w 3916714"/>
                <a:gd name="connsiteY3" fmla="*/ 729947 h 1067025"/>
                <a:gd name="connsiteX4" fmla="*/ 1643062 w 3916714"/>
                <a:gd name="connsiteY4" fmla="*/ 458484 h 1067025"/>
                <a:gd name="connsiteX5" fmla="*/ 1885950 w 3916714"/>
                <a:gd name="connsiteY5" fmla="*/ 158447 h 1067025"/>
                <a:gd name="connsiteX6" fmla="*/ 1971675 w 3916714"/>
                <a:gd name="connsiteY6" fmla="*/ 44147 h 1067025"/>
                <a:gd name="connsiteX7" fmla="*/ 2000250 w 3916714"/>
                <a:gd name="connsiteY7" fmla="*/ 1284 h 1067025"/>
                <a:gd name="connsiteX8" fmla="*/ 2071687 w 3916714"/>
                <a:gd name="connsiteY8" fmla="*/ 87009 h 1067025"/>
                <a:gd name="connsiteX9" fmla="*/ 2243137 w 3916714"/>
                <a:gd name="connsiteY9" fmla="*/ 329897 h 1067025"/>
                <a:gd name="connsiteX10" fmla="*/ 2443162 w 3916714"/>
                <a:gd name="connsiteY10" fmla="*/ 544209 h 1067025"/>
                <a:gd name="connsiteX11" fmla="*/ 2786062 w 3916714"/>
                <a:gd name="connsiteY11" fmla="*/ 772809 h 1067025"/>
                <a:gd name="connsiteX12" fmla="*/ 3186112 w 3916714"/>
                <a:gd name="connsiteY12" fmla="*/ 944259 h 1067025"/>
                <a:gd name="connsiteX13" fmla="*/ 3886200 w 3916714"/>
                <a:gd name="connsiteY13" fmla="*/ 1058559 h 1067025"/>
                <a:gd name="connsiteX14" fmla="*/ 3800475 w 3916714"/>
                <a:gd name="connsiteY14" fmla="*/ 1058559 h 1067025"/>
                <a:gd name="connsiteX15" fmla="*/ 0 w 3916714"/>
                <a:gd name="connsiteY15" fmla="*/ 1044272 h 10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16714" h="1067025">
                  <a:moveTo>
                    <a:pt x="0" y="1044272"/>
                  </a:moveTo>
                  <a:cubicBezTo>
                    <a:pt x="121444" y="1038319"/>
                    <a:pt x="242888" y="1032366"/>
                    <a:pt x="371475" y="1015697"/>
                  </a:cubicBezTo>
                  <a:cubicBezTo>
                    <a:pt x="500063" y="999028"/>
                    <a:pt x="623888" y="991884"/>
                    <a:pt x="771525" y="944259"/>
                  </a:cubicBezTo>
                  <a:cubicBezTo>
                    <a:pt x="919162" y="896634"/>
                    <a:pt x="1112044" y="810909"/>
                    <a:pt x="1257300" y="729947"/>
                  </a:cubicBezTo>
                  <a:cubicBezTo>
                    <a:pt x="1402556" y="648984"/>
                    <a:pt x="1538287" y="553734"/>
                    <a:pt x="1643062" y="458484"/>
                  </a:cubicBezTo>
                  <a:cubicBezTo>
                    <a:pt x="1747837" y="363234"/>
                    <a:pt x="1831181" y="227503"/>
                    <a:pt x="1885950" y="158447"/>
                  </a:cubicBezTo>
                  <a:cubicBezTo>
                    <a:pt x="1940719" y="89391"/>
                    <a:pt x="1952625" y="70341"/>
                    <a:pt x="1971675" y="44147"/>
                  </a:cubicBezTo>
                  <a:cubicBezTo>
                    <a:pt x="1990725" y="17953"/>
                    <a:pt x="1983581" y="-5860"/>
                    <a:pt x="2000250" y="1284"/>
                  </a:cubicBezTo>
                  <a:cubicBezTo>
                    <a:pt x="2016919" y="8428"/>
                    <a:pt x="2031206" y="32240"/>
                    <a:pt x="2071687" y="87009"/>
                  </a:cubicBezTo>
                  <a:cubicBezTo>
                    <a:pt x="2112168" y="141778"/>
                    <a:pt x="2181224" y="253697"/>
                    <a:pt x="2243137" y="329897"/>
                  </a:cubicBezTo>
                  <a:cubicBezTo>
                    <a:pt x="2305050" y="406097"/>
                    <a:pt x="2352675" y="470390"/>
                    <a:pt x="2443162" y="544209"/>
                  </a:cubicBezTo>
                  <a:cubicBezTo>
                    <a:pt x="2533649" y="618028"/>
                    <a:pt x="2662237" y="706134"/>
                    <a:pt x="2786062" y="772809"/>
                  </a:cubicBezTo>
                  <a:cubicBezTo>
                    <a:pt x="2909887" y="839484"/>
                    <a:pt x="3002756" y="896634"/>
                    <a:pt x="3186112" y="944259"/>
                  </a:cubicBezTo>
                  <a:cubicBezTo>
                    <a:pt x="3369468" y="991884"/>
                    <a:pt x="3783806" y="1039509"/>
                    <a:pt x="3886200" y="1058559"/>
                  </a:cubicBezTo>
                  <a:cubicBezTo>
                    <a:pt x="3988594" y="1077609"/>
                    <a:pt x="3800475" y="1058559"/>
                    <a:pt x="3800475" y="1058559"/>
                  </a:cubicBezTo>
                  <a:lnTo>
                    <a:pt x="0" y="10442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500061" y="3324225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Atom-cavity properties:</a:t>
              </a:r>
              <a:endParaRPr lang="en-GB" dirty="0"/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277550" y="4892550"/>
              <a:ext cx="261879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5983136" y="3927217"/>
              <a:ext cx="2902686" cy="172509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Freeform 88"/>
            <p:cNvSpPr/>
            <p:nvPr/>
          </p:nvSpPr>
          <p:spPr>
            <a:xfrm flipV="1">
              <a:off x="5978601" y="4892550"/>
              <a:ext cx="2881423" cy="733652"/>
            </a:xfrm>
            <a:custGeom>
              <a:avLst/>
              <a:gdLst>
                <a:gd name="connsiteX0" fmla="*/ 0 w 2881423"/>
                <a:gd name="connsiteY0" fmla="*/ 0 h 733652"/>
                <a:gd name="connsiteX1" fmla="*/ 1456660 w 2881423"/>
                <a:gd name="connsiteY1" fmla="*/ 733646 h 733652"/>
                <a:gd name="connsiteX2" fmla="*/ 2881423 w 2881423"/>
                <a:gd name="connsiteY2" fmla="*/ 10632 h 73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1423" h="733652">
                  <a:moveTo>
                    <a:pt x="0" y="0"/>
                  </a:moveTo>
                  <a:cubicBezTo>
                    <a:pt x="488211" y="365937"/>
                    <a:pt x="976423" y="731874"/>
                    <a:pt x="1456660" y="733646"/>
                  </a:cubicBezTo>
                  <a:cubicBezTo>
                    <a:pt x="1936897" y="735418"/>
                    <a:pt x="2409160" y="373025"/>
                    <a:pt x="2881423" y="10632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5858559" y="4981515"/>
                  <a:ext cx="61277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GB" sz="2000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8559" y="4981515"/>
                  <a:ext cx="612775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Straight Connector 90"/>
            <p:cNvCxnSpPr/>
            <p:nvPr/>
          </p:nvCxnSpPr>
          <p:spPr>
            <a:xfrm>
              <a:off x="6282498" y="5153025"/>
              <a:ext cx="2613851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5871375" y="4692495"/>
                  <a:ext cx="61277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GB" sz="2000" b="0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1375" y="4692495"/>
                  <a:ext cx="612775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8509762" y="5709464"/>
                  <a:ext cx="403765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762" y="5709464"/>
                  <a:ext cx="403765" cy="37856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5419725" y="3941505"/>
                  <a:ext cx="571118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9725" y="3941505"/>
                  <a:ext cx="571118" cy="378565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/>
            <p:cNvGrpSpPr/>
            <p:nvPr/>
          </p:nvGrpSpPr>
          <p:grpSpPr>
            <a:xfrm>
              <a:off x="6256079" y="4345828"/>
              <a:ext cx="2613851" cy="383333"/>
              <a:chOff x="5667381" y="4703020"/>
              <a:chExt cx="2613851" cy="383333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5667381" y="5086353"/>
                <a:ext cx="261385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5764214" y="4703020"/>
                    <a:ext cx="612775" cy="3785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en-GB" sz="2000" b="0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4214" y="4703020"/>
                    <a:ext cx="612775" cy="378565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6" name="Oval 95"/>
            <p:cNvSpPr/>
            <p:nvPr/>
          </p:nvSpPr>
          <p:spPr>
            <a:xfrm>
              <a:off x="2548490" y="4904092"/>
              <a:ext cx="304800" cy="28658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178842" y="5479804"/>
              <a:ext cx="160447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Photon-like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6" name="Content Placeholder 2"/>
          <p:cNvSpPr txBox="1">
            <a:spLocks/>
          </p:cNvSpPr>
          <p:nvPr/>
        </p:nvSpPr>
        <p:spPr>
          <a:xfrm>
            <a:off x="523877" y="6994844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Arbitrarily weak dielectric defect can create a cavity mode (1D)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1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“atom-induced cavity”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3458845"/>
          </a:xfrm>
        </p:spPr>
        <p:txBody>
          <a:bodyPr>
            <a:normAutofit/>
          </a:bodyPr>
          <a:lstStyle/>
          <a:p>
            <a:r>
              <a:rPr lang="en-US" dirty="0" smtClean="0"/>
              <a:t>Dressed state looks exactly like in Jaynes-Cummings model</a:t>
            </a:r>
          </a:p>
          <a:p>
            <a:pPr lvl="1"/>
            <a:r>
              <a:rPr lang="en-US" dirty="0" smtClean="0"/>
              <a:t>Can make this mapping exact</a:t>
            </a:r>
          </a:p>
          <a:p>
            <a:r>
              <a:rPr lang="en-US" dirty="0" smtClean="0"/>
              <a:t>The photonic component has all the same functionality as a real cavity, of the same detuning and mode volume!</a:t>
            </a:r>
          </a:p>
          <a:p>
            <a:endParaRPr lang="en-US" dirty="0"/>
          </a:p>
          <a:p>
            <a:r>
              <a:rPr lang="en-US" dirty="0" smtClean="0"/>
              <a:t>Big difference: the cavity is centered on the atom, and follows it around!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Long-range interactions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1"/>
                <a:ext cx="9069705" cy="104935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When bandgap detuning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 smtClean="0"/>
                  <a:t> is large, photon is virtual, and mediates interactions with a second atom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1"/>
                <a:ext cx="9069705" cy="1049354"/>
              </a:xfrm>
              <a:blipFill rotWithShape="0">
                <a:blip r:embed="rId2"/>
                <a:stretch>
                  <a:fillRect l="-941" t="-4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23231" y="3273963"/>
                <a:ext cx="5758884" cy="7793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𝑔𝑒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231" y="3273963"/>
                <a:ext cx="5758884" cy="7793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utoShape 41"/>
          <p:cNvSpPr>
            <a:spLocks noChangeAspect="1" noChangeArrowheads="1" noTextEdit="1"/>
          </p:cNvSpPr>
          <p:nvPr/>
        </p:nvSpPr>
        <p:spPr bwMode="auto">
          <a:xfrm>
            <a:off x="958900" y="2105025"/>
            <a:ext cx="8208913" cy="66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1064460" y="2125642"/>
            <a:ext cx="8069541" cy="511305"/>
          </a:xfrm>
          <a:prstGeom prst="rect">
            <a:avLst/>
          </a:prstGeom>
          <a:solidFill>
            <a:srgbClr val="9BBED4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Oval 48"/>
          <p:cNvSpPr>
            <a:spLocks noChangeArrowheads="1"/>
          </p:cNvSpPr>
          <p:nvPr/>
        </p:nvSpPr>
        <p:spPr bwMode="auto">
          <a:xfrm>
            <a:off x="1662356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45"/>
          <p:cNvSpPr>
            <a:spLocks/>
          </p:cNvSpPr>
          <p:nvPr/>
        </p:nvSpPr>
        <p:spPr bwMode="auto">
          <a:xfrm>
            <a:off x="964673" y="2636947"/>
            <a:ext cx="8169328" cy="102261"/>
          </a:xfrm>
          <a:custGeom>
            <a:avLst/>
            <a:gdLst>
              <a:gd name="T0" fmla="*/ 100 w 8200"/>
              <a:gd name="T1" fmla="*/ 0 h 100"/>
              <a:gd name="T2" fmla="*/ 0 w 8200"/>
              <a:gd name="T3" fmla="*/ 100 h 100"/>
              <a:gd name="T4" fmla="*/ 8100 w 8200"/>
              <a:gd name="T5" fmla="*/ 100 h 100"/>
              <a:gd name="T6" fmla="*/ 8200 w 8200"/>
              <a:gd name="T7" fmla="*/ 0 h 100"/>
              <a:gd name="T8" fmla="*/ 100 w 8200"/>
              <a:gd name="T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00" h="100">
                <a:moveTo>
                  <a:pt x="100" y="0"/>
                </a:moveTo>
                <a:lnTo>
                  <a:pt x="0" y="100"/>
                </a:lnTo>
                <a:lnTo>
                  <a:pt x="8100" y="100"/>
                </a:lnTo>
                <a:lnTo>
                  <a:pt x="8200" y="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Oval 46"/>
          <p:cNvSpPr>
            <a:spLocks noChangeArrowheads="1"/>
          </p:cNvSpPr>
          <p:nvPr/>
        </p:nvSpPr>
        <p:spPr bwMode="auto">
          <a:xfrm>
            <a:off x="1164247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Freeform 47"/>
          <p:cNvSpPr>
            <a:spLocks/>
          </p:cNvSpPr>
          <p:nvPr/>
        </p:nvSpPr>
        <p:spPr bwMode="auto">
          <a:xfrm>
            <a:off x="1169195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Oval 50"/>
          <p:cNvSpPr>
            <a:spLocks noChangeArrowheads="1"/>
          </p:cNvSpPr>
          <p:nvPr/>
        </p:nvSpPr>
        <p:spPr bwMode="auto">
          <a:xfrm>
            <a:off x="2160466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51"/>
          <p:cNvSpPr>
            <a:spLocks/>
          </p:cNvSpPr>
          <p:nvPr/>
        </p:nvSpPr>
        <p:spPr bwMode="auto">
          <a:xfrm>
            <a:off x="2165414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Oval 52"/>
          <p:cNvSpPr>
            <a:spLocks noChangeArrowheads="1"/>
          </p:cNvSpPr>
          <p:nvPr/>
        </p:nvSpPr>
        <p:spPr bwMode="auto">
          <a:xfrm>
            <a:off x="2658575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Freeform 53"/>
          <p:cNvSpPr>
            <a:spLocks/>
          </p:cNvSpPr>
          <p:nvPr/>
        </p:nvSpPr>
        <p:spPr bwMode="auto">
          <a:xfrm>
            <a:off x="2663524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Oval 54"/>
          <p:cNvSpPr>
            <a:spLocks noChangeArrowheads="1"/>
          </p:cNvSpPr>
          <p:nvPr/>
        </p:nvSpPr>
        <p:spPr bwMode="auto">
          <a:xfrm>
            <a:off x="3156685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Freeform 55"/>
          <p:cNvSpPr>
            <a:spLocks/>
          </p:cNvSpPr>
          <p:nvPr/>
        </p:nvSpPr>
        <p:spPr bwMode="auto">
          <a:xfrm>
            <a:off x="3161633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Oval 56"/>
          <p:cNvSpPr>
            <a:spLocks noChangeArrowheads="1"/>
          </p:cNvSpPr>
          <p:nvPr/>
        </p:nvSpPr>
        <p:spPr bwMode="auto">
          <a:xfrm>
            <a:off x="3654795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Freeform 57"/>
          <p:cNvSpPr>
            <a:spLocks/>
          </p:cNvSpPr>
          <p:nvPr/>
        </p:nvSpPr>
        <p:spPr bwMode="auto">
          <a:xfrm>
            <a:off x="3659743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Oval 58"/>
          <p:cNvSpPr>
            <a:spLocks noChangeArrowheads="1"/>
          </p:cNvSpPr>
          <p:nvPr/>
        </p:nvSpPr>
        <p:spPr bwMode="auto">
          <a:xfrm>
            <a:off x="6145343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Freeform 59"/>
          <p:cNvSpPr>
            <a:spLocks/>
          </p:cNvSpPr>
          <p:nvPr/>
        </p:nvSpPr>
        <p:spPr bwMode="auto">
          <a:xfrm>
            <a:off x="6150291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Oval 60"/>
          <p:cNvSpPr>
            <a:spLocks noChangeArrowheads="1"/>
          </p:cNvSpPr>
          <p:nvPr/>
        </p:nvSpPr>
        <p:spPr bwMode="auto">
          <a:xfrm>
            <a:off x="6643453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Freeform 61"/>
          <p:cNvSpPr>
            <a:spLocks/>
          </p:cNvSpPr>
          <p:nvPr/>
        </p:nvSpPr>
        <p:spPr bwMode="auto">
          <a:xfrm>
            <a:off x="6648401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Oval 62"/>
          <p:cNvSpPr>
            <a:spLocks noChangeArrowheads="1"/>
          </p:cNvSpPr>
          <p:nvPr/>
        </p:nvSpPr>
        <p:spPr bwMode="auto">
          <a:xfrm>
            <a:off x="7141562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" name="Freeform 63"/>
          <p:cNvSpPr>
            <a:spLocks/>
          </p:cNvSpPr>
          <p:nvPr/>
        </p:nvSpPr>
        <p:spPr bwMode="auto">
          <a:xfrm>
            <a:off x="7146510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Oval 64"/>
          <p:cNvSpPr>
            <a:spLocks noChangeArrowheads="1"/>
          </p:cNvSpPr>
          <p:nvPr/>
        </p:nvSpPr>
        <p:spPr bwMode="auto">
          <a:xfrm>
            <a:off x="7639672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Freeform 65"/>
          <p:cNvSpPr>
            <a:spLocks/>
          </p:cNvSpPr>
          <p:nvPr/>
        </p:nvSpPr>
        <p:spPr bwMode="auto">
          <a:xfrm>
            <a:off x="7644620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Oval 66"/>
          <p:cNvSpPr>
            <a:spLocks noChangeArrowheads="1"/>
          </p:cNvSpPr>
          <p:nvPr/>
        </p:nvSpPr>
        <p:spPr bwMode="auto">
          <a:xfrm>
            <a:off x="8137782" y="2227903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Freeform 67"/>
          <p:cNvSpPr>
            <a:spLocks/>
          </p:cNvSpPr>
          <p:nvPr/>
        </p:nvSpPr>
        <p:spPr bwMode="auto">
          <a:xfrm>
            <a:off x="8142730" y="2227903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Oval 68"/>
          <p:cNvSpPr>
            <a:spLocks noChangeArrowheads="1"/>
          </p:cNvSpPr>
          <p:nvPr/>
        </p:nvSpPr>
        <p:spPr bwMode="auto">
          <a:xfrm>
            <a:off x="8635891" y="2227903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69"/>
          <p:cNvSpPr>
            <a:spLocks/>
          </p:cNvSpPr>
          <p:nvPr/>
        </p:nvSpPr>
        <p:spPr bwMode="auto">
          <a:xfrm>
            <a:off x="8640839" y="2227903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Oval 70"/>
          <p:cNvSpPr>
            <a:spLocks noChangeArrowheads="1"/>
          </p:cNvSpPr>
          <p:nvPr/>
        </p:nvSpPr>
        <p:spPr bwMode="auto">
          <a:xfrm>
            <a:off x="4152904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71"/>
          <p:cNvSpPr>
            <a:spLocks/>
          </p:cNvSpPr>
          <p:nvPr/>
        </p:nvSpPr>
        <p:spPr bwMode="auto">
          <a:xfrm>
            <a:off x="4157853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Oval 72"/>
          <p:cNvSpPr>
            <a:spLocks noChangeArrowheads="1"/>
          </p:cNvSpPr>
          <p:nvPr/>
        </p:nvSpPr>
        <p:spPr bwMode="auto">
          <a:xfrm>
            <a:off x="4651014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73"/>
          <p:cNvSpPr>
            <a:spLocks/>
          </p:cNvSpPr>
          <p:nvPr/>
        </p:nvSpPr>
        <p:spPr bwMode="auto">
          <a:xfrm>
            <a:off x="4655962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Oval 74"/>
          <p:cNvSpPr>
            <a:spLocks noChangeArrowheads="1"/>
          </p:cNvSpPr>
          <p:nvPr/>
        </p:nvSpPr>
        <p:spPr bwMode="auto">
          <a:xfrm>
            <a:off x="5149124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75"/>
          <p:cNvSpPr>
            <a:spLocks/>
          </p:cNvSpPr>
          <p:nvPr/>
        </p:nvSpPr>
        <p:spPr bwMode="auto">
          <a:xfrm>
            <a:off x="5154072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Oval 76"/>
          <p:cNvSpPr>
            <a:spLocks noChangeArrowheads="1"/>
          </p:cNvSpPr>
          <p:nvPr/>
        </p:nvSpPr>
        <p:spPr bwMode="auto">
          <a:xfrm>
            <a:off x="5647233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" name="Freeform 77"/>
          <p:cNvSpPr>
            <a:spLocks/>
          </p:cNvSpPr>
          <p:nvPr/>
        </p:nvSpPr>
        <p:spPr bwMode="auto">
          <a:xfrm>
            <a:off x="5652181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Freeform 49"/>
          <p:cNvSpPr>
            <a:spLocks/>
          </p:cNvSpPr>
          <p:nvPr/>
        </p:nvSpPr>
        <p:spPr bwMode="auto">
          <a:xfrm>
            <a:off x="1667304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4768731" y="2293642"/>
            <a:ext cx="201842" cy="1940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1" y="2150562"/>
            <a:ext cx="8506806" cy="461464"/>
          </a:xfrm>
          <a:prstGeom prst="rect">
            <a:avLst/>
          </a:prstGeom>
        </p:spPr>
      </p:pic>
      <p:sp>
        <p:nvSpPr>
          <p:cNvPr id="77" name="Freeform 44"/>
          <p:cNvSpPr>
            <a:spLocks/>
          </p:cNvSpPr>
          <p:nvPr/>
        </p:nvSpPr>
        <p:spPr bwMode="auto">
          <a:xfrm>
            <a:off x="964673" y="2125642"/>
            <a:ext cx="99787" cy="613565"/>
          </a:xfrm>
          <a:custGeom>
            <a:avLst/>
            <a:gdLst>
              <a:gd name="T0" fmla="*/ 100 w 100"/>
              <a:gd name="T1" fmla="*/ 0 h 600"/>
              <a:gd name="T2" fmla="*/ 0 w 100"/>
              <a:gd name="T3" fmla="*/ 100 h 600"/>
              <a:gd name="T4" fmla="*/ 0 w 100"/>
              <a:gd name="T5" fmla="*/ 600 h 600"/>
              <a:gd name="T6" fmla="*/ 100 w 100"/>
              <a:gd name="T7" fmla="*/ 500 h 600"/>
              <a:gd name="T8" fmla="*/ 100 w 100"/>
              <a:gd name="T9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600">
                <a:moveTo>
                  <a:pt x="100" y="0"/>
                </a:moveTo>
                <a:lnTo>
                  <a:pt x="0" y="100"/>
                </a:lnTo>
                <a:lnTo>
                  <a:pt x="0" y="600"/>
                </a:lnTo>
                <a:lnTo>
                  <a:pt x="100" y="50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616472" y="2371810"/>
            <a:ext cx="348202" cy="316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4765641" y="2290848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6255545" y="2295525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3156685" y="2776537"/>
            <a:ext cx="3386981" cy="493084"/>
            <a:chOff x="3156685" y="3233737"/>
            <a:chExt cx="3386981" cy="493084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156685" y="3422972"/>
              <a:ext cx="3386981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586287" y="3233737"/>
                  <a:ext cx="487634" cy="4930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𝑳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6287" y="3233737"/>
                  <a:ext cx="487634" cy="49308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06350" y="4695825"/>
            <a:ext cx="3848190" cy="2350770"/>
            <a:chOff x="506350" y="4695825"/>
            <a:chExt cx="3848190" cy="2350770"/>
          </a:xfrm>
        </p:grpSpPr>
        <p:grpSp>
          <p:nvGrpSpPr>
            <p:cNvPr id="5" name="Group 4"/>
            <p:cNvGrpSpPr/>
            <p:nvPr/>
          </p:nvGrpSpPr>
          <p:grpSpPr>
            <a:xfrm>
              <a:off x="1090638" y="5534025"/>
              <a:ext cx="2556720" cy="1512570"/>
              <a:chOff x="1081494" y="4402455"/>
              <a:chExt cx="2556720" cy="1512570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1468125" y="4434345"/>
                <a:ext cx="1589400" cy="1480680"/>
                <a:chOff x="526734" y="2693175"/>
                <a:chExt cx="1589400" cy="14806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83" name="Ink 82"/>
                    <p14:cNvContentPartPr/>
                    <p14:nvPr/>
                  </p14:nvContentPartPr>
                  <p14:xfrm>
                    <a:off x="1934334" y="3603615"/>
                    <a:ext cx="0" cy="24840"/>
                  </p14:xfrm>
                </p:contentPart>
              </mc:Choice>
              <mc:Fallback xmlns="">
                <p:pic>
                  <p:nvPicPr>
                    <p:cNvPr id="83" name="Ink 82"/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0" y="0"/>
                      <a:ext cx="0" cy="24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84" name="Ink 83"/>
                    <p14:cNvContentPartPr/>
                    <p14:nvPr/>
                  </p14:nvContentPartPr>
                  <p14:xfrm>
                    <a:off x="1932174" y="2693175"/>
                    <a:ext cx="39600" cy="986400"/>
                  </p14:xfrm>
                </p:contentPart>
              </mc:Choice>
              <mc:Fallback xmlns="">
                <p:pic>
                  <p:nvPicPr>
                    <p:cNvPr id="84" name="Ink 83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914894" y="2669055"/>
                      <a:ext cx="70200" cy="1023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85" name="Ink 84"/>
                    <p14:cNvContentPartPr/>
                    <p14:nvPr/>
                  </p14:nvContentPartPr>
                  <p14:xfrm>
                    <a:off x="809334" y="3107175"/>
                    <a:ext cx="1159200" cy="455040"/>
                  </p14:xfrm>
                </p:contentPart>
              </mc:Choice>
              <mc:Fallback xmlns="">
                <p:pic>
                  <p:nvPicPr>
                    <p:cNvPr id="85" name="Ink 84"/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781974" y="3073695"/>
                      <a:ext cx="1219320" cy="515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86" name="Ink 85"/>
                    <p14:cNvContentPartPr/>
                    <p14:nvPr/>
                  </p14:nvContentPartPr>
                  <p14:xfrm>
                    <a:off x="1343214" y="3865695"/>
                    <a:ext cx="772920" cy="308160"/>
                  </p14:xfrm>
                </p:contentPart>
              </mc:Choice>
              <mc:Fallback xmlns="">
                <p:pic>
                  <p:nvPicPr>
                    <p:cNvPr id="86" name="Ink 85"/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1325934" y="3836535"/>
                      <a:ext cx="803520" cy="360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87" name="Ink 86"/>
                    <p14:cNvContentPartPr/>
                    <p14:nvPr/>
                  </p14:nvContentPartPr>
                  <p14:xfrm>
                    <a:off x="526734" y="3716295"/>
                    <a:ext cx="531720" cy="232920"/>
                  </p14:xfrm>
                </p:contentPart>
              </mc:Choice>
              <mc:Fallback xmlns="">
                <p:pic>
                  <p:nvPicPr>
                    <p:cNvPr id="87" name="Ink 86"/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05854" y="3697575"/>
                      <a:ext cx="575640" cy="2638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88" name="Ink 87"/>
                  <p14:cNvContentPartPr/>
                  <p14:nvPr/>
                </p14:nvContentPartPr>
                <p14:xfrm>
                  <a:off x="2676631" y="4798935"/>
                  <a:ext cx="31320" cy="0"/>
                </p14:xfrm>
              </p:contentPart>
            </mc:Choice>
            <mc:Fallback xmlns="">
              <p:pic>
                <p:nvPicPr>
                  <p:cNvPr id="88" name="Ink 87"/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657551" y="4798935"/>
                    <a:ext cx="5796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89" name="Ink 88"/>
                  <p14:cNvContentPartPr/>
                  <p14:nvPr/>
                </p14:nvContentPartPr>
                <p14:xfrm>
                  <a:off x="2797951" y="4807935"/>
                  <a:ext cx="43920" cy="0"/>
                </p14:xfrm>
              </p:contentPart>
            </mc:Choice>
            <mc:Fallback xmlns="">
              <p:pic>
                <p:nvPicPr>
                  <p:cNvPr id="89" name="Ink 88"/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780311" y="4807935"/>
                    <a:ext cx="6912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3" name="Ink 12"/>
                  <p14:cNvContentPartPr/>
                  <p14:nvPr/>
                </p14:nvContentPartPr>
                <p14:xfrm>
                  <a:off x="1081494" y="4538535"/>
                  <a:ext cx="1517040" cy="301320"/>
                </p14:xfrm>
              </p:contentPart>
            </mc:Choice>
            <mc:Fallback xmlns="">
              <p:pic>
                <p:nvPicPr>
                  <p:cNvPr id="13" name="Ink 12"/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057014" y="4519455"/>
                    <a:ext cx="1553040" cy="3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2" name="Ink 21"/>
                  <p14:cNvContentPartPr/>
                  <p14:nvPr/>
                </p14:nvContentPartPr>
                <p14:xfrm>
                  <a:off x="1432854" y="4406055"/>
                  <a:ext cx="186120" cy="86760"/>
                </p14:xfrm>
              </p:contentPart>
            </mc:Choice>
            <mc:Fallback xmlns="">
              <p:pic>
                <p:nvPicPr>
                  <p:cNvPr id="22" name="Ink 21"/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409454" y="4383469"/>
                    <a:ext cx="221400" cy="133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3" name="Ink 22"/>
                  <p14:cNvContentPartPr/>
                  <p14:nvPr/>
                </p14:nvContentPartPr>
                <p14:xfrm>
                  <a:off x="1453734" y="4428015"/>
                  <a:ext cx="127080" cy="361080"/>
                </p14:xfrm>
              </p:contentPart>
            </mc:Choice>
            <mc:Fallback xmlns="">
              <p:pic>
                <p:nvPicPr>
                  <p:cNvPr id="23" name="Ink 22"/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429974" y="4407114"/>
                    <a:ext cx="175320" cy="406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9" name="Ink 28"/>
                  <p14:cNvContentPartPr/>
                  <p14:nvPr/>
                </p14:nvContentPartPr>
                <p14:xfrm>
                  <a:off x="2697894" y="4402455"/>
                  <a:ext cx="940320" cy="369360"/>
                </p14:xfrm>
              </p:contentPart>
            </mc:Choice>
            <mc:Fallback xmlns="">
              <p:pic>
                <p:nvPicPr>
                  <p:cNvPr id="29" name="Ink 28"/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673414" y="4384455"/>
                    <a:ext cx="989640" cy="411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79" name="Content Placeholder 2"/>
            <p:cNvSpPr txBox="1">
              <a:spLocks/>
            </p:cNvSpPr>
            <p:nvPr/>
          </p:nvSpPr>
          <p:spPr>
            <a:xfrm>
              <a:off x="506350" y="4695825"/>
              <a:ext cx="3848190" cy="104935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sz="2000" dirty="0" smtClean="0"/>
                <a:t>“Cavity detuning” dictated by difference with band edge</a:t>
              </a:r>
            </a:p>
          </p:txBody>
        </p:sp>
      </p:grpSp>
      <p:sp>
        <p:nvSpPr>
          <p:cNvPr id="90" name="Content Placeholder 2"/>
          <p:cNvSpPr txBox="1">
            <a:spLocks/>
          </p:cNvSpPr>
          <p:nvPr/>
        </p:nvSpPr>
        <p:spPr>
          <a:xfrm>
            <a:off x="515493" y="4103671"/>
            <a:ext cx="9069705" cy="104935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Intuitive (and correct) guesses for parameters: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96589" y="4695825"/>
            <a:ext cx="4456936" cy="2527091"/>
            <a:chOff x="4696589" y="4695825"/>
            <a:chExt cx="4456936" cy="2527091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43566" y="5430393"/>
              <a:ext cx="3715560" cy="1792523"/>
              <a:chOff x="4587534" y="4281855"/>
              <a:chExt cx="3715560" cy="17925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963285" y="5513775"/>
                    <a:ext cx="2804742" cy="5606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𝜋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∼</m:t>
                        </m:r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0.1</m:t>
                        </m:r>
                      </m:oMath>
                    </a14:m>
                    <a:r>
                      <a:rPr lang="en-GB" sz="2400" dirty="0" smtClean="0">
                        <a:solidFill>
                          <a:schemeClr val="tx1"/>
                        </a:solidFill>
                      </a:rPr>
                      <a:t> K for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𝐿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∼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𝜆</m:t>
                        </m:r>
                      </m:oMath>
                    </a14:m>
                    <a:endParaRPr lang="en-GB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3285" y="5513775"/>
                    <a:ext cx="2804742" cy="560603"/>
                  </a:xfrm>
                  <a:prstGeom prst="rect">
                    <a:avLst/>
                  </a:prstGeom>
                  <a:blipFill rotWithShape="0">
                    <a:blip r:embed="rId29"/>
                    <a:stretch>
                      <a:fillRect t="-5435" b="-978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0" name="Ink 29"/>
                  <p14:cNvContentPartPr/>
                  <p14:nvPr/>
                </p14:nvContentPartPr>
                <p14:xfrm>
                  <a:off x="5562414" y="4477335"/>
                  <a:ext cx="390600" cy="319320"/>
                </p14:xfrm>
              </p:contentPart>
            </mc:Choice>
            <mc:Fallback xmlns="">
              <p:pic>
                <p:nvPicPr>
                  <p:cNvPr id="30" name="Ink 29"/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5540814" y="4460775"/>
                    <a:ext cx="434880" cy="34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99" name="Ink 98"/>
                  <p14:cNvContentPartPr/>
                  <p14:nvPr/>
                </p14:nvContentPartPr>
                <p14:xfrm>
                  <a:off x="5344974" y="4321815"/>
                  <a:ext cx="775440" cy="727920"/>
                </p14:xfrm>
              </p:contentPart>
            </mc:Choice>
            <mc:Fallback xmlns="">
              <p:pic>
                <p:nvPicPr>
                  <p:cNvPr id="99" name="Ink 98"/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326254" y="4291935"/>
                    <a:ext cx="824040" cy="78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04" name="Ink 103"/>
                  <p14:cNvContentPartPr/>
                  <p14:nvPr/>
                </p14:nvContentPartPr>
                <p14:xfrm>
                  <a:off x="5991894" y="4629975"/>
                  <a:ext cx="182160" cy="203400"/>
                </p14:xfrm>
              </p:contentPart>
            </mc:Choice>
            <mc:Fallback xmlns="">
              <p:pic>
                <p:nvPicPr>
                  <p:cNvPr id="104" name="Ink 103"/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968134" y="4610175"/>
                    <a:ext cx="228240" cy="24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05" name="Ink 104"/>
                  <p14:cNvContentPartPr/>
                  <p14:nvPr/>
                </p14:nvContentPartPr>
                <p14:xfrm>
                  <a:off x="4587534" y="4833015"/>
                  <a:ext cx="1617840" cy="378720"/>
                </p14:xfrm>
              </p:contentPart>
            </mc:Choice>
            <mc:Fallback xmlns="">
              <p:pic>
                <p:nvPicPr>
                  <p:cNvPr id="105" name="Ink 104"/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559094" y="4807095"/>
                    <a:ext cx="1675440" cy="43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112" name="Ink 111"/>
                  <p14:cNvContentPartPr/>
                  <p14:nvPr/>
                </p14:nvContentPartPr>
                <p14:xfrm>
                  <a:off x="7373214" y="4498575"/>
                  <a:ext cx="667440" cy="452880"/>
                </p14:xfrm>
              </p:contentPart>
            </mc:Choice>
            <mc:Fallback xmlns="">
              <p:pic>
                <p:nvPicPr>
                  <p:cNvPr id="112" name="Ink 111"/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349094" y="4485975"/>
                    <a:ext cx="714600" cy="48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113" name="Ink 112"/>
                  <p14:cNvContentPartPr/>
                  <p14:nvPr/>
                </p14:nvContentPartPr>
                <p14:xfrm>
                  <a:off x="7025094" y="4281855"/>
                  <a:ext cx="1191240" cy="970920"/>
                </p14:xfrm>
              </p:contentPart>
            </mc:Choice>
            <mc:Fallback xmlns="">
              <p:pic>
                <p:nvPicPr>
                  <p:cNvPr id="113" name="Ink 112"/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998094" y="4252335"/>
                    <a:ext cx="1247400" cy="10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116" name="Ink 115"/>
                  <p14:cNvContentPartPr/>
                  <p14:nvPr/>
                </p14:nvContentPartPr>
                <p14:xfrm>
                  <a:off x="5730894" y="4785855"/>
                  <a:ext cx="604080" cy="32760"/>
                </p14:xfrm>
              </p:contentPart>
            </mc:Choice>
            <mc:Fallback xmlns="">
              <p:pic>
                <p:nvPicPr>
                  <p:cNvPr id="116" name="Ink 115"/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707854" y="4759215"/>
                    <a:ext cx="641160" cy="7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19" name="Ink 118"/>
                  <p14:cNvContentPartPr/>
                  <p14:nvPr/>
                </p14:nvContentPartPr>
                <p14:xfrm>
                  <a:off x="7420374" y="4889175"/>
                  <a:ext cx="778320" cy="55440"/>
                </p14:xfrm>
              </p:contentPart>
            </mc:Choice>
            <mc:Fallback xmlns="">
              <p:pic>
                <p:nvPicPr>
                  <p:cNvPr id="119" name="Ink 118"/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7394814" y="4863615"/>
                    <a:ext cx="81720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23" name="Ink 122"/>
                  <p14:cNvContentPartPr/>
                  <p14:nvPr/>
                </p14:nvContentPartPr>
                <p14:xfrm>
                  <a:off x="4912614" y="4728975"/>
                  <a:ext cx="267480" cy="134280"/>
                </p14:xfrm>
              </p:contentPart>
            </mc:Choice>
            <mc:Fallback xmlns="">
              <p:pic>
                <p:nvPicPr>
                  <p:cNvPr id="123" name="Ink 122"/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889934" y="4702695"/>
                    <a:ext cx="31716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25" name="Ink 124"/>
                  <p14:cNvContentPartPr/>
                  <p14:nvPr/>
                </p14:nvContentPartPr>
                <p14:xfrm>
                  <a:off x="6539094" y="4741215"/>
                  <a:ext cx="316080" cy="90720"/>
                </p14:xfrm>
              </p:contentPart>
            </mc:Choice>
            <mc:Fallback xmlns="">
              <p:pic>
                <p:nvPicPr>
                  <p:cNvPr id="125" name="Ink 124"/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518934" y="4714215"/>
                    <a:ext cx="35820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26" name="Ink 125"/>
                  <p14:cNvContentPartPr/>
                  <p14:nvPr/>
                </p14:nvContentPartPr>
                <p14:xfrm>
                  <a:off x="7459974" y="5034975"/>
                  <a:ext cx="843120" cy="276120"/>
                </p14:xfrm>
              </p:contentPart>
            </mc:Choice>
            <mc:Fallback xmlns="">
              <p:pic>
                <p:nvPicPr>
                  <p:cNvPr id="126" name="Ink 125"/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437654" y="5009055"/>
                    <a:ext cx="891000" cy="327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Content Placeholder 2"/>
            <p:cNvSpPr txBox="1">
              <a:spLocks/>
            </p:cNvSpPr>
            <p:nvPr/>
          </p:nvSpPr>
          <p:spPr>
            <a:xfrm>
              <a:off x="4696589" y="4695825"/>
              <a:ext cx="4456936" cy="104935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sz="2000" dirty="0" smtClean="0"/>
                <a:t>g dictated by “mode volume” of photonic cloud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826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81" grpId="0" animBg="1"/>
      <p:bldP spid="90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Long-range interactions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1"/>
                <a:ext cx="9069705" cy="104935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When bandgap detuning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 smtClean="0"/>
                  <a:t> is large, photon is virtual, and mediates interactions with a second atom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1"/>
                <a:ext cx="9069705" cy="1049354"/>
              </a:xfrm>
              <a:blipFill rotWithShape="0">
                <a:blip r:embed="rId2"/>
                <a:stretch>
                  <a:fillRect l="-941" t="-4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23231" y="3273963"/>
                <a:ext cx="5758884" cy="7793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𝑔𝑒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231" y="3273963"/>
                <a:ext cx="5758884" cy="7793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500061" y="4208780"/>
                <a:ext cx="9069705" cy="17062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 lnSpcReduction="100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Same loss mechanisms as a real cavity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Excited atom emits into free-space at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Photon decays due to absorption/scattering from imperfections at rate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61" y="4208780"/>
                <a:ext cx="9069705" cy="1706245"/>
              </a:xfrm>
              <a:prstGeom prst="rect">
                <a:avLst/>
              </a:prstGeom>
              <a:blipFill rotWithShape="0">
                <a:blip r:embed="rId4"/>
                <a:stretch>
                  <a:fillRect l="-806" t="-4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utoShape 41"/>
          <p:cNvSpPr>
            <a:spLocks noChangeAspect="1" noChangeArrowheads="1" noTextEdit="1"/>
          </p:cNvSpPr>
          <p:nvPr/>
        </p:nvSpPr>
        <p:spPr bwMode="auto">
          <a:xfrm>
            <a:off x="958900" y="2105025"/>
            <a:ext cx="8208913" cy="66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1064460" y="2125642"/>
            <a:ext cx="8069541" cy="511305"/>
          </a:xfrm>
          <a:prstGeom prst="rect">
            <a:avLst/>
          </a:prstGeom>
          <a:solidFill>
            <a:srgbClr val="9BBED4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Oval 48"/>
          <p:cNvSpPr>
            <a:spLocks noChangeArrowheads="1"/>
          </p:cNvSpPr>
          <p:nvPr/>
        </p:nvSpPr>
        <p:spPr bwMode="auto">
          <a:xfrm>
            <a:off x="1662356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45"/>
          <p:cNvSpPr>
            <a:spLocks/>
          </p:cNvSpPr>
          <p:nvPr/>
        </p:nvSpPr>
        <p:spPr bwMode="auto">
          <a:xfrm>
            <a:off x="964673" y="2636947"/>
            <a:ext cx="8169328" cy="102261"/>
          </a:xfrm>
          <a:custGeom>
            <a:avLst/>
            <a:gdLst>
              <a:gd name="T0" fmla="*/ 100 w 8200"/>
              <a:gd name="T1" fmla="*/ 0 h 100"/>
              <a:gd name="T2" fmla="*/ 0 w 8200"/>
              <a:gd name="T3" fmla="*/ 100 h 100"/>
              <a:gd name="T4" fmla="*/ 8100 w 8200"/>
              <a:gd name="T5" fmla="*/ 100 h 100"/>
              <a:gd name="T6" fmla="*/ 8200 w 8200"/>
              <a:gd name="T7" fmla="*/ 0 h 100"/>
              <a:gd name="T8" fmla="*/ 100 w 8200"/>
              <a:gd name="T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00" h="100">
                <a:moveTo>
                  <a:pt x="100" y="0"/>
                </a:moveTo>
                <a:lnTo>
                  <a:pt x="0" y="100"/>
                </a:lnTo>
                <a:lnTo>
                  <a:pt x="8100" y="100"/>
                </a:lnTo>
                <a:lnTo>
                  <a:pt x="8200" y="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Oval 46"/>
          <p:cNvSpPr>
            <a:spLocks noChangeArrowheads="1"/>
          </p:cNvSpPr>
          <p:nvPr/>
        </p:nvSpPr>
        <p:spPr bwMode="auto">
          <a:xfrm>
            <a:off x="1164247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Freeform 47"/>
          <p:cNvSpPr>
            <a:spLocks/>
          </p:cNvSpPr>
          <p:nvPr/>
        </p:nvSpPr>
        <p:spPr bwMode="auto">
          <a:xfrm>
            <a:off x="1169195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Oval 50"/>
          <p:cNvSpPr>
            <a:spLocks noChangeArrowheads="1"/>
          </p:cNvSpPr>
          <p:nvPr/>
        </p:nvSpPr>
        <p:spPr bwMode="auto">
          <a:xfrm>
            <a:off x="2160466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51"/>
          <p:cNvSpPr>
            <a:spLocks/>
          </p:cNvSpPr>
          <p:nvPr/>
        </p:nvSpPr>
        <p:spPr bwMode="auto">
          <a:xfrm>
            <a:off x="2165414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Oval 52"/>
          <p:cNvSpPr>
            <a:spLocks noChangeArrowheads="1"/>
          </p:cNvSpPr>
          <p:nvPr/>
        </p:nvSpPr>
        <p:spPr bwMode="auto">
          <a:xfrm>
            <a:off x="2658575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Freeform 53"/>
          <p:cNvSpPr>
            <a:spLocks/>
          </p:cNvSpPr>
          <p:nvPr/>
        </p:nvSpPr>
        <p:spPr bwMode="auto">
          <a:xfrm>
            <a:off x="2663524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Oval 54"/>
          <p:cNvSpPr>
            <a:spLocks noChangeArrowheads="1"/>
          </p:cNvSpPr>
          <p:nvPr/>
        </p:nvSpPr>
        <p:spPr bwMode="auto">
          <a:xfrm>
            <a:off x="3156685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Freeform 55"/>
          <p:cNvSpPr>
            <a:spLocks/>
          </p:cNvSpPr>
          <p:nvPr/>
        </p:nvSpPr>
        <p:spPr bwMode="auto">
          <a:xfrm>
            <a:off x="3161633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Oval 56"/>
          <p:cNvSpPr>
            <a:spLocks noChangeArrowheads="1"/>
          </p:cNvSpPr>
          <p:nvPr/>
        </p:nvSpPr>
        <p:spPr bwMode="auto">
          <a:xfrm>
            <a:off x="3654795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Freeform 57"/>
          <p:cNvSpPr>
            <a:spLocks/>
          </p:cNvSpPr>
          <p:nvPr/>
        </p:nvSpPr>
        <p:spPr bwMode="auto">
          <a:xfrm>
            <a:off x="3659743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Oval 58"/>
          <p:cNvSpPr>
            <a:spLocks noChangeArrowheads="1"/>
          </p:cNvSpPr>
          <p:nvPr/>
        </p:nvSpPr>
        <p:spPr bwMode="auto">
          <a:xfrm>
            <a:off x="6145343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Freeform 59"/>
          <p:cNvSpPr>
            <a:spLocks/>
          </p:cNvSpPr>
          <p:nvPr/>
        </p:nvSpPr>
        <p:spPr bwMode="auto">
          <a:xfrm>
            <a:off x="6150291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Oval 60"/>
          <p:cNvSpPr>
            <a:spLocks noChangeArrowheads="1"/>
          </p:cNvSpPr>
          <p:nvPr/>
        </p:nvSpPr>
        <p:spPr bwMode="auto">
          <a:xfrm>
            <a:off x="6643453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Freeform 61"/>
          <p:cNvSpPr>
            <a:spLocks/>
          </p:cNvSpPr>
          <p:nvPr/>
        </p:nvSpPr>
        <p:spPr bwMode="auto">
          <a:xfrm>
            <a:off x="6648401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Oval 62"/>
          <p:cNvSpPr>
            <a:spLocks noChangeArrowheads="1"/>
          </p:cNvSpPr>
          <p:nvPr/>
        </p:nvSpPr>
        <p:spPr bwMode="auto">
          <a:xfrm>
            <a:off x="7141562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" name="Freeform 63"/>
          <p:cNvSpPr>
            <a:spLocks/>
          </p:cNvSpPr>
          <p:nvPr/>
        </p:nvSpPr>
        <p:spPr bwMode="auto">
          <a:xfrm>
            <a:off x="7146510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Oval 64"/>
          <p:cNvSpPr>
            <a:spLocks noChangeArrowheads="1"/>
          </p:cNvSpPr>
          <p:nvPr/>
        </p:nvSpPr>
        <p:spPr bwMode="auto">
          <a:xfrm>
            <a:off x="7639672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Freeform 65"/>
          <p:cNvSpPr>
            <a:spLocks/>
          </p:cNvSpPr>
          <p:nvPr/>
        </p:nvSpPr>
        <p:spPr bwMode="auto">
          <a:xfrm>
            <a:off x="7644620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Oval 66"/>
          <p:cNvSpPr>
            <a:spLocks noChangeArrowheads="1"/>
          </p:cNvSpPr>
          <p:nvPr/>
        </p:nvSpPr>
        <p:spPr bwMode="auto">
          <a:xfrm>
            <a:off x="8137782" y="2227903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Freeform 67"/>
          <p:cNvSpPr>
            <a:spLocks/>
          </p:cNvSpPr>
          <p:nvPr/>
        </p:nvSpPr>
        <p:spPr bwMode="auto">
          <a:xfrm>
            <a:off x="8142730" y="2227903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Oval 68"/>
          <p:cNvSpPr>
            <a:spLocks noChangeArrowheads="1"/>
          </p:cNvSpPr>
          <p:nvPr/>
        </p:nvSpPr>
        <p:spPr bwMode="auto">
          <a:xfrm>
            <a:off x="8635891" y="2227903"/>
            <a:ext cx="399147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69"/>
          <p:cNvSpPr>
            <a:spLocks/>
          </p:cNvSpPr>
          <p:nvPr/>
        </p:nvSpPr>
        <p:spPr bwMode="auto">
          <a:xfrm>
            <a:off x="8640839" y="2227903"/>
            <a:ext cx="394199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Oval 70"/>
          <p:cNvSpPr>
            <a:spLocks noChangeArrowheads="1"/>
          </p:cNvSpPr>
          <p:nvPr/>
        </p:nvSpPr>
        <p:spPr bwMode="auto">
          <a:xfrm>
            <a:off x="4152904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71"/>
          <p:cNvSpPr>
            <a:spLocks/>
          </p:cNvSpPr>
          <p:nvPr/>
        </p:nvSpPr>
        <p:spPr bwMode="auto">
          <a:xfrm>
            <a:off x="4157853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Oval 72"/>
          <p:cNvSpPr>
            <a:spLocks noChangeArrowheads="1"/>
          </p:cNvSpPr>
          <p:nvPr/>
        </p:nvSpPr>
        <p:spPr bwMode="auto">
          <a:xfrm>
            <a:off x="4651014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73"/>
          <p:cNvSpPr>
            <a:spLocks/>
          </p:cNvSpPr>
          <p:nvPr/>
        </p:nvSpPr>
        <p:spPr bwMode="auto">
          <a:xfrm>
            <a:off x="4655962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Oval 74"/>
          <p:cNvSpPr>
            <a:spLocks noChangeArrowheads="1"/>
          </p:cNvSpPr>
          <p:nvPr/>
        </p:nvSpPr>
        <p:spPr bwMode="auto">
          <a:xfrm>
            <a:off x="5149124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75"/>
          <p:cNvSpPr>
            <a:spLocks/>
          </p:cNvSpPr>
          <p:nvPr/>
        </p:nvSpPr>
        <p:spPr bwMode="auto">
          <a:xfrm>
            <a:off x="5154072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Oval 76"/>
          <p:cNvSpPr>
            <a:spLocks noChangeArrowheads="1"/>
          </p:cNvSpPr>
          <p:nvPr/>
        </p:nvSpPr>
        <p:spPr bwMode="auto">
          <a:xfrm>
            <a:off x="5647233" y="2227903"/>
            <a:ext cx="398323" cy="306783"/>
          </a:xfrm>
          <a:prstGeom prst="ellipse">
            <a:avLst/>
          </a:prstGeom>
          <a:solidFill>
            <a:schemeClr val="bg2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" name="Freeform 77"/>
          <p:cNvSpPr>
            <a:spLocks/>
          </p:cNvSpPr>
          <p:nvPr/>
        </p:nvSpPr>
        <p:spPr bwMode="auto">
          <a:xfrm>
            <a:off x="5652181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3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Freeform 49"/>
          <p:cNvSpPr>
            <a:spLocks/>
          </p:cNvSpPr>
          <p:nvPr/>
        </p:nvSpPr>
        <p:spPr bwMode="auto">
          <a:xfrm>
            <a:off x="1667304" y="2227903"/>
            <a:ext cx="393375" cy="287815"/>
          </a:xfrm>
          <a:custGeom>
            <a:avLst/>
            <a:gdLst>
              <a:gd name="T0" fmla="*/ 195 w 395"/>
              <a:gd name="T1" fmla="*/ 0 h 282"/>
              <a:gd name="T2" fmla="*/ 0 w 395"/>
              <a:gd name="T3" fmla="*/ 118 h 282"/>
              <a:gd name="T4" fmla="*/ 95 w 395"/>
              <a:gd name="T5" fmla="*/ 100 h 282"/>
              <a:gd name="T6" fmla="*/ 295 w 395"/>
              <a:gd name="T7" fmla="*/ 250 h 282"/>
              <a:gd name="T8" fmla="*/ 290 w 395"/>
              <a:gd name="T9" fmla="*/ 282 h 282"/>
              <a:gd name="T10" fmla="*/ 395 w 395"/>
              <a:gd name="T11" fmla="*/ 150 h 282"/>
              <a:gd name="T12" fmla="*/ 195 w 395"/>
              <a:gd name="T13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5" h="282">
                <a:moveTo>
                  <a:pt x="195" y="0"/>
                </a:moveTo>
                <a:cubicBezTo>
                  <a:pt x="99" y="0"/>
                  <a:pt x="20" y="51"/>
                  <a:pt x="0" y="118"/>
                </a:cubicBezTo>
                <a:cubicBezTo>
                  <a:pt x="28" y="107"/>
                  <a:pt x="61" y="100"/>
                  <a:pt x="95" y="100"/>
                </a:cubicBezTo>
                <a:cubicBezTo>
                  <a:pt x="206" y="100"/>
                  <a:pt x="295" y="167"/>
                  <a:pt x="295" y="250"/>
                </a:cubicBezTo>
                <a:cubicBezTo>
                  <a:pt x="295" y="261"/>
                  <a:pt x="293" y="272"/>
                  <a:pt x="290" y="282"/>
                </a:cubicBezTo>
                <a:cubicBezTo>
                  <a:pt x="352" y="257"/>
                  <a:pt x="395" y="207"/>
                  <a:pt x="395" y="150"/>
                </a:cubicBezTo>
                <a:cubicBezTo>
                  <a:pt x="395" y="67"/>
                  <a:pt x="305" y="0"/>
                  <a:pt x="195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4768731" y="2293642"/>
            <a:ext cx="201842" cy="1940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1" y="2150562"/>
            <a:ext cx="8506806" cy="461464"/>
          </a:xfrm>
          <a:prstGeom prst="rect">
            <a:avLst/>
          </a:prstGeom>
        </p:spPr>
      </p:pic>
      <p:sp>
        <p:nvSpPr>
          <p:cNvPr id="77" name="Freeform 44"/>
          <p:cNvSpPr>
            <a:spLocks/>
          </p:cNvSpPr>
          <p:nvPr/>
        </p:nvSpPr>
        <p:spPr bwMode="auto">
          <a:xfrm>
            <a:off x="964673" y="2125642"/>
            <a:ext cx="99787" cy="613565"/>
          </a:xfrm>
          <a:custGeom>
            <a:avLst/>
            <a:gdLst>
              <a:gd name="T0" fmla="*/ 100 w 100"/>
              <a:gd name="T1" fmla="*/ 0 h 600"/>
              <a:gd name="T2" fmla="*/ 0 w 100"/>
              <a:gd name="T3" fmla="*/ 100 h 600"/>
              <a:gd name="T4" fmla="*/ 0 w 100"/>
              <a:gd name="T5" fmla="*/ 600 h 600"/>
              <a:gd name="T6" fmla="*/ 100 w 100"/>
              <a:gd name="T7" fmla="*/ 500 h 600"/>
              <a:gd name="T8" fmla="*/ 100 w 100"/>
              <a:gd name="T9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600">
                <a:moveTo>
                  <a:pt x="100" y="0"/>
                </a:moveTo>
                <a:lnTo>
                  <a:pt x="0" y="100"/>
                </a:lnTo>
                <a:lnTo>
                  <a:pt x="0" y="600"/>
                </a:lnTo>
                <a:lnTo>
                  <a:pt x="100" y="500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616472" y="2371810"/>
            <a:ext cx="348202" cy="316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4765641" y="2290848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6255545" y="2295525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3156685" y="2776537"/>
            <a:ext cx="3386981" cy="493084"/>
            <a:chOff x="3156685" y="3233737"/>
            <a:chExt cx="3386981" cy="493084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156685" y="3422972"/>
              <a:ext cx="3386981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586287" y="3233737"/>
                  <a:ext cx="487634" cy="4930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𝑳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6287" y="3233737"/>
                  <a:ext cx="487634" cy="49308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00060" y="5840530"/>
            <a:ext cx="9069705" cy="1706245"/>
            <a:chOff x="500060" y="5840530"/>
            <a:chExt cx="9069705" cy="17062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438525" y="6758172"/>
                  <a:ext cx="2860456" cy="6046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a14:m>
                  <a:r>
                    <a:rPr lang="en-GB" sz="2400" dirty="0" smtClean="0">
                      <a:solidFill>
                        <a:schemeClr val="tx1"/>
                      </a:solidFill>
                    </a:rPr>
                    <a:t>  for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𝑄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525" y="6758172"/>
                  <a:ext cx="2860456" cy="60465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5330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Content Placeholder 2"/>
                <p:cNvSpPr txBox="1">
                  <a:spLocks/>
                </p:cNvSpPr>
                <p:nvPr/>
              </p:nvSpPr>
              <p:spPr>
                <a:xfrm>
                  <a:off x="500060" y="5840530"/>
                  <a:ext cx="9069705" cy="17062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  <a:buClr>
                      <a:srgbClr val="FF0000"/>
                    </a:buClr>
                  </a:pPr>
                  <a:r>
                    <a:rPr lang="en-US" dirty="0" smtClean="0">
                      <a:solidFill>
                        <a:schemeClr val="tx1"/>
                      </a:solidFill>
                    </a:rPr>
                    <a:t>Can optimize detuning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dirty="0" smtClean="0">
                      <a:solidFill>
                        <a:schemeClr val="tx1"/>
                      </a:solidFill>
                    </a:rPr>
                    <a:t> to produce best ratio of coherent interactions to dissipation</a:t>
                  </a:r>
                </a:p>
              </p:txBody>
            </p:sp>
          </mc:Choice>
          <mc:Fallback xmlns="">
            <p:sp>
              <p:nvSpPr>
                <p:cNvPr id="82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060" y="5840530"/>
                  <a:ext cx="9069705" cy="170624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941" t="-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835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multi-physics coupling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83286" y="1190625"/>
                <a:ext cx="3745000" cy="9646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𝑈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/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/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286" y="1190625"/>
                <a:ext cx="3745000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503873" y="2200273"/>
                <a:ext cx="9069705" cy="1875339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More than just long-range spin interactions: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is a mechanical potential acting on atoms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Strong coupling of photons to spin excitations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3" y="2200273"/>
                <a:ext cx="9069705" cy="1875339"/>
              </a:xfrm>
              <a:prstGeom prst="rect">
                <a:avLst/>
              </a:prstGeom>
              <a:blipFill rotWithShape="0">
                <a:blip r:embed="rId3"/>
                <a:stretch>
                  <a:fillRect l="-941" t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04232" y="4293000"/>
            <a:ext cx="5923080" cy="1278360"/>
            <a:chOff x="704232" y="4293000"/>
            <a:chExt cx="5923080" cy="127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Ink 18"/>
                <p14:cNvContentPartPr/>
                <p14:nvPr/>
              </p14:nvContentPartPr>
              <p14:xfrm>
                <a:off x="704232" y="4293000"/>
                <a:ext cx="2817000" cy="68004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9112" y="4279680"/>
                  <a:ext cx="2847600" cy="70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3" name="Ink 32"/>
                <p14:cNvContentPartPr/>
                <p14:nvPr/>
              </p14:nvContentPartPr>
              <p14:xfrm>
                <a:off x="2320272" y="5073120"/>
                <a:ext cx="1200600" cy="43092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05872" y="5063040"/>
                  <a:ext cx="123048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6" name="Ink 45"/>
                <p14:cNvContentPartPr/>
                <p14:nvPr/>
              </p14:nvContentPartPr>
              <p14:xfrm>
                <a:off x="5518512" y="4293720"/>
                <a:ext cx="1108800" cy="1277640"/>
              </p14:xfrm>
            </p:contentPart>
          </mc:Choice>
          <mc:Fallback xmlns="">
            <p:pic>
              <p:nvPicPr>
                <p:cNvPr id="46" name="Ink 4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01232" y="4280040"/>
                  <a:ext cx="1141560" cy="13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9" name="Ink 48"/>
                <p14:cNvContentPartPr/>
                <p14:nvPr/>
              </p14:nvContentPartPr>
              <p14:xfrm>
                <a:off x="4103352" y="4689360"/>
                <a:ext cx="1887120" cy="671760"/>
              </p14:xfrm>
            </p:contentPart>
          </mc:Choice>
          <mc:Fallback xmlns="">
            <p:pic>
              <p:nvPicPr>
                <p:cNvPr id="49" name="Ink 4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86072" y="4676400"/>
                  <a:ext cx="1923120" cy="703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781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multi-physics coupling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132965" y="2333625"/>
            <a:ext cx="5953760" cy="2743200"/>
            <a:chOff x="2209165" y="4238625"/>
            <a:chExt cx="5953760" cy="2743200"/>
          </a:xfrm>
        </p:grpSpPr>
        <p:sp>
          <p:nvSpPr>
            <p:cNvPr id="11" name="Left-Right Arrow 10"/>
            <p:cNvSpPr/>
            <p:nvPr/>
          </p:nvSpPr>
          <p:spPr>
            <a:xfrm>
              <a:off x="4352925" y="6372225"/>
              <a:ext cx="1371600" cy="609600"/>
            </a:xfrm>
            <a:prstGeom prst="leftRight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-Right Arrow 11"/>
            <p:cNvSpPr/>
            <p:nvPr/>
          </p:nvSpPr>
          <p:spPr>
            <a:xfrm rot="3600000">
              <a:off x="5392535" y="5137344"/>
              <a:ext cx="1371600" cy="609600"/>
            </a:xfrm>
            <a:prstGeom prst="leftRight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-Right Arrow 12"/>
            <p:cNvSpPr/>
            <p:nvPr/>
          </p:nvSpPr>
          <p:spPr>
            <a:xfrm rot="7200000">
              <a:off x="3283389" y="5137345"/>
              <a:ext cx="1371600" cy="609600"/>
            </a:xfrm>
            <a:prstGeom prst="leftRight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13885" y="4238625"/>
              <a:ext cx="1524000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Spins</a:t>
              </a:r>
              <a:endPara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5365" y="6431546"/>
              <a:ext cx="2067560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Phonons</a:t>
              </a:r>
              <a:endPara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9165" y="6417945"/>
              <a:ext cx="2067560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Photons</a:t>
              </a:r>
              <a:endPara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352925" y="5076825"/>
              <a:ext cx="1412240" cy="129540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Long-range</a:t>
              </a:r>
              <a:endParaRPr lang="en-US" sz="2400" b="1" dirty="0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495627" y="1038225"/>
            <a:ext cx="9069705" cy="93766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An exciting new </a:t>
            </a:r>
            <a:r>
              <a:rPr lang="en-US" b="1" dirty="0" smtClean="0">
                <a:solidFill>
                  <a:srgbClr val="FF0000"/>
                </a:solidFill>
              </a:rPr>
              <a:t>quantum material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058" y="2181225"/>
            <a:ext cx="2930867" cy="1935805"/>
            <a:chOff x="279058" y="1907457"/>
            <a:chExt cx="2930867" cy="1935805"/>
          </a:xfrm>
        </p:grpSpPr>
        <p:sp>
          <p:nvSpPr>
            <p:cNvPr id="19" name="TextBox 18"/>
            <p:cNvSpPr txBox="1"/>
            <p:nvPr/>
          </p:nvSpPr>
          <p:spPr>
            <a:xfrm>
              <a:off x="279058" y="1907457"/>
              <a:ext cx="2930867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Cavity QED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433" y="2395462"/>
              <a:ext cx="1431977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6984658" y="2257425"/>
            <a:ext cx="2930867" cy="1854097"/>
            <a:chOff x="6679858" y="2288457"/>
            <a:chExt cx="2930867" cy="1854097"/>
          </a:xfrm>
        </p:grpSpPr>
        <p:sp>
          <p:nvSpPr>
            <p:cNvPr id="20" name="TextBox 19"/>
            <p:cNvSpPr txBox="1"/>
            <p:nvPr/>
          </p:nvSpPr>
          <p:spPr>
            <a:xfrm>
              <a:off x="6679858" y="2288457"/>
              <a:ext cx="2930867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Ion traps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3251"/>
              <a:ext cx="2106297" cy="143930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667820" y="5381625"/>
            <a:ext cx="5809305" cy="1704975"/>
            <a:chOff x="736258" y="5716419"/>
            <a:chExt cx="5809305" cy="1704975"/>
          </a:xfrm>
        </p:grpSpPr>
        <p:sp>
          <p:nvSpPr>
            <p:cNvPr id="18" name="TextBox 17"/>
            <p:cNvSpPr txBox="1"/>
            <p:nvPr/>
          </p:nvSpPr>
          <p:spPr>
            <a:xfrm>
              <a:off x="736258" y="6448425"/>
              <a:ext cx="2930867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C00000"/>
                  </a:solidFill>
                </a:rPr>
                <a:t>Optomechanics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5394" y="5716419"/>
              <a:ext cx="3030169" cy="1704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1158740"/>
          </a:xfrm>
        </p:spPr>
        <p:txBody>
          <a:bodyPr/>
          <a:lstStyle/>
          <a:p>
            <a:r>
              <a:rPr lang="en-US" dirty="0" smtClean="0"/>
              <a:t>Jaynes-Cummings model: interaction of atom with single mode of a cavity</a:t>
            </a:r>
            <a:endParaRPr lang="en-GB" dirty="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2539260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2539260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27186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37092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2555138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2486025"/>
                <a:ext cx="932435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486025"/>
                <a:ext cx="932435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654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3490913"/>
                <a:ext cx="150220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3490913"/>
                <a:ext cx="1502206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40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28361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24725" y="2486025"/>
                <a:ext cx="2453364" cy="404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Δ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cavity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atom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725" y="2486025"/>
                <a:ext cx="2453364" cy="404791"/>
              </a:xfrm>
              <a:prstGeom prst="rect">
                <a:avLst/>
              </a:prstGeom>
              <a:blipFill rotWithShape="0"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97933" y="1861419"/>
                <a:ext cx="4398192" cy="396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933" y="1861419"/>
                <a:ext cx="4398192" cy="396006"/>
              </a:xfrm>
              <a:prstGeom prst="rect">
                <a:avLst/>
              </a:prstGeom>
              <a:blipFill rotWithShape="0">
                <a:blip r:embed="rId6"/>
                <a:stretch>
                  <a:fillRect l="-1110" t="-4615" r="-277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/>
          <p:cNvSpPr txBox="1">
            <a:spLocks/>
          </p:cNvSpPr>
          <p:nvPr/>
        </p:nvSpPr>
        <p:spPr>
          <a:xfrm>
            <a:off x="507069" y="4146685"/>
            <a:ext cx="9069705" cy="147727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So far, ideal (no losses)</a:t>
            </a:r>
            <a:endParaRPr lang="en-GB" dirty="0" smtClean="0"/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GB" dirty="0" smtClean="0"/>
              <a:t>Conserves total number of excitations (</a:t>
            </a:r>
            <a:r>
              <a:rPr lang="en-GB" dirty="0" err="1" smtClean="0"/>
              <a:t>atomic+photonic</a:t>
            </a:r>
            <a:r>
              <a:rPr lang="en-GB" dirty="0" smtClean="0"/>
              <a:t>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GB" dirty="0" smtClean="0"/>
              <a:t>Can solve each number manifold separately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24173" y="2943225"/>
                <a:ext cx="1382110" cy="476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943225"/>
                <a:ext cx="1382110" cy="47628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563092" y="5550710"/>
            <a:ext cx="3743191" cy="2012140"/>
            <a:chOff x="6002640" y="4272327"/>
            <a:chExt cx="3743191" cy="2012140"/>
          </a:xfrm>
        </p:grpSpPr>
        <p:grpSp>
          <p:nvGrpSpPr>
            <p:cNvPr id="19" name="Group 18"/>
            <p:cNvGrpSpPr/>
            <p:nvPr/>
          </p:nvGrpSpPr>
          <p:grpSpPr>
            <a:xfrm>
              <a:off x="6002640" y="4280707"/>
              <a:ext cx="3637440" cy="2003760"/>
              <a:chOff x="6002640" y="4280707"/>
              <a:chExt cx="3637440" cy="200376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6002640" y="4280707"/>
                <a:ext cx="3637440" cy="2003760"/>
                <a:chOff x="6002640" y="4280707"/>
                <a:chExt cx="3637440" cy="2003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35" name="Ink 34"/>
                    <p14:cNvContentPartPr/>
                    <p14:nvPr/>
                  </p14:nvContentPartPr>
                  <p14:xfrm>
                    <a:off x="6021000" y="4667707"/>
                    <a:ext cx="3345480" cy="1616760"/>
                  </p14:xfrm>
                </p:contentPart>
              </mc:Choice>
              <mc:Fallback xmlns="">
                <p:pic>
                  <p:nvPicPr>
                    <p:cNvPr id="35" name="Ink 34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5998680" y="4648627"/>
                      <a:ext cx="3396240" cy="165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36" name="Ink 35"/>
                    <p14:cNvContentPartPr/>
                    <p14:nvPr/>
                  </p14:nvContentPartPr>
                  <p14:xfrm>
                    <a:off x="6046200" y="5097187"/>
                    <a:ext cx="2712240" cy="974880"/>
                  </p14:xfrm>
                </p:contentPart>
              </mc:Choice>
              <mc:Fallback xmlns="">
                <p:pic>
                  <p:nvPicPr>
                    <p:cNvPr id="36" name="Ink 35"/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022800" y="5069107"/>
                      <a:ext cx="2764080" cy="1032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37" name="Ink 36"/>
                    <p14:cNvContentPartPr/>
                    <p14:nvPr/>
                  </p14:nvContentPartPr>
                  <p14:xfrm>
                    <a:off x="7316640" y="4623427"/>
                    <a:ext cx="61920" cy="0"/>
                  </p14:xfrm>
                </p:contentPart>
              </mc:Choice>
              <mc:Fallback xmlns="">
                <p:pic>
                  <p:nvPicPr>
                    <p:cNvPr id="37" name="Ink 36"/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0" y="0"/>
                      <a:ext cx="61920" cy="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38" name="Ink 37"/>
                    <p14:cNvContentPartPr/>
                    <p14:nvPr/>
                  </p14:nvContentPartPr>
                  <p14:xfrm>
                    <a:off x="6534000" y="4280707"/>
                    <a:ext cx="1998360" cy="626760"/>
                  </p14:xfrm>
                </p:contentPart>
              </mc:Choice>
              <mc:Fallback xmlns="">
                <p:pic>
                  <p:nvPicPr>
                    <p:cNvPr id="38" name="Ink 37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6509520" y="4256587"/>
                      <a:ext cx="2046240" cy="67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39" name="Ink 38"/>
                    <p14:cNvContentPartPr/>
                    <p14:nvPr/>
                  </p14:nvContentPartPr>
                  <p14:xfrm>
                    <a:off x="6002640" y="5169907"/>
                    <a:ext cx="2755440" cy="986760"/>
                  </p14:xfrm>
                </p:contentPart>
              </mc:Choice>
              <mc:Fallback xmlns="">
                <p:pic>
                  <p:nvPicPr>
                    <p:cNvPr id="39" name="Ink 38"/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5979960" y="5142547"/>
                      <a:ext cx="2806920" cy="104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40" name="Ink 39"/>
                    <p14:cNvContentPartPr/>
                    <p14:nvPr/>
                  </p14:nvContentPartPr>
                  <p14:xfrm>
                    <a:off x="8661240" y="5483107"/>
                    <a:ext cx="978840" cy="719280"/>
                  </p14:xfrm>
                </p:contentPart>
              </mc:Choice>
              <mc:Fallback xmlns="">
                <p:pic>
                  <p:nvPicPr>
                    <p:cNvPr id="40" name="Ink 39"/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8649360" y="5467987"/>
                      <a:ext cx="1005840" cy="758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4" name="Ink 33"/>
                  <p14:cNvContentPartPr/>
                  <p14:nvPr/>
                </p14:nvContentPartPr>
                <p14:xfrm>
                  <a:off x="7301464" y="4626459"/>
                  <a:ext cx="104400" cy="9360"/>
                </p14:xfrm>
              </p:contentPart>
            </mc:Choice>
            <mc:Fallback xmlns="">
              <p:pic>
                <p:nvPicPr>
                  <p:cNvPr id="34" name="Ink 33"/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291744" y="4614939"/>
                    <a:ext cx="126360" cy="33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/>
                <p14:cNvContentPartPr/>
                <p14:nvPr/>
              </p14:nvContentPartPr>
              <p14:xfrm>
                <a:off x="8559271" y="4272327"/>
                <a:ext cx="811800" cy="44496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534071" y="4242807"/>
                  <a:ext cx="86868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/>
                <p14:cNvContentPartPr/>
                <p14:nvPr/>
              </p14:nvContentPartPr>
              <p14:xfrm>
                <a:off x="8834311" y="4546287"/>
                <a:ext cx="100440" cy="11736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811271" y="4520367"/>
                  <a:ext cx="142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/>
                <p14:cNvContentPartPr/>
                <p14:nvPr/>
              </p14:nvContentPartPr>
              <p14:xfrm>
                <a:off x="9035551" y="4559967"/>
                <a:ext cx="101160" cy="1116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006391" y="4529727"/>
                  <a:ext cx="1440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/>
                <p14:cNvContentPartPr/>
                <p14:nvPr/>
              </p14:nvContentPartPr>
              <p14:xfrm>
                <a:off x="9080911" y="4511007"/>
                <a:ext cx="17280" cy="12708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058591" y="4495887"/>
                  <a:ext cx="543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0" name="Ink 29"/>
                <p14:cNvContentPartPr/>
                <p14:nvPr/>
              </p14:nvContentPartPr>
              <p14:xfrm>
                <a:off x="9258751" y="4479327"/>
                <a:ext cx="19440" cy="24264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234991" y="4462767"/>
                  <a:ext cx="612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" name="Ink 30"/>
                <p14:cNvContentPartPr/>
                <p14:nvPr/>
              </p14:nvContentPartPr>
              <p14:xfrm>
                <a:off x="9509671" y="4418847"/>
                <a:ext cx="223200" cy="30168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485191" y="4394007"/>
                  <a:ext cx="26640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2" name="Ink 31"/>
                <p14:cNvContentPartPr/>
                <p14:nvPr/>
              </p14:nvContentPartPr>
              <p14:xfrm>
                <a:off x="9481231" y="4444767"/>
                <a:ext cx="264600" cy="6552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455671" y="4420287"/>
                  <a:ext cx="309600" cy="110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" name="TextBox 40"/>
          <p:cNvSpPr txBox="1"/>
          <p:nvPr/>
        </p:nvSpPr>
        <p:spPr>
          <a:xfrm>
            <a:off x="4897029" y="6375570"/>
            <a:ext cx="38862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On resonance: Rabi oscillations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41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Overview of new possibilities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4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Magnetism vs. crystallization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401445"/>
          </a:xfrm>
        </p:spPr>
        <p:txBody>
          <a:bodyPr/>
          <a:lstStyle/>
          <a:p>
            <a:r>
              <a:rPr lang="en-US" dirty="0" smtClean="0"/>
              <a:t>Spin physics (encoded in electron spins) has been studied forever</a:t>
            </a:r>
          </a:p>
          <a:p>
            <a:pPr lvl="1"/>
            <a:r>
              <a:rPr lang="en-US" dirty="0" smtClean="0"/>
              <a:t>“Quantum magnetism”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23594" y="2437257"/>
            <a:ext cx="7021043" cy="1608936"/>
            <a:chOff x="1123594" y="2437257"/>
            <a:chExt cx="7021043" cy="16089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94" y="2437257"/>
              <a:ext cx="2924531" cy="16089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563237" y="2908720"/>
                  <a:ext cx="3581400" cy="5030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/>
                    <a:t>Curie Law </a:t>
                  </a:r>
                  <a:r>
                    <a:rPr lang="en-US" sz="2000" b="1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</a:rPr>
                        <m:t>𝑴</m:t>
                      </m:r>
                      <m:r>
                        <a:rPr lang="en-US" sz="2000" b="1" i="1" smtClean="0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/>
                            </a:rPr>
                            <m:t>𝑩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/>
                            </a:rPr>
                            <m:t>𝑻</m:t>
                          </m:r>
                        </m:den>
                      </m:f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3237" y="2908720"/>
                  <a:ext cx="3581400" cy="50308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874" b="-8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506349" y="4217924"/>
            <a:ext cx="9069705" cy="2087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Can destroy </a:t>
            </a:r>
            <a:r>
              <a:rPr lang="en-US" dirty="0" err="1" smtClean="0"/>
              <a:t>paramagnetism</a:t>
            </a:r>
            <a:r>
              <a:rPr lang="en-US" dirty="0" smtClean="0"/>
              <a:t> at low temperatures, without melting the material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Physics of spin and crystallization have different origin and different strengths (Bohr magneton or exchange vs. Coulomb)</a:t>
            </a:r>
          </a:p>
        </p:txBody>
      </p:sp>
    </p:spTree>
    <p:extLst>
      <p:ext uri="{BB962C8B-B14F-4D97-AF65-F5344CB8AC3E}">
        <p14:creationId xmlns:p14="http://schemas.microsoft.com/office/powerpoint/2010/main" val="351958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crystallization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648750"/>
          </a:xfrm>
        </p:spPr>
        <p:txBody>
          <a:bodyPr/>
          <a:lstStyle/>
          <a:p>
            <a:r>
              <a:rPr lang="en-US" dirty="0" smtClean="0"/>
              <a:t>Strong spin-photon coupling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02286" y="1726023"/>
                <a:ext cx="3608039" cy="9646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𝑈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/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/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286" y="1726023"/>
                <a:ext cx="3608039" cy="9646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038725" y="2564223"/>
            <a:ext cx="3733800" cy="1209895"/>
            <a:chOff x="5419725" y="2028825"/>
            <a:chExt cx="3733800" cy="1209895"/>
          </a:xfrm>
        </p:grpSpPr>
        <p:sp>
          <p:nvSpPr>
            <p:cNvPr id="6" name="TextBox 5"/>
            <p:cNvSpPr txBox="1"/>
            <p:nvPr/>
          </p:nvSpPr>
          <p:spPr>
            <a:xfrm>
              <a:off x="5419725" y="2631118"/>
              <a:ext cx="373380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</a:rPr>
                <a:t>Spin interactions</a:t>
              </a:r>
            </a:p>
            <a:p>
              <a:pPr algn="ctr"/>
              <a:r>
                <a:rPr lang="en-US" b="1" dirty="0" smtClean="0">
                  <a:solidFill>
                    <a:srgbClr val="00B050"/>
                  </a:solidFill>
                </a:rPr>
                <a:t>Leads to entanglement, etc.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6486525" y="2028825"/>
              <a:ext cx="304800" cy="533400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609725" y="2488023"/>
            <a:ext cx="3733800" cy="1293402"/>
            <a:chOff x="1990725" y="1952625"/>
            <a:chExt cx="3733800" cy="1293402"/>
          </a:xfrm>
        </p:grpSpPr>
        <p:sp>
          <p:nvSpPr>
            <p:cNvPr id="9" name="TextBox 8"/>
            <p:cNvSpPr txBox="1"/>
            <p:nvPr/>
          </p:nvSpPr>
          <p:spPr>
            <a:xfrm>
              <a:off x="1990725" y="2638425"/>
              <a:ext cx="373380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Spatial interactions</a:t>
              </a:r>
            </a:p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Leads to crystallization, etc.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048125" y="1952625"/>
              <a:ext cx="914400" cy="68580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507757" y="3970875"/>
            <a:ext cx="9069705" cy="102975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Naïve question: can one create a “quantum crystal,” held together by entanglement?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467458" y="4853721"/>
            <a:ext cx="9821740" cy="2351869"/>
            <a:chOff x="467458" y="4853721"/>
            <a:chExt cx="9821740" cy="2351869"/>
          </a:xfrm>
        </p:grpSpPr>
        <p:grpSp>
          <p:nvGrpSpPr>
            <p:cNvPr id="14" name="Group 13"/>
            <p:cNvGrpSpPr/>
            <p:nvPr/>
          </p:nvGrpSpPr>
          <p:grpSpPr>
            <a:xfrm>
              <a:off x="467458" y="5493336"/>
              <a:ext cx="6096000" cy="1712254"/>
              <a:chOff x="1838325" y="5000625"/>
              <a:chExt cx="6096000" cy="17122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8325" y="5000625"/>
                <a:ext cx="6096000" cy="1514686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828925" y="6362911"/>
                <a:ext cx="3733800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C00000"/>
                    </a:solidFill>
                  </a:rPr>
                  <a:t>Entangled spatial dimers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507757" y="4853721"/>
              <a:ext cx="9069705" cy="612896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Yes!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55398" y="5863688"/>
              <a:ext cx="373380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M.T. Manzoni et al, Nature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Commun</a:t>
              </a:r>
              <a:r>
                <a:rPr lang="en-US" b="1" dirty="0" smtClean="0">
                  <a:solidFill>
                    <a:srgbClr val="C00000"/>
                  </a:solidFill>
                </a:rPr>
                <a:t>. 8, 14696 (2017)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0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Strongly interacting photons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82171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Optical response of atoms coupled to </a:t>
            </a:r>
            <a:r>
              <a:rPr lang="en-US" dirty="0" smtClean="0"/>
              <a:t>broadband </a:t>
            </a:r>
            <a:r>
              <a:rPr lang="en-US" dirty="0" smtClean="0"/>
              <a:t>waveguide is “boring</a:t>
            </a:r>
            <a:r>
              <a:rPr lang="en-US" dirty="0" smtClean="0"/>
              <a:t>”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847725" y="1739856"/>
            <a:ext cx="8690418" cy="2498769"/>
            <a:chOff x="920307" y="1948521"/>
            <a:chExt cx="8690418" cy="24987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9125" y="1948521"/>
              <a:ext cx="3837200" cy="23088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147965" y="2200014"/>
                  <a:ext cx="4462760" cy="8849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C00000"/>
                      </a:solidFill>
                    </a:rPr>
                    <a:t>Linear transmission spectrum</a:t>
                  </a:r>
                </a:p>
                <a:p>
                  <a:r>
                    <a:rPr lang="en-US" dirty="0" smtClean="0"/>
                    <a:t>N=10 atoms,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=0.3</m:t>
                      </m:r>
                    </m:oMath>
                  </a14:m>
                  <a:endParaRPr lang="en-US" dirty="0" smtClean="0"/>
                </a:p>
                <a:p>
                  <a:r>
                    <a:rPr lang="en-US" dirty="0" smtClean="0"/>
                    <a:t>Randomly distributed on 100 sites (10 runs)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7965" y="2200014"/>
                  <a:ext cx="4462760" cy="884922"/>
                </a:xfrm>
                <a:prstGeom prst="rect">
                  <a:avLst/>
                </a:prstGeom>
                <a:blipFill>
                  <a:blip r:embed="rId3"/>
                  <a:stretch>
                    <a:fillRect l="-3279" t="-11034" r="-2459" b="-1517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 rot="16200000">
              <a:off x="266827" y="2974149"/>
              <a:ext cx="1564595" cy="2576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 smtClean="0">
                  <a:solidFill>
                    <a:srgbClr val="091625"/>
                  </a:solidFill>
                </a:rPr>
                <a:t>Transmittance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793440" y="4168688"/>
                  <a:ext cx="2358403" cy="2786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𝑒𝑔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en-US" b="0" i="0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D</m:t>
                            </m:r>
                          </m:sub>
                        </m:sSub>
                        <m:r>
                          <a:rPr lang="en-US" b="0" i="0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Γ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3440" y="4168688"/>
                  <a:ext cx="2358403" cy="278602"/>
                </a:xfrm>
                <a:prstGeom prst="rect">
                  <a:avLst/>
                </a:prstGeom>
                <a:blipFill>
                  <a:blip r:embed="rId4"/>
                  <a:stretch>
                    <a:fillRect t="-8889" b="-3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85725" y="4513582"/>
            <a:ext cx="9491737" cy="1918597"/>
            <a:chOff x="85725" y="4513582"/>
            <a:chExt cx="9491737" cy="1918597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07757" y="4513582"/>
              <a:ext cx="9069705" cy="639443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Tied to form of Hamiltonian</a:t>
              </a:r>
              <a:endParaRPr lang="en-GB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5725" y="5129577"/>
              <a:ext cx="8763000" cy="1302602"/>
              <a:chOff x="619125" y="4867399"/>
              <a:chExt cx="8763000" cy="13026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19125" y="4867399"/>
                    <a:ext cx="8763000" cy="7501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D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25" y="4867399"/>
                    <a:ext cx="8763000" cy="75014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4" name="Ink 13"/>
                  <p14:cNvContentPartPr/>
                  <p14:nvPr/>
                </p14:nvContentPartPr>
                <p14:xfrm>
                  <a:off x="2281214" y="5534961"/>
                  <a:ext cx="2746800" cy="219240"/>
                </p14:xfrm>
              </p:contentPart>
            </mc:Choice>
            <mc:Fallback xmlns="">
              <p:pic>
                <p:nvPicPr>
                  <p:cNvPr id="15" name="Ink 14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271134" y="5520201"/>
                    <a:ext cx="2760840" cy="24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5" name="Ink 14"/>
                  <p14:cNvContentPartPr/>
                  <p14:nvPr/>
                </p14:nvContentPartPr>
                <p14:xfrm>
                  <a:off x="3063494" y="6005121"/>
                  <a:ext cx="113400" cy="0"/>
                </p14:xfrm>
              </p:contentPart>
            </mc:Choice>
            <mc:Fallback xmlns="">
              <p:pic>
                <p:nvPicPr>
                  <p:cNvPr id="16" name="Ink 15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053054" y="6005121"/>
                    <a:ext cx="12852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/>
                  <p14:cNvContentPartPr/>
                  <p14:nvPr/>
                </p14:nvContentPartPr>
                <p14:xfrm>
                  <a:off x="2455454" y="5856441"/>
                  <a:ext cx="2237400" cy="313560"/>
                </p14:xfrm>
              </p:contentPart>
            </mc:Choice>
            <mc:Fallback xmlns="">
              <p:pic>
                <p:nvPicPr>
                  <p:cNvPr id="17" name="Ink 16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443214" y="5845641"/>
                    <a:ext cx="2261880" cy="33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7" name="Ink 16"/>
                  <p14:cNvContentPartPr/>
                  <p14:nvPr/>
                </p14:nvContentPartPr>
                <p14:xfrm>
                  <a:off x="5982014" y="5917281"/>
                  <a:ext cx="48960" cy="0"/>
                </p14:xfrm>
              </p:contentPart>
            </mc:Choice>
            <mc:Fallback xmlns="">
              <p:pic>
                <p:nvPicPr>
                  <p:cNvPr id="18" name="Ink 17"/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973014" y="5917281"/>
                    <a:ext cx="6768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8" name="Ink 17"/>
                  <p14:cNvContentPartPr/>
                  <p14:nvPr/>
                </p14:nvContentPartPr>
                <p14:xfrm>
                  <a:off x="5319253" y="5584281"/>
                  <a:ext cx="3453271" cy="78119"/>
                </p14:xfrm>
              </p:contentPart>
            </mc:Choice>
            <mc:Fallback xmlns="">
              <p:pic>
                <p:nvPicPr>
                  <p:cNvPr id="19" name="Ink 18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308093" y="5569881"/>
                    <a:ext cx="3473072" cy="1061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/>
                  <p14:cNvContentPartPr/>
                  <p14:nvPr/>
                </p14:nvContentPartPr>
                <p14:xfrm>
                  <a:off x="5998574" y="5943201"/>
                  <a:ext cx="82800" cy="0"/>
                </p14:xfrm>
              </p:contentPart>
            </mc:Choice>
            <mc:Fallback xmlns="">
              <p:pic>
                <p:nvPicPr>
                  <p:cNvPr id="20" name="Ink 19"/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0" y="0"/>
                    <a:ext cx="8280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/>
                  <p14:cNvContentPartPr/>
                  <p14:nvPr/>
                </p14:nvContentPartPr>
                <p14:xfrm>
                  <a:off x="5618054" y="5799201"/>
                  <a:ext cx="2374560" cy="333000"/>
                </p14:xfrm>
              </p:contentPart>
            </mc:Choice>
            <mc:Fallback xmlns="">
              <p:pic>
                <p:nvPicPr>
                  <p:cNvPr id="21" name="Ink 20"/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05094" y="5789491"/>
                    <a:ext cx="2400840" cy="355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1" name="Ink 20"/>
                  <p14:cNvContentPartPr/>
                  <p14:nvPr/>
                </p14:nvContentPartPr>
                <p14:xfrm>
                  <a:off x="6199814" y="5827281"/>
                  <a:ext cx="0" cy="182520"/>
                </p14:xfrm>
              </p:contentPart>
            </mc:Choice>
            <mc:Fallback xmlns="">
              <p:pic>
                <p:nvPicPr>
                  <p:cNvPr id="22" name="Ink 21"/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199814" y="5814321"/>
                    <a:ext cx="0" cy="209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2" name="Content Placeholder 2"/>
          <p:cNvSpPr txBox="1">
            <a:spLocks/>
          </p:cNvSpPr>
          <p:nvPr/>
        </p:nvSpPr>
        <p:spPr>
          <a:xfrm>
            <a:off x="507757" y="6799582"/>
            <a:ext cx="9069705" cy="63944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What if we add bandgap-mediated interactions?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8422652" y="5133055"/>
            <a:ext cx="1576842" cy="1123969"/>
            <a:chOff x="8422652" y="5133055"/>
            <a:chExt cx="1576842" cy="11239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422652" y="5133055"/>
                  <a:ext cx="1576842" cy="6542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2652" y="5133055"/>
                  <a:ext cx="1576842" cy="654282"/>
                </a:xfrm>
                <a:prstGeom prst="rect">
                  <a:avLst/>
                </a:prstGeom>
                <a:blipFill>
                  <a:blip r:embed="rId22"/>
                  <a:stretch>
                    <a:fillRect b="-18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8848725" y="5999389"/>
                  <a:ext cx="885242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8725" y="5999389"/>
                  <a:ext cx="885242" cy="257635"/>
                </a:xfrm>
                <a:prstGeom prst="rect">
                  <a:avLst/>
                </a:prstGeom>
                <a:blipFill>
                  <a:blip r:embed="rId23"/>
                  <a:stretch>
                    <a:fillRect l="-5517" r="-1379" b="-2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8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Strongly interacting photons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94157" y="1079707"/>
            <a:ext cx="9069705" cy="944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Physical system: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" y="1549194"/>
            <a:ext cx="4029075" cy="199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band_and_gammatot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5"/>
          <a:stretch/>
        </p:blipFill>
        <p:spPr>
          <a:xfrm>
            <a:off x="5343525" y="885825"/>
            <a:ext cx="2381613" cy="304312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48325" y="2148920"/>
            <a:ext cx="2895600" cy="349968"/>
            <a:chOff x="5648325" y="5178065"/>
            <a:chExt cx="3832838" cy="349968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5648325" y="5367337"/>
              <a:ext cx="2971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617209" y="5178065"/>
                  <a:ext cx="863954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atom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209" y="5178065"/>
                  <a:ext cx="863954" cy="349968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6803517" y="2746704"/>
            <a:ext cx="2913596" cy="904880"/>
            <a:chOff x="7115173" y="6043609"/>
            <a:chExt cx="2913596" cy="904880"/>
          </a:xfrm>
        </p:grpSpPr>
        <p:sp>
          <p:nvSpPr>
            <p:cNvPr id="21" name="Right Arrow 20"/>
            <p:cNvSpPr/>
            <p:nvPr/>
          </p:nvSpPr>
          <p:spPr>
            <a:xfrm rot="10800000">
              <a:off x="7272342" y="6043609"/>
              <a:ext cx="457200" cy="2890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15173" y="6340887"/>
              <a:ext cx="2913596" cy="6076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Bandgap – Long-range atomic interactions (TE)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7109753" y="2347040"/>
            <a:ext cx="2504020" cy="469032"/>
            <a:chOff x="7524749" y="5505449"/>
            <a:chExt cx="2504020" cy="469032"/>
          </a:xfrm>
        </p:grpSpPr>
        <p:sp>
          <p:nvSpPr>
            <p:cNvPr id="29" name="Right Arrow 28"/>
            <p:cNvSpPr/>
            <p:nvPr/>
          </p:nvSpPr>
          <p:spPr>
            <a:xfrm rot="10800000">
              <a:off x="7524749" y="5505449"/>
              <a:ext cx="457200" cy="28902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77726" y="5624513"/>
              <a:ext cx="1951043" cy="349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Waveguide (TM)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8061" y="3903980"/>
            <a:ext cx="9069705" cy="2375979"/>
            <a:chOff x="488061" y="3903980"/>
            <a:chExt cx="9069705" cy="2375979"/>
          </a:xfrm>
        </p:grpSpPr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488061" y="3903980"/>
              <a:ext cx="9069705" cy="944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Near-resonant waveguide photons (TM) can efficiently hybridize with atomic excitations</a:t>
              </a:r>
              <a:endParaRPr lang="en-US" dirty="0"/>
            </a:p>
          </p:txBody>
        </p:sp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49" y="4848225"/>
              <a:ext cx="2886075" cy="143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Explosion 2 24"/>
          <p:cNvSpPr/>
          <p:nvPr/>
        </p:nvSpPr>
        <p:spPr>
          <a:xfrm>
            <a:off x="3912872" y="5016683"/>
            <a:ext cx="2208473" cy="46458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3230868" y="5041124"/>
            <a:ext cx="1484769" cy="751346"/>
            <a:chOff x="3208155" y="5025672"/>
            <a:chExt cx="1484769" cy="751346"/>
          </a:xfrm>
        </p:grpSpPr>
        <p:sp>
          <p:nvSpPr>
            <p:cNvPr id="50" name="Freeform 49"/>
            <p:cNvSpPr/>
            <p:nvPr/>
          </p:nvSpPr>
          <p:spPr>
            <a:xfrm>
              <a:off x="3208155" y="5414653"/>
              <a:ext cx="1484769" cy="362365"/>
            </a:xfrm>
            <a:custGeom>
              <a:avLst/>
              <a:gdLst>
                <a:gd name="connsiteX0" fmla="*/ 0 w 1484769"/>
                <a:gd name="connsiteY0" fmla="*/ 362365 h 362365"/>
                <a:gd name="connsiteX1" fmla="*/ 334979 w 1484769"/>
                <a:gd name="connsiteY1" fmla="*/ 317097 h 362365"/>
                <a:gd name="connsiteX2" fmla="*/ 579422 w 1484769"/>
                <a:gd name="connsiteY2" fmla="*/ 190349 h 362365"/>
                <a:gd name="connsiteX3" fmla="*/ 787652 w 1484769"/>
                <a:gd name="connsiteY3" fmla="*/ 18333 h 362365"/>
                <a:gd name="connsiteX4" fmla="*/ 1068309 w 1484769"/>
                <a:gd name="connsiteY4" fmla="*/ 27386 h 362365"/>
                <a:gd name="connsiteX5" fmla="*/ 1186004 w 1484769"/>
                <a:gd name="connsiteY5" fmla="*/ 217509 h 362365"/>
                <a:gd name="connsiteX6" fmla="*/ 1339913 w 1484769"/>
                <a:gd name="connsiteY6" fmla="*/ 317097 h 362365"/>
                <a:gd name="connsiteX7" fmla="*/ 1484769 w 1484769"/>
                <a:gd name="connsiteY7" fmla="*/ 326151 h 36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769" h="362365">
                  <a:moveTo>
                    <a:pt x="0" y="362365"/>
                  </a:moveTo>
                  <a:cubicBezTo>
                    <a:pt x="119204" y="354065"/>
                    <a:pt x="238409" y="345766"/>
                    <a:pt x="334979" y="317097"/>
                  </a:cubicBezTo>
                  <a:cubicBezTo>
                    <a:pt x="431549" y="288428"/>
                    <a:pt x="503977" y="240143"/>
                    <a:pt x="579422" y="190349"/>
                  </a:cubicBezTo>
                  <a:cubicBezTo>
                    <a:pt x="654867" y="140555"/>
                    <a:pt x="706171" y="45493"/>
                    <a:pt x="787652" y="18333"/>
                  </a:cubicBezTo>
                  <a:cubicBezTo>
                    <a:pt x="869133" y="-8827"/>
                    <a:pt x="1001917" y="-5810"/>
                    <a:pt x="1068309" y="27386"/>
                  </a:cubicBezTo>
                  <a:cubicBezTo>
                    <a:pt x="1134701" y="60582"/>
                    <a:pt x="1140737" y="169224"/>
                    <a:pt x="1186004" y="217509"/>
                  </a:cubicBezTo>
                  <a:cubicBezTo>
                    <a:pt x="1231271" y="265794"/>
                    <a:pt x="1290119" y="298990"/>
                    <a:pt x="1339913" y="317097"/>
                  </a:cubicBezTo>
                  <a:cubicBezTo>
                    <a:pt x="1389707" y="335204"/>
                    <a:pt x="1437238" y="330677"/>
                    <a:pt x="1484769" y="32615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3973628" y="5025672"/>
                  <a:ext cx="5493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3628" y="5025672"/>
                  <a:ext cx="549381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1060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Oval 53"/>
            <p:cNvSpPr/>
            <p:nvPr/>
          </p:nvSpPr>
          <p:spPr bwMode="auto">
            <a:xfrm>
              <a:off x="4104710" y="5495398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73738" y="5028922"/>
            <a:ext cx="1484769" cy="727306"/>
            <a:chOff x="4817116" y="5025476"/>
            <a:chExt cx="1484769" cy="727306"/>
          </a:xfrm>
        </p:grpSpPr>
        <p:sp>
          <p:nvSpPr>
            <p:cNvPr id="51" name="Freeform 50"/>
            <p:cNvSpPr/>
            <p:nvPr/>
          </p:nvSpPr>
          <p:spPr>
            <a:xfrm>
              <a:off x="4817116" y="5390417"/>
              <a:ext cx="1484769" cy="362365"/>
            </a:xfrm>
            <a:custGeom>
              <a:avLst/>
              <a:gdLst>
                <a:gd name="connsiteX0" fmla="*/ 0 w 1484769"/>
                <a:gd name="connsiteY0" fmla="*/ 362365 h 362365"/>
                <a:gd name="connsiteX1" fmla="*/ 334979 w 1484769"/>
                <a:gd name="connsiteY1" fmla="*/ 317097 h 362365"/>
                <a:gd name="connsiteX2" fmla="*/ 579422 w 1484769"/>
                <a:gd name="connsiteY2" fmla="*/ 190349 h 362365"/>
                <a:gd name="connsiteX3" fmla="*/ 787652 w 1484769"/>
                <a:gd name="connsiteY3" fmla="*/ 18333 h 362365"/>
                <a:gd name="connsiteX4" fmla="*/ 1068309 w 1484769"/>
                <a:gd name="connsiteY4" fmla="*/ 27386 h 362365"/>
                <a:gd name="connsiteX5" fmla="*/ 1186004 w 1484769"/>
                <a:gd name="connsiteY5" fmla="*/ 217509 h 362365"/>
                <a:gd name="connsiteX6" fmla="*/ 1339913 w 1484769"/>
                <a:gd name="connsiteY6" fmla="*/ 317097 h 362365"/>
                <a:gd name="connsiteX7" fmla="*/ 1484769 w 1484769"/>
                <a:gd name="connsiteY7" fmla="*/ 326151 h 36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769" h="362365">
                  <a:moveTo>
                    <a:pt x="0" y="362365"/>
                  </a:moveTo>
                  <a:cubicBezTo>
                    <a:pt x="119204" y="354065"/>
                    <a:pt x="238409" y="345766"/>
                    <a:pt x="334979" y="317097"/>
                  </a:cubicBezTo>
                  <a:cubicBezTo>
                    <a:pt x="431549" y="288428"/>
                    <a:pt x="503977" y="240143"/>
                    <a:pt x="579422" y="190349"/>
                  </a:cubicBezTo>
                  <a:cubicBezTo>
                    <a:pt x="654867" y="140555"/>
                    <a:pt x="706171" y="45493"/>
                    <a:pt x="787652" y="18333"/>
                  </a:cubicBezTo>
                  <a:cubicBezTo>
                    <a:pt x="869133" y="-8827"/>
                    <a:pt x="1001917" y="-5810"/>
                    <a:pt x="1068309" y="27386"/>
                  </a:cubicBezTo>
                  <a:cubicBezTo>
                    <a:pt x="1134701" y="60582"/>
                    <a:pt x="1140737" y="169224"/>
                    <a:pt x="1186004" y="217509"/>
                  </a:cubicBezTo>
                  <a:cubicBezTo>
                    <a:pt x="1231271" y="265794"/>
                    <a:pt x="1290119" y="298990"/>
                    <a:pt x="1339913" y="317097"/>
                  </a:cubicBezTo>
                  <a:cubicBezTo>
                    <a:pt x="1389707" y="335204"/>
                    <a:pt x="1437238" y="330677"/>
                    <a:pt x="1484769" y="32615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5459430" y="5025476"/>
                  <a:ext cx="5493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9430" y="5025476"/>
                  <a:ext cx="549381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1060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Oval 54"/>
            <p:cNvSpPr/>
            <p:nvPr/>
          </p:nvSpPr>
          <p:spPr bwMode="auto">
            <a:xfrm>
              <a:off x="5613156" y="5490065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493101" y="6342380"/>
            <a:ext cx="9069705" cy="944245"/>
          </a:xfrm>
          <a:prstGeom prst="rect">
            <a:avLst/>
          </a:prstGeom>
        </p:spPr>
        <p:txBody>
          <a:bodyPr vert="horz" lIns="100794" tIns="50397" rIns="100794" bIns="50397" rtlCol="0">
            <a:normAutofit lnSpcReduction="1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Excited atoms can interact with each other via bandgap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Effective long-range interaction between </a:t>
            </a:r>
            <a:r>
              <a:rPr lang="en-US" i="1" dirty="0" smtClean="0">
                <a:solidFill>
                  <a:srgbClr val="FF0000"/>
                </a:solidFill>
              </a:rPr>
              <a:t>photons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1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8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Long-range interactions between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Long range interactions between photons are strange!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506349" y="1498473"/>
            <a:ext cx="9069705" cy="1673352"/>
            <a:chOff x="506349" y="1498473"/>
            <a:chExt cx="9069705" cy="1673352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506349" y="1498473"/>
              <a:ext cx="9069705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Typical nonlinear material: intensity-dependent index (Kerr)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71725" y="2181225"/>
              <a:ext cx="2819400" cy="99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371725" y="2300517"/>
              <a:ext cx="1262964" cy="752015"/>
            </a:xfrm>
            <a:custGeom>
              <a:avLst/>
              <a:gdLst>
                <a:gd name="connsiteX0" fmla="*/ 0 w 1484769"/>
                <a:gd name="connsiteY0" fmla="*/ 362365 h 362365"/>
                <a:gd name="connsiteX1" fmla="*/ 334979 w 1484769"/>
                <a:gd name="connsiteY1" fmla="*/ 317097 h 362365"/>
                <a:gd name="connsiteX2" fmla="*/ 579422 w 1484769"/>
                <a:gd name="connsiteY2" fmla="*/ 190349 h 362365"/>
                <a:gd name="connsiteX3" fmla="*/ 787652 w 1484769"/>
                <a:gd name="connsiteY3" fmla="*/ 18333 h 362365"/>
                <a:gd name="connsiteX4" fmla="*/ 1068309 w 1484769"/>
                <a:gd name="connsiteY4" fmla="*/ 27386 h 362365"/>
                <a:gd name="connsiteX5" fmla="*/ 1186004 w 1484769"/>
                <a:gd name="connsiteY5" fmla="*/ 217509 h 362365"/>
                <a:gd name="connsiteX6" fmla="*/ 1339913 w 1484769"/>
                <a:gd name="connsiteY6" fmla="*/ 317097 h 362365"/>
                <a:gd name="connsiteX7" fmla="*/ 1484769 w 1484769"/>
                <a:gd name="connsiteY7" fmla="*/ 326151 h 36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769" h="362365">
                  <a:moveTo>
                    <a:pt x="0" y="362365"/>
                  </a:moveTo>
                  <a:cubicBezTo>
                    <a:pt x="119204" y="354065"/>
                    <a:pt x="238409" y="345766"/>
                    <a:pt x="334979" y="317097"/>
                  </a:cubicBezTo>
                  <a:cubicBezTo>
                    <a:pt x="431549" y="288428"/>
                    <a:pt x="503977" y="240143"/>
                    <a:pt x="579422" y="190349"/>
                  </a:cubicBezTo>
                  <a:cubicBezTo>
                    <a:pt x="654867" y="140555"/>
                    <a:pt x="706171" y="45493"/>
                    <a:pt x="787652" y="18333"/>
                  </a:cubicBezTo>
                  <a:cubicBezTo>
                    <a:pt x="869133" y="-8827"/>
                    <a:pt x="1001917" y="-5810"/>
                    <a:pt x="1068309" y="27386"/>
                  </a:cubicBezTo>
                  <a:cubicBezTo>
                    <a:pt x="1134701" y="60582"/>
                    <a:pt x="1140737" y="169224"/>
                    <a:pt x="1186004" y="217509"/>
                  </a:cubicBezTo>
                  <a:cubicBezTo>
                    <a:pt x="1231271" y="265794"/>
                    <a:pt x="1290119" y="298990"/>
                    <a:pt x="1339913" y="317097"/>
                  </a:cubicBezTo>
                  <a:cubicBezTo>
                    <a:pt x="1389707" y="335204"/>
                    <a:pt x="1437238" y="330677"/>
                    <a:pt x="1484769" y="3261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475357" y="2342769"/>
              <a:ext cx="1262964" cy="752015"/>
            </a:xfrm>
            <a:custGeom>
              <a:avLst/>
              <a:gdLst>
                <a:gd name="connsiteX0" fmla="*/ 0 w 1484769"/>
                <a:gd name="connsiteY0" fmla="*/ 362365 h 362365"/>
                <a:gd name="connsiteX1" fmla="*/ 334979 w 1484769"/>
                <a:gd name="connsiteY1" fmla="*/ 317097 h 362365"/>
                <a:gd name="connsiteX2" fmla="*/ 579422 w 1484769"/>
                <a:gd name="connsiteY2" fmla="*/ 190349 h 362365"/>
                <a:gd name="connsiteX3" fmla="*/ 787652 w 1484769"/>
                <a:gd name="connsiteY3" fmla="*/ 18333 h 362365"/>
                <a:gd name="connsiteX4" fmla="*/ 1068309 w 1484769"/>
                <a:gd name="connsiteY4" fmla="*/ 27386 h 362365"/>
                <a:gd name="connsiteX5" fmla="*/ 1186004 w 1484769"/>
                <a:gd name="connsiteY5" fmla="*/ 217509 h 362365"/>
                <a:gd name="connsiteX6" fmla="*/ 1339913 w 1484769"/>
                <a:gd name="connsiteY6" fmla="*/ 317097 h 362365"/>
                <a:gd name="connsiteX7" fmla="*/ 1484769 w 1484769"/>
                <a:gd name="connsiteY7" fmla="*/ 326151 h 36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769" h="362365">
                  <a:moveTo>
                    <a:pt x="0" y="362365"/>
                  </a:moveTo>
                  <a:cubicBezTo>
                    <a:pt x="119204" y="354065"/>
                    <a:pt x="238409" y="345766"/>
                    <a:pt x="334979" y="317097"/>
                  </a:cubicBezTo>
                  <a:cubicBezTo>
                    <a:pt x="431549" y="288428"/>
                    <a:pt x="503977" y="240143"/>
                    <a:pt x="579422" y="190349"/>
                  </a:cubicBezTo>
                  <a:cubicBezTo>
                    <a:pt x="654867" y="140555"/>
                    <a:pt x="706171" y="45493"/>
                    <a:pt x="787652" y="18333"/>
                  </a:cubicBezTo>
                  <a:cubicBezTo>
                    <a:pt x="869133" y="-8827"/>
                    <a:pt x="1001917" y="-5810"/>
                    <a:pt x="1068309" y="27386"/>
                  </a:cubicBezTo>
                  <a:cubicBezTo>
                    <a:pt x="1134701" y="60582"/>
                    <a:pt x="1140737" y="169224"/>
                    <a:pt x="1186004" y="217509"/>
                  </a:cubicBezTo>
                  <a:cubicBezTo>
                    <a:pt x="1231271" y="265794"/>
                    <a:pt x="1290119" y="298990"/>
                    <a:pt x="1339913" y="317097"/>
                  </a:cubicBezTo>
                  <a:cubicBezTo>
                    <a:pt x="1389707" y="335204"/>
                    <a:pt x="1437238" y="330677"/>
                    <a:pt x="1484769" y="3261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588133" y="2391537"/>
              <a:ext cx="1262964" cy="752015"/>
            </a:xfrm>
            <a:custGeom>
              <a:avLst/>
              <a:gdLst>
                <a:gd name="connsiteX0" fmla="*/ 0 w 1484769"/>
                <a:gd name="connsiteY0" fmla="*/ 362365 h 362365"/>
                <a:gd name="connsiteX1" fmla="*/ 334979 w 1484769"/>
                <a:gd name="connsiteY1" fmla="*/ 317097 h 362365"/>
                <a:gd name="connsiteX2" fmla="*/ 579422 w 1484769"/>
                <a:gd name="connsiteY2" fmla="*/ 190349 h 362365"/>
                <a:gd name="connsiteX3" fmla="*/ 787652 w 1484769"/>
                <a:gd name="connsiteY3" fmla="*/ 18333 h 362365"/>
                <a:gd name="connsiteX4" fmla="*/ 1068309 w 1484769"/>
                <a:gd name="connsiteY4" fmla="*/ 27386 h 362365"/>
                <a:gd name="connsiteX5" fmla="*/ 1186004 w 1484769"/>
                <a:gd name="connsiteY5" fmla="*/ 217509 h 362365"/>
                <a:gd name="connsiteX6" fmla="*/ 1339913 w 1484769"/>
                <a:gd name="connsiteY6" fmla="*/ 317097 h 362365"/>
                <a:gd name="connsiteX7" fmla="*/ 1484769 w 1484769"/>
                <a:gd name="connsiteY7" fmla="*/ 326151 h 36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769" h="362365">
                  <a:moveTo>
                    <a:pt x="0" y="362365"/>
                  </a:moveTo>
                  <a:cubicBezTo>
                    <a:pt x="119204" y="354065"/>
                    <a:pt x="238409" y="345766"/>
                    <a:pt x="334979" y="317097"/>
                  </a:cubicBezTo>
                  <a:cubicBezTo>
                    <a:pt x="431549" y="288428"/>
                    <a:pt x="503977" y="240143"/>
                    <a:pt x="579422" y="190349"/>
                  </a:cubicBezTo>
                  <a:cubicBezTo>
                    <a:pt x="654867" y="140555"/>
                    <a:pt x="706171" y="45493"/>
                    <a:pt x="787652" y="18333"/>
                  </a:cubicBezTo>
                  <a:cubicBezTo>
                    <a:pt x="869133" y="-8827"/>
                    <a:pt x="1001917" y="-5810"/>
                    <a:pt x="1068309" y="27386"/>
                  </a:cubicBezTo>
                  <a:cubicBezTo>
                    <a:pt x="1134701" y="60582"/>
                    <a:pt x="1140737" y="169224"/>
                    <a:pt x="1186004" y="217509"/>
                  </a:cubicBezTo>
                  <a:cubicBezTo>
                    <a:pt x="1231271" y="265794"/>
                    <a:pt x="1290119" y="298990"/>
                    <a:pt x="1339913" y="317097"/>
                  </a:cubicBezTo>
                  <a:cubicBezTo>
                    <a:pt x="1389707" y="335204"/>
                    <a:pt x="1437238" y="330677"/>
                    <a:pt x="1484769" y="3261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419725" y="2342769"/>
                  <a:ext cx="2219390" cy="581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𝑑𝑛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𝑑𝐼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9725" y="2342769"/>
                  <a:ext cx="2219390" cy="58144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506349" y="3284601"/>
                <a:ext cx="9069705" cy="9442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sz="2400" dirty="0" smtClean="0"/>
                  <a:t>Local effect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+∫</m:t>
                    </m:r>
                    <m:r>
                      <a:rPr lang="en-US" sz="2400" b="0" i="1" smtClean="0">
                        <a:latin typeface="Cambria Math"/>
                      </a:rPr>
                      <m:t>𝑑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</a:rPr>
                      <m:t>𝑓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𝑟</m:t>
                    </m:r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</a:rPr>
                      <m:t>)</m:t>
                    </m:r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sz="2400" dirty="0" smtClean="0"/>
                  <a:t>Nonlinearity is too weak for </a:t>
                </a:r>
                <a:r>
                  <a:rPr lang="en-US" sz="2400" dirty="0" err="1" smtClean="0"/>
                  <a:t>quantumness</a:t>
                </a:r>
                <a:r>
                  <a:rPr lang="en-US" sz="2400" dirty="0" smtClean="0"/>
                  <a:t> to matter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49" y="3284601"/>
                <a:ext cx="9069705" cy="944245"/>
              </a:xfrm>
              <a:prstGeom prst="rect">
                <a:avLst/>
              </a:prstGeom>
              <a:blipFill rotWithShape="1">
                <a:blip r:embed="rId3"/>
                <a:stretch>
                  <a:fillRect t="-2581" b="-1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/>
          <p:cNvSpPr txBox="1">
            <a:spLocks/>
          </p:cNvSpPr>
          <p:nvPr/>
        </p:nvSpPr>
        <p:spPr>
          <a:xfrm>
            <a:off x="506349" y="4297241"/>
            <a:ext cx="9069705" cy="1172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Limits no longer apply for photonic crystals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475869" y="4924425"/>
            <a:ext cx="9069705" cy="1941931"/>
            <a:chOff x="475869" y="5508944"/>
            <a:chExt cx="9069705" cy="1941931"/>
          </a:xfrm>
        </p:grpSpPr>
        <p:grpSp>
          <p:nvGrpSpPr>
            <p:cNvPr id="12" name="Group 11"/>
            <p:cNvGrpSpPr/>
            <p:nvPr/>
          </p:nvGrpSpPr>
          <p:grpSpPr>
            <a:xfrm>
              <a:off x="475869" y="5508944"/>
              <a:ext cx="9069705" cy="1326577"/>
              <a:chOff x="503873" y="4391025"/>
              <a:chExt cx="9069705" cy="1326577"/>
            </a:xfrm>
          </p:grpSpPr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503873" y="4391025"/>
                <a:ext cx="9069705" cy="639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Two-photon molecule:</a:t>
                </a:r>
                <a:endParaRPr lang="en-GB" dirty="0"/>
              </a:p>
            </p:txBody>
          </p:sp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8325" y="4765102"/>
                <a:ext cx="6115050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AutoShape 41"/>
            <p:cNvSpPr>
              <a:spLocks noChangeAspect="1" noChangeArrowheads="1" noTextEdit="1"/>
            </p:cNvSpPr>
            <p:nvPr/>
          </p:nvSpPr>
          <p:spPr bwMode="auto">
            <a:xfrm>
              <a:off x="880668" y="6783705"/>
              <a:ext cx="8208913" cy="667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986228" y="6804322"/>
              <a:ext cx="8069541" cy="511305"/>
            </a:xfrm>
            <a:prstGeom prst="rect">
              <a:avLst/>
            </a:prstGeom>
            <a:solidFill>
              <a:srgbClr val="9BBED4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Oval 48"/>
            <p:cNvSpPr>
              <a:spLocks noChangeArrowheads="1"/>
            </p:cNvSpPr>
            <p:nvPr/>
          </p:nvSpPr>
          <p:spPr bwMode="auto">
            <a:xfrm>
              <a:off x="1584124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45"/>
            <p:cNvSpPr>
              <a:spLocks/>
            </p:cNvSpPr>
            <p:nvPr/>
          </p:nvSpPr>
          <p:spPr bwMode="auto">
            <a:xfrm>
              <a:off x="886441" y="7315627"/>
              <a:ext cx="8169328" cy="102261"/>
            </a:xfrm>
            <a:custGeom>
              <a:avLst/>
              <a:gdLst>
                <a:gd name="T0" fmla="*/ 100 w 8200"/>
                <a:gd name="T1" fmla="*/ 0 h 100"/>
                <a:gd name="T2" fmla="*/ 0 w 8200"/>
                <a:gd name="T3" fmla="*/ 100 h 100"/>
                <a:gd name="T4" fmla="*/ 8100 w 8200"/>
                <a:gd name="T5" fmla="*/ 100 h 100"/>
                <a:gd name="T6" fmla="*/ 8200 w 8200"/>
                <a:gd name="T7" fmla="*/ 0 h 100"/>
                <a:gd name="T8" fmla="*/ 100 w 8200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00" h="100">
                  <a:moveTo>
                    <a:pt x="100" y="0"/>
                  </a:moveTo>
                  <a:lnTo>
                    <a:pt x="0" y="100"/>
                  </a:lnTo>
                  <a:lnTo>
                    <a:pt x="8100" y="100"/>
                  </a:lnTo>
                  <a:lnTo>
                    <a:pt x="82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Oval 46"/>
            <p:cNvSpPr>
              <a:spLocks noChangeArrowheads="1"/>
            </p:cNvSpPr>
            <p:nvPr/>
          </p:nvSpPr>
          <p:spPr bwMode="auto">
            <a:xfrm>
              <a:off x="1086015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47"/>
            <p:cNvSpPr>
              <a:spLocks/>
            </p:cNvSpPr>
            <p:nvPr/>
          </p:nvSpPr>
          <p:spPr bwMode="auto">
            <a:xfrm>
              <a:off x="1090963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3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50"/>
            <p:cNvSpPr>
              <a:spLocks noChangeArrowheads="1"/>
            </p:cNvSpPr>
            <p:nvPr/>
          </p:nvSpPr>
          <p:spPr bwMode="auto">
            <a:xfrm>
              <a:off x="2082234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51"/>
            <p:cNvSpPr>
              <a:spLocks/>
            </p:cNvSpPr>
            <p:nvPr/>
          </p:nvSpPr>
          <p:spPr bwMode="auto">
            <a:xfrm>
              <a:off x="2087182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3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52"/>
            <p:cNvSpPr>
              <a:spLocks noChangeArrowheads="1"/>
            </p:cNvSpPr>
            <p:nvPr/>
          </p:nvSpPr>
          <p:spPr bwMode="auto">
            <a:xfrm>
              <a:off x="2580343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53"/>
            <p:cNvSpPr>
              <a:spLocks/>
            </p:cNvSpPr>
            <p:nvPr/>
          </p:nvSpPr>
          <p:spPr bwMode="auto">
            <a:xfrm>
              <a:off x="2585292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Oval 54"/>
            <p:cNvSpPr>
              <a:spLocks noChangeArrowheads="1"/>
            </p:cNvSpPr>
            <p:nvPr/>
          </p:nvSpPr>
          <p:spPr bwMode="auto">
            <a:xfrm>
              <a:off x="3078453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55"/>
            <p:cNvSpPr>
              <a:spLocks/>
            </p:cNvSpPr>
            <p:nvPr/>
          </p:nvSpPr>
          <p:spPr bwMode="auto">
            <a:xfrm>
              <a:off x="3083401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56"/>
            <p:cNvSpPr>
              <a:spLocks noChangeArrowheads="1"/>
            </p:cNvSpPr>
            <p:nvPr/>
          </p:nvSpPr>
          <p:spPr bwMode="auto">
            <a:xfrm>
              <a:off x="3576563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57"/>
            <p:cNvSpPr>
              <a:spLocks/>
            </p:cNvSpPr>
            <p:nvPr/>
          </p:nvSpPr>
          <p:spPr bwMode="auto">
            <a:xfrm>
              <a:off x="3581511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58"/>
            <p:cNvSpPr>
              <a:spLocks noChangeArrowheads="1"/>
            </p:cNvSpPr>
            <p:nvPr/>
          </p:nvSpPr>
          <p:spPr bwMode="auto">
            <a:xfrm>
              <a:off x="6067111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59"/>
            <p:cNvSpPr>
              <a:spLocks/>
            </p:cNvSpPr>
            <p:nvPr/>
          </p:nvSpPr>
          <p:spPr bwMode="auto">
            <a:xfrm>
              <a:off x="6072059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Oval 60"/>
            <p:cNvSpPr>
              <a:spLocks noChangeArrowheads="1"/>
            </p:cNvSpPr>
            <p:nvPr/>
          </p:nvSpPr>
          <p:spPr bwMode="auto">
            <a:xfrm>
              <a:off x="6565221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61"/>
            <p:cNvSpPr>
              <a:spLocks/>
            </p:cNvSpPr>
            <p:nvPr/>
          </p:nvSpPr>
          <p:spPr bwMode="auto">
            <a:xfrm>
              <a:off x="6570169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62"/>
            <p:cNvSpPr>
              <a:spLocks noChangeArrowheads="1"/>
            </p:cNvSpPr>
            <p:nvPr/>
          </p:nvSpPr>
          <p:spPr bwMode="auto">
            <a:xfrm>
              <a:off x="7063330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63"/>
            <p:cNvSpPr>
              <a:spLocks/>
            </p:cNvSpPr>
            <p:nvPr/>
          </p:nvSpPr>
          <p:spPr bwMode="auto">
            <a:xfrm>
              <a:off x="7068278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64"/>
            <p:cNvSpPr>
              <a:spLocks noChangeArrowheads="1"/>
            </p:cNvSpPr>
            <p:nvPr/>
          </p:nvSpPr>
          <p:spPr bwMode="auto">
            <a:xfrm>
              <a:off x="7561440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65"/>
            <p:cNvSpPr>
              <a:spLocks/>
            </p:cNvSpPr>
            <p:nvPr/>
          </p:nvSpPr>
          <p:spPr bwMode="auto">
            <a:xfrm>
              <a:off x="7566388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Oval 66"/>
            <p:cNvSpPr>
              <a:spLocks noChangeArrowheads="1"/>
            </p:cNvSpPr>
            <p:nvPr/>
          </p:nvSpPr>
          <p:spPr bwMode="auto">
            <a:xfrm>
              <a:off x="8059550" y="6906583"/>
              <a:ext cx="399147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7"/>
            <p:cNvSpPr>
              <a:spLocks/>
            </p:cNvSpPr>
            <p:nvPr/>
          </p:nvSpPr>
          <p:spPr bwMode="auto">
            <a:xfrm>
              <a:off x="8064498" y="6906583"/>
              <a:ext cx="394199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68"/>
            <p:cNvSpPr>
              <a:spLocks noChangeArrowheads="1"/>
            </p:cNvSpPr>
            <p:nvPr/>
          </p:nvSpPr>
          <p:spPr bwMode="auto">
            <a:xfrm>
              <a:off x="8557659" y="6906583"/>
              <a:ext cx="399147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69"/>
            <p:cNvSpPr>
              <a:spLocks/>
            </p:cNvSpPr>
            <p:nvPr/>
          </p:nvSpPr>
          <p:spPr bwMode="auto">
            <a:xfrm>
              <a:off x="8562607" y="6906583"/>
              <a:ext cx="394199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70"/>
            <p:cNvSpPr>
              <a:spLocks noChangeArrowheads="1"/>
            </p:cNvSpPr>
            <p:nvPr/>
          </p:nvSpPr>
          <p:spPr bwMode="auto">
            <a:xfrm>
              <a:off x="4074672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71"/>
            <p:cNvSpPr>
              <a:spLocks/>
            </p:cNvSpPr>
            <p:nvPr/>
          </p:nvSpPr>
          <p:spPr bwMode="auto">
            <a:xfrm>
              <a:off x="4079621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Oval 72"/>
            <p:cNvSpPr>
              <a:spLocks noChangeArrowheads="1"/>
            </p:cNvSpPr>
            <p:nvPr/>
          </p:nvSpPr>
          <p:spPr bwMode="auto">
            <a:xfrm>
              <a:off x="4572782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73"/>
            <p:cNvSpPr>
              <a:spLocks/>
            </p:cNvSpPr>
            <p:nvPr/>
          </p:nvSpPr>
          <p:spPr bwMode="auto">
            <a:xfrm>
              <a:off x="4577730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74"/>
            <p:cNvSpPr>
              <a:spLocks noChangeArrowheads="1"/>
            </p:cNvSpPr>
            <p:nvPr/>
          </p:nvSpPr>
          <p:spPr bwMode="auto">
            <a:xfrm>
              <a:off x="5070892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75"/>
            <p:cNvSpPr>
              <a:spLocks/>
            </p:cNvSpPr>
            <p:nvPr/>
          </p:nvSpPr>
          <p:spPr bwMode="auto">
            <a:xfrm>
              <a:off x="5075840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76"/>
            <p:cNvSpPr>
              <a:spLocks noChangeArrowheads="1"/>
            </p:cNvSpPr>
            <p:nvPr/>
          </p:nvSpPr>
          <p:spPr bwMode="auto">
            <a:xfrm>
              <a:off x="5569001" y="6906583"/>
              <a:ext cx="398323" cy="306783"/>
            </a:xfrm>
            <a:prstGeom prst="ellipse">
              <a:avLst/>
            </a:prstGeom>
            <a:solidFill>
              <a:schemeClr val="bg2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77"/>
            <p:cNvSpPr>
              <a:spLocks/>
            </p:cNvSpPr>
            <p:nvPr/>
          </p:nvSpPr>
          <p:spPr bwMode="auto">
            <a:xfrm>
              <a:off x="5573949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3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1589072" y="6906583"/>
              <a:ext cx="393375" cy="287815"/>
            </a:xfrm>
            <a:custGeom>
              <a:avLst/>
              <a:gdLst>
                <a:gd name="T0" fmla="*/ 195 w 395"/>
                <a:gd name="T1" fmla="*/ 0 h 282"/>
                <a:gd name="T2" fmla="*/ 0 w 395"/>
                <a:gd name="T3" fmla="*/ 118 h 282"/>
                <a:gd name="T4" fmla="*/ 95 w 395"/>
                <a:gd name="T5" fmla="*/ 100 h 282"/>
                <a:gd name="T6" fmla="*/ 295 w 395"/>
                <a:gd name="T7" fmla="*/ 250 h 282"/>
                <a:gd name="T8" fmla="*/ 290 w 395"/>
                <a:gd name="T9" fmla="*/ 282 h 282"/>
                <a:gd name="T10" fmla="*/ 395 w 395"/>
                <a:gd name="T11" fmla="*/ 150 h 282"/>
                <a:gd name="T12" fmla="*/ 195 w 395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5" h="282">
                  <a:moveTo>
                    <a:pt x="195" y="0"/>
                  </a:moveTo>
                  <a:cubicBezTo>
                    <a:pt x="99" y="0"/>
                    <a:pt x="20" y="51"/>
                    <a:pt x="0" y="118"/>
                  </a:cubicBezTo>
                  <a:cubicBezTo>
                    <a:pt x="28" y="107"/>
                    <a:pt x="61" y="100"/>
                    <a:pt x="95" y="100"/>
                  </a:cubicBezTo>
                  <a:cubicBezTo>
                    <a:pt x="206" y="100"/>
                    <a:pt x="295" y="167"/>
                    <a:pt x="295" y="250"/>
                  </a:cubicBezTo>
                  <a:cubicBezTo>
                    <a:pt x="295" y="261"/>
                    <a:pt x="293" y="272"/>
                    <a:pt x="290" y="282"/>
                  </a:cubicBezTo>
                  <a:cubicBezTo>
                    <a:pt x="352" y="257"/>
                    <a:pt x="395" y="207"/>
                    <a:pt x="395" y="150"/>
                  </a:cubicBezTo>
                  <a:cubicBezTo>
                    <a:pt x="395" y="67"/>
                    <a:pt x="305" y="0"/>
                    <a:pt x="19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4690499" y="6972322"/>
              <a:ext cx="201842" cy="1940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52" name="Freeform 44"/>
            <p:cNvSpPr>
              <a:spLocks/>
            </p:cNvSpPr>
            <p:nvPr/>
          </p:nvSpPr>
          <p:spPr bwMode="auto">
            <a:xfrm>
              <a:off x="886441" y="6804322"/>
              <a:ext cx="99787" cy="613565"/>
            </a:xfrm>
            <a:custGeom>
              <a:avLst/>
              <a:gdLst>
                <a:gd name="T0" fmla="*/ 100 w 100"/>
                <a:gd name="T1" fmla="*/ 0 h 600"/>
                <a:gd name="T2" fmla="*/ 0 w 100"/>
                <a:gd name="T3" fmla="*/ 100 h 600"/>
                <a:gd name="T4" fmla="*/ 0 w 100"/>
                <a:gd name="T5" fmla="*/ 600 h 600"/>
                <a:gd name="T6" fmla="*/ 100 w 100"/>
                <a:gd name="T7" fmla="*/ 500 h 600"/>
                <a:gd name="T8" fmla="*/ 100 w 100"/>
                <a:gd name="T9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600">
                  <a:moveTo>
                    <a:pt x="100" y="0"/>
                  </a:moveTo>
                  <a:lnTo>
                    <a:pt x="0" y="100"/>
                  </a:lnTo>
                  <a:lnTo>
                    <a:pt x="0" y="600"/>
                  </a:lnTo>
                  <a:lnTo>
                    <a:pt x="100" y="50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4687409" y="6969528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5173313" y="6972681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5670137" y="6972681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6154769" y="6972681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6645021" y="6981825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7157561" y="6972681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4173569" y="6972681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3679317" y="6981825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3179445" y="6981825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2670429" y="6972681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170557" y="6972681"/>
              <a:ext cx="197644" cy="19050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015418" y="6989709"/>
            <a:ext cx="540414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J.D. Douglas et al, PRX 6, 031017 (2016)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Two-photon molecule dynamics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061" y="1038225"/>
            <a:ext cx="9069705" cy="1172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We can use our spin model and input-output formalism to exactly solve the dynamics!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390525" y="3982201"/>
            <a:ext cx="3089757" cy="3152024"/>
            <a:chOff x="-104775" y="3763137"/>
            <a:chExt cx="3089757" cy="3152024"/>
          </a:xfrm>
        </p:grpSpPr>
        <p:sp>
          <p:nvSpPr>
            <p:cNvPr id="8" name="Freeform 7"/>
            <p:cNvSpPr/>
            <p:nvPr/>
          </p:nvSpPr>
          <p:spPr>
            <a:xfrm>
              <a:off x="390525" y="4238625"/>
              <a:ext cx="1943100" cy="2228853"/>
            </a:xfrm>
            <a:custGeom>
              <a:avLst/>
              <a:gdLst>
                <a:gd name="connsiteX0" fmla="*/ 0 w 1943100"/>
                <a:gd name="connsiteY0" fmla="*/ 0 h 2228853"/>
                <a:gd name="connsiteX1" fmla="*/ 1014413 w 1943100"/>
                <a:gd name="connsiteY1" fmla="*/ 2228850 h 2228853"/>
                <a:gd name="connsiteX2" fmla="*/ 1943100 w 1943100"/>
                <a:gd name="connsiteY2" fmla="*/ 14287 h 2228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100" h="2228853">
                  <a:moveTo>
                    <a:pt x="0" y="0"/>
                  </a:moveTo>
                  <a:cubicBezTo>
                    <a:pt x="345281" y="1113234"/>
                    <a:pt x="690563" y="2226469"/>
                    <a:pt x="1014413" y="2228850"/>
                  </a:cubicBezTo>
                  <a:cubicBezTo>
                    <a:pt x="1338263" y="2231231"/>
                    <a:pt x="1640681" y="1122759"/>
                    <a:pt x="1943100" y="1428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-104775" y="3763137"/>
                  <a:ext cx="3089757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rel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∼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/>
                                      </a:rPr>
                                      <m:t>rel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4775" y="3763137"/>
                  <a:ext cx="3089757" cy="43582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800101" y="5686942"/>
              <a:ext cx="299523" cy="299523"/>
            </a:xfrm>
            <a:prstGeom prst="ellipse">
              <a:avLst/>
            </a:prstGeom>
            <a:gradFill>
              <a:gsLst>
                <a:gs pos="0">
                  <a:srgbClr val="BA0066"/>
                </a:gs>
                <a:gs pos="47000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852485" y="5365033"/>
                  <a:ext cx="775405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485" y="5365033"/>
                  <a:ext cx="775405" cy="34996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Freeform 14"/>
            <p:cNvSpPr/>
            <p:nvPr/>
          </p:nvSpPr>
          <p:spPr>
            <a:xfrm>
              <a:off x="828675" y="6172200"/>
              <a:ext cx="1157288" cy="742961"/>
            </a:xfrm>
            <a:custGeom>
              <a:avLst/>
              <a:gdLst>
                <a:gd name="connsiteX0" fmla="*/ 0 w 1157288"/>
                <a:gd name="connsiteY0" fmla="*/ 0 h 742961"/>
                <a:gd name="connsiteX1" fmla="*/ 657225 w 1157288"/>
                <a:gd name="connsiteY1" fmla="*/ 742950 h 742961"/>
                <a:gd name="connsiteX2" fmla="*/ 1157288 w 1157288"/>
                <a:gd name="connsiteY2" fmla="*/ 14288 h 74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288" h="742961">
                  <a:moveTo>
                    <a:pt x="0" y="0"/>
                  </a:moveTo>
                  <a:cubicBezTo>
                    <a:pt x="232172" y="370284"/>
                    <a:pt x="464344" y="740569"/>
                    <a:pt x="657225" y="742950"/>
                  </a:cubicBezTo>
                  <a:cubicBezTo>
                    <a:pt x="850106" y="745331"/>
                    <a:pt x="1003697" y="379809"/>
                    <a:pt x="1157288" y="14288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28908" y="3629025"/>
            <a:ext cx="5377017" cy="4191000"/>
            <a:chOff x="3624108" y="3095625"/>
            <a:chExt cx="5377017" cy="41910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743325" y="3781425"/>
              <a:ext cx="3352800" cy="32766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295901" y="6436464"/>
                  <a:ext cx="1264320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rel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=0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901" y="6436464"/>
                  <a:ext cx="1264320" cy="43582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563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108" y="3253862"/>
              <a:ext cx="5377017" cy="40327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329117" y="3095625"/>
                  <a:ext cx="4267194" cy="443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𝝍</m:t>
                              </m:r>
                              <m:d>
                                <m:d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GB" sz="2400" b="1" dirty="0" smtClean="0">
                      <a:solidFill>
                        <a:schemeClr val="tx1"/>
                      </a:solidFill>
                    </a:rPr>
                    <a:t> </a:t>
                  </a:r>
                  <a:r>
                    <a:rPr lang="en-GB" sz="2400" dirty="0" smtClean="0">
                      <a:solidFill>
                        <a:schemeClr val="tx1"/>
                      </a:solidFill>
                    </a:rPr>
                    <a:t>for N=200 atoms</a:t>
                  </a:r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9117" y="3095625"/>
                  <a:ext cx="4267194" cy="44358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3699" b="-315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/>
            <p:cNvCxnSpPr/>
            <p:nvPr/>
          </p:nvCxnSpPr>
          <p:spPr>
            <a:xfrm flipV="1">
              <a:off x="4324349" y="3629025"/>
              <a:ext cx="4067176" cy="3243264"/>
            </a:xfrm>
            <a:prstGeom prst="straightConnector1">
              <a:avLst/>
            </a:prstGeom>
            <a:ln w="25400">
              <a:prstDash val="sysDash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780451" y="3900489"/>
                  <a:ext cx="744563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cm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0451" y="3900489"/>
                  <a:ext cx="744563" cy="43582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 flipH="1" flipV="1">
              <a:off x="4381502" y="3629025"/>
              <a:ext cx="4010023" cy="3124200"/>
            </a:xfrm>
            <a:prstGeom prst="straightConnector1">
              <a:avLst/>
            </a:prstGeom>
            <a:ln w="25400">
              <a:prstDash val="sysDash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872413" y="6055464"/>
                  <a:ext cx="742639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rel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2413" y="6055464"/>
                  <a:ext cx="742639" cy="43582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506349" y="1952625"/>
                <a:ext cx="9069705" cy="16764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Need a two-excitation wave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𝜓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describes probability for atoms at z1 and z2 to be excited together</a:t>
                </a:r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49" y="1952625"/>
                <a:ext cx="9069705" cy="1676400"/>
              </a:xfrm>
              <a:prstGeom prst="rect">
                <a:avLst/>
              </a:prstGeom>
              <a:blipFill rotWithShape="1">
                <a:blip r:embed="rId14"/>
                <a:stretch>
                  <a:fillRect t="-2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 txBox="1">
            <a:spLocks/>
          </p:cNvSpPr>
          <p:nvPr/>
        </p:nvSpPr>
        <p:spPr>
          <a:xfrm>
            <a:off x="506349" y="3370580"/>
            <a:ext cx="9069705" cy="1172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Dynamics: molecular oscillation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78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these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3839845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Introduction to “conventional” atom-light interfaces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Introduction to nanophotonic systems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Why bother with atom-nanophotonic interfaces?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Historical answer: doing old physics better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C00000"/>
                </a:solidFill>
              </a:rPr>
              <a:t>New answer:</a:t>
            </a:r>
            <a:r>
              <a:rPr lang="en-US" dirty="0" smtClean="0"/>
              <a:t> Possibilities for fundamentally new physics…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But first, need an alternative formalism for quantum atom-light interactions in complex dielectric environments</a:t>
            </a:r>
            <a:endParaRPr lang="en-US" dirty="0"/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66725" y="6238251"/>
            <a:ext cx="9069705" cy="149959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Unifying formalism for all atom-light interfaces!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New interpretations and insight for “old” atomic physics and quantum optics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1925" y="4693294"/>
            <a:ext cx="9548904" cy="1368155"/>
            <a:chOff x="161925" y="4693294"/>
            <a:chExt cx="9548904" cy="13681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49" y="4708899"/>
              <a:ext cx="3381375" cy="135255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900119" y="5286074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61925" y="4721869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 flipH="1">
              <a:off x="3526076" y="4708899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725" y="4693294"/>
              <a:ext cx="2228850" cy="1340168"/>
            </a:xfrm>
            <a:prstGeom prst="rect">
              <a:avLst/>
            </a:prstGeom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445" y="4693294"/>
              <a:ext cx="2553384" cy="135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7343351" y="5295428"/>
              <a:ext cx="1528065" cy="149658"/>
              <a:chOff x="6435983" y="4220519"/>
              <a:chExt cx="1213532" cy="110243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905621" y="4238718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552570" y="4223627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435983" y="4220519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2752725" y="4241060"/>
            <a:ext cx="420962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(Quantum spin model)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2627025"/>
            <a:ext cx="10067924" cy="1916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Subradiance</a:t>
            </a:r>
            <a:r>
              <a:rPr lang="en-US" dirty="0" smtClean="0"/>
              <a:t> and “selective” radiance in atomic arrays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7401" y="4422057"/>
            <a:ext cx="282152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(PRX 7, 031024 (2017))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Atom-photon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129327"/>
          </a:xfrm>
        </p:spPr>
        <p:txBody>
          <a:bodyPr>
            <a:normAutofit/>
          </a:bodyPr>
          <a:lstStyle/>
          <a:p>
            <a:r>
              <a:rPr lang="en-US" dirty="0" smtClean="0"/>
              <a:t>Problem: low interaction probability between single atoms and photons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952625"/>
            <a:ext cx="3381375" cy="13525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847566" y="25298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818230" y="2257425"/>
            <a:ext cx="197644" cy="762000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49555" y="1813195"/>
            <a:ext cx="99060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67126" y="3460757"/>
                <a:ext cx="5881318" cy="557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eg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bounces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400" dirty="0" smtClean="0"/>
                  <a:t> Cooperativity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26" y="3460757"/>
                <a:ext cx="5881318" cy="557653"/>
              </a:xfrm>
              <a:prstGeom prst="rect">
                <a:avLst/>
              </a:prstGeom>
              <a:blipFill rotWithShape="0">
                <a:blip r:embed="rId3"/>
                <a:stretch>
                  <a:fillRect b="-19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109372" y="1965595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 flipH="1">
            <a:off x="6473523" y="1952625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16386" y="2388450"/>
            <a:ext cx="9069705" cy="1129327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Cavity QED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4533" y="4391025"/>
            <a:ext cx="9069705" cy="2828056"/>
            <a:chOff x="514533" y="4391025"/>
            <a:chExt cx="9069705" cy="2828056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514533" y="4391025"/>
              <a:ext cx="9069705" cy="1129327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Atomic ensembles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350" y="4943475"/>
              <a:ext cx="3381375" cy="135255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4818991" y="55206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222081" y="571500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038725" y="53816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374481" y="541020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648325" y="571500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581525" y="533400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581525" y="56102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383881" y="58388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429125" y="55340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124325" y="56864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659183" y="6652772"/>
                  <a:ext cx="5881318" cy="5663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eg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atoms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sz="2400" dirty="0" smtClean="0"/>
                    <a:t> Optical depth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9183" y="6652772"/>
                  <a:ext cx="5881318" cy="56630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82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368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3196640"/>
            <a:ext cx="9069705" cy="660985"/>
          </a:xfrm>
        </p:spPr>
        <p:txBody>
          <a:bodyPr/>
          <a:lstStyle/>
          <a:p>
            <a:r>
              <a:rPr lang="en-US" dirty="0" smtClean="0"/>
              <a:t>More generally, can </a:t>
            </a:r>
            <a:r>
              <a:rPr lang="en-US" dirty="0" err="1" smtClean="0"/>
              <a:t>diagonalize</a:t>
            </a:r>
            <a:r>
              <a:rPr lang="en-US" dirty="0" smtClean="0"/>
              <a:t> each number manifold</a:t>
            </a:r>
            <a:endParaRPr lang="en-GB" dirty="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1716066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1716066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1895456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2886056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1731944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1662831"/>
                <a:ext cx="932435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1662831"/>
                <a:ext cx="932435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654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2667719"/>
                <a:ext cx="150220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667719"/>
                <a:ext cx="1502206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40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2012932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105743"/>
                <a:ext cx="1382109" cy="476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105743"/>
                <a:ext cx="1382109" cy="4762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24725" y="1662831"/>
                <a:ext cx="2453364" cy="404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Δ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cavity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atom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725" y="1662831"/>
                <a:ext cx="2453364" cy="404791"/>
              </a:xfrm>
              <a:prstGeom prst="rect">
                <a:avLst/>
              </a:prstGeom>
              <a:blipFill rotWithShape="0"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97933" y="1038225"/>
                <a:ext cx="4398192" cy="396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933" y="1038225"/>
                <a:ext cx="4398192" cy="396006"/>
              </a:xfrm>
              <a:prstGeom prst="rect">
                <a:avLst/>
              </a:prstGeom>
              <a:blipFill rotWithShape="0">
                <a:blip r:embed="rId6"/>
                <a:stretch>
                  <a:fillRect l="-1110" t="-4615" r="-277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66211" y="3840703"/>
                <a:ext cx="4408643" cy="6869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begChr m:val="|"/>
                              <m:endChr m:val="〉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1〉</m:t>
                          </m:r>
                        </m:e>
                      </m:func>
                    </m:oMath>
                  </m:oMathPara>
                </a14:m>
                <a:endParaRPr lang="en-US" sz="2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begChr m:val="|"/>
                              <m:endChr m:val="〉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1〉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11" y="3840703"/>
                <a:ext cx="4408643" cy="686983"/>
              </a:xfrm>
              <a:prstGeom prst="rect">
                <a:avLst/>
              </a:prstGeom>
              <a:blipFill rotWithShape="0">
                <a:blip r:embed="rId58"/>
                <a:stretch>
                  <a:fillRect t="-2655" r="-1796" b="-19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5572125" y="3933825"/>
            <a:ext cx="38862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Single excitation manifold</a:t>
            </a:r>
            <a:endParaRPr lang="en-GB" b="1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2581" y="4556107"/>
            <a:ext cx="9069705" cy="1503389"/>
            <a:chOff x="502581" y="4556107"/>
            <a:chExt cx="9069705" cy="150338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43" name="Ink 142"/>
                <p14:cNvContentPartPr/>
                <p14:nvPr/>
              </p14:nvContentPartPr>
              <p14:xfrm>
                <a:off x="2317320" y="4556107"/>
                <a:ext cx="761040" cy="838440"/>
              </p14:xfrm>
            </p:contentPart>
          </mc:Choice>
          <mc:Fallback xmlns="">
            <p:pic>
              <p:nvPicPr>
                <p:cNvPr id="143" name="Ink 142"/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294640" y="4530907"/>
                  <a:ext cx="80172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194281" y="5473502"/>
                  <a:ext cx="3016082" cy="5859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d>
                          <m:dPr>
                            <m:begChr m:val="|"/>
                            <m:endChr m:val="〉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  <m:d>
                          <m:dPr>
                            <m:begChr m:val="|"/>
                            <m:endChr m:val="〉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1</m:t>
                            </m:r>
                          </m:e>
                        </m:d>
                      </m:oMath>
                    </m:oMathPara>
                  </a14:m>
                  <a:endParaRPr lang="en-US" sz="2400" b="0" dirty="0" smtClean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281" y="5473502"/>
                  <a:ext cx="3016082" cy="585994"/>
                </a:xfrm>
                <a:prstGeom prst="rect">
                  <a:avLst/>
                </a:prstGeom>
                <a:blipFill rotWithShape="0">
                  <a:blip r:embed="rId60"/>
                  <a:stretch>
                    <a:fillRect b="-10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5839767" y="5372448"/>
                  <a:ext cx="1484958" cy="6870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</m:oMath>
                    </m:oMathPara>
                  </a14:m>
                  <a:endParaRPr lang="en-US" sz="2400" b="0" dirty="0" smtClean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9767" y="5372448"/>
                  <a:ext cx="1484958" cy="687048"/>
                </a:xfrm>
                <a:prstGeom prst="rect">
                  <a:avLst/>
                </a:prstGeom>
                <a:blipFill rotWithShape="0">
                  <a:blip r:embed="rId61"/>
                  <a:stretch>
                    <a:fillRect b="-8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Content Placeholder 2"/>
                <p:cNvSpPr txBox="1">
                  <a:spLocks/>
                </p:cNvSpPr>
                <p:nvPr/>
              </p:nvSpPr>
              <p:spPr>
                <a:xfrm>
                  <a:off x="502581" y="4720640"/>
                  <a:ext cx="9069705" cy="66098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Large detuning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dirty="0" smtClean="0"/>
                    <a:t>: atomic excitation nearly decouples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78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581" y="4720640"/>
                  <a:ext cx="9069705" cy="660985"/>
                </a:xfrm>
                <a:prstGeom prst="rect">
                  <a:avLst/>
                </a:prstGeom>
                <a:blipFill rotWithShape="0">
                  <a:blip r:embed="rId62"/>
                  <a:stretch>
                    <a:fillRect l="-941" t="-64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Content Placeholder 2"/>
          <p:cNvSpPr txBox="1">
            <a:spLocks/>
          </p:cNvSpPr>
          <p:nvPr/>
        </p:nvSpPr>
        <p:spPr>
          <a:xfrm>
            <a:off x="501093" y="6320840"/>
            <a:ext cx="9069705" cy="111818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Interpretation: excited state is slightly “dressed” by a photon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Use this to mediate interactions with other atoms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6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fundamental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1173688"/>
          </a:xfrm>
        </p:spPr>
        <p:txBody>
          <a:bodyPr/>
          <a:lstStyle/>
          <a:p>
            <a:r>
              <a:rPr lang="en-US" dirty="0" smtClean="0"/>
              <a:t>Cooperativity or optical depth viewed as a fundamental limit to applications of atom-light interfaces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8125" y="3708771"/>
            <a:ext cx="9292254" cy="758454"/>
            <a:chOff x="238125" y="2140882"/>
            <a:chExt cx="9292254" cy="7584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125" y="2153581"/>
              <a:ext cx="5334000" cy="7134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7043" y="2140882"/>
              <a:ext cx="3683336" cy="75845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239125" y="2257425"/>
              <a:ext cx="1291254" cy="1524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88877" y="2662329"/>
              <a:ext cx="1664448" cy="208615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853020" y="2421777"/>
              <a:ext cx="557305" cy="221134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45650" y="5204349"/>
            <a:ext cx="7879275" cy="1396476"/>
            <a:chOff x="969450" y="4848225"/>
            <a:chExt cx="7879275" cy="13964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8557" y="4848225"/>
              <a:ext cx="7178269" cy="65109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450" y="5551953"/>
              <a:ext cx="7879275" cy="69274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837529" y="5946995"/>
              <a:ext cx="6999243" cy="248926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501093" y="6723381"/>
                <a:ext cx="9069705" cy="791844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Errors decrease 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𝑂𝐷</m:t>
                        </m:r>
                      </m:den>
                    </m:f>
                  </m:oMath>
                </a14:m>
                <a:r>
                  <a:rPr lang="en-US" dirty="0" smtClean="0"/>
                  <a:t> or slower</a:t>
                </a:r>
                <a:endParaRPr lang="en-US" dirty="0"/>
              </a:p>
            </p:txBody>
          </p:sp>
        </mc:Choice>
        <mc:Fallback>
          <p:sp>
            <p:nvSpPr>
              <p:cNvPr id="2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93" y="6723381"/>
                <a:ext cx="9069705" cy="791844"/>
              </a:xfrm>
              <a:prstGeom prst="rect">
                <a:avLst/>
              </a:prstGeom>
              <a:blipFill rotWithShape="0">
                <a:blip r:embed="rId6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19125" y="1952625"/>
            <a:ext cx="8493125" cy="1447800"/>
            <a:chOff x="619125" y="1952625"/>
            <a:chExt cx="8493125" cy="1447800"/>
          </a:xfrm>
        </p:grpSpPr>
        <p:sp>
          <p:nvSpPr>
            <p:cNvPr id="18" name="AutoShape 11"/>
            <p:cNvSpPr>
              <a:spLocks noChangeArrowheads="1"/>
            </p:cNvSpPr>
            <p:nvPr/>
          </p:nvSpPr>
          <p:spPr bwMode="auto">
            <a:xfrm flipH="1">
              <a:off x="4583113" y="2012947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20" name="AutoShape 12"/>
            <p:cNvSpPr>
              <a:spLocks noChangeArrowheads="1"/>
            </p:cNvSpPr>
            <p:nvPr/>
          </p:nvSpPr>
          <p:spPr bwMode="auto">
            <a:xfrm>
              <a:off x="619125" y="2012947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959968" y="2192337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959968" y="3182937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/>
            <p:cNvSpPr/>
            <p:nvPr/>
          </p:nvSpPr>
          <p:spPr bwMode="auto">
            <a:xfrm>
              <a:off x="1152525" y="2028825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569568" y="1959712"/>
                  <a:ext cx="1040478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,0〉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9568" y="1959712"/>
                  <a:ext cx="1040478" cy="43582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r="-585"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1569568" y="2964600"/>
                  <a:ext cx="1074268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,1〉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9568" y="2964600"/>
                  <a:ext cx="1074268" cy="43582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565"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Freeform 26"/>
            <p:cNvSpPr/>
            <p:nvPr/>
          </p:nvSpPr>
          <p:spPr>
            <a:xfrm>
              <a:off x="837899" y="2309813"/>
              <a:ext cx="128889" cy="742950"/>
            </a:xfrm>
            <a:custGeom>
              <a:avLst/>
              <a:gdLst>
                <a:gd name="connsiteX0" fmla="*/ 128889 w 128889"/>
                <a:gd name="connsiteY0" fmla="*/ 0 h 742950"/>
                <a:gd name="connsiteX1" fmla="*/ 301 w 128889"/>
                <a:gd name="connsiteY1" fmla="*/ 328612 h 742950"/>
                <a:gd name="connsiteX2" fmla="*/ 100314 w 128889"/>
                <a:gd name="connsiteY2" fmla="*/ 74295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89" h="742950">
                  <a:moveTo>
                    <a:pt x="128889" y="0"/>
                  </a:moveTo>
                  <a:cubicBezTo>
                    <a:pt x="66976" y="102393"/>
                    <a:pt x="5063" y="204787"/>
                    <a:pt x="301" y="328612"/>
                  </a:cubicBezTo>
                  <a:cubicBezTo>
                    <a:pt x="-4461" y="452437"/>
                    <a:pt x="47926" y="597693"/>
                    <a:pt x="100314" y="74295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790573" y="2402624"/>
                  <a:ext cx="462434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573" y="2402624"/>
                  <a:ext cx="462434" cy="43582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/>
            <p:cNvCxnSpPr/>
            <p:nvPr/>
          </p:nvCxnSpPr>
          <p:spPr bwMode="auto">
            <a:xfrm>
              <a:off x="3093568" y="2185250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093568" y="3175850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Oval 30"/>
            <p:cNvSpPr/>
            <p:nvPr/>
          </p:nvSpPr>
          <p:spPr bwMode="auto">
            <a:xfrm>
              <a:off x="3286125" y="3033713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703168" y="1952625"/>
                  <a:ext cx="1040478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,0〉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3168" y="1952625"/>
                  <a:ext cx="1040478" cy="43582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585" r="-1170"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703168" y="2957513"/>
                  <a:ext cx="1081386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,1〉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3168" y="2957513"/>
                  <a:ext cx="1081386" cy="43582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562"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Freeform 33"/>
            <p:cNvSpPr/>
            <p:nvPr/>
          </p:nvSpPr>
          <p:spPr>
            <a:xfrm>
              <a:off x="2971499" y="2302726"/>
              <a:ext cx="128889" cy="742950"/>
            </a:xfrm>
            <a:custGeom>
              <a:avLst/>
              <a:gdLst>
                <a:gd name="connsiteX0" fmla="*/ 128889 w 128889"/>
                <a:gd name="connsiteY0" fmla="*/ 0 h 742950"/>
                <a:gd name="connsiteX1" fmla="*/ 301 w 128889"/>
                <a:gd name="connsiteY1" fmla="*/ 328612 h 742950"/>
                <a:gd name="connsiteX2" fmla="*/ 100314 w 128889"/>
                <a:gd name="connsiteY2" fmla="*/ 74295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89" h="742950">
                  <a:moveTo>
                    <a:pt x="128889" y="0"/>
                  </a:moveTo>
                  <a:cubicBezTo>
                    <a:pt x="66976" y="102393"/>
                    <a:pt x="5063" y="204787"/>
                    <a:pt x="301" y="328612"/>
                  </a:cubicBezTo>
                  <a:cubicBezTo>
                    <a:pt x="-4461" y="452437"/>
                    <a:pt x="47926" y="597693"/>
                    <a:pt x="100314" y="74295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2924173" y="2395537"/>
                  <a:ext cx="462434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4173" y="2395537"/>
                  <a:ext cx="462434" cy="43582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26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845050" y="2492820"/>
                  <a:ext cx="4267200" cy="374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Spin exchange: Error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type m:val="li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rad>
                        </m:den>
                      </m:f>
                    </m:oMath>
                  </a14:m>
                  <a:endParaRPr lang="en-GB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5050" y="2492820"/>
                  <a:ext cx="4267200" cy="37420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113115" b="-1786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416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that the full story?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515493" y="2790825"/>
                <a:ext cx="9069705" cy="25146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Why this scaling?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Each atom has a probability of talking to the “good” mode (Gaussian) vs. the bad (free space)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Effectiveness is multiplied by # of attempts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∝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atoms</m:t>
                            </m:r>
                          </m:sub>
                        </m:sSub>
                      </m:e>
                    </m:d>
                  </m:oMath>
                </a14:m>
                <a:endParaRPr lang="en-US" b="0" dirty="0" smtClean="0"/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endParaRPr lang="en-US" dirty="0"/>
              </a:p>
            </p:txBody>
          </p:sp>
        </mc:Choice>
        <mc:Fallback xmlns="">
          <p:sp>
            <p:nvSpPr>
              <p:cNvPr id="2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93" y="2790825"/>
                <a:ext cx="9069705" cy="2514600"/>
              </a:xfrm>
              <a:prstGeom prst="rect">
                <a:avLst/>
              </a:prstGeom>
              <a:blipFill rotWithShape="0">
                <a:blip r:embed="rId2"/>
                <a:stretch>
                  <a:fillRect l="-941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/>
          <p:cNvSpPr txBox="1">
            <a:spLocks/>
          </p:cNvSpPr>
          <p:nvPr/>
        </p:nvSpPr>
        <p:spPr>
          <a:xfrm>
            <a:off x="514533" y="885825"/>
            <a:ext cx="9069705" cy="1129327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Atomic ensembles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1438275"/>
            <a:ext cx="3381375" cy="135255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818991" y="201545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222081" y="22098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038725" y="18764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74481" y="19050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648325" y="22098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81525" y="18288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581525" y="21050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383881" y="23336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29125" y="20288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124325" y="21812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005637" y="1565477"/>
                <a:ext cx="3150261" cy="899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eg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atoms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 smtClean="0"/>
                  <a:t> Optical depth</a:t>
                </a:r>
                <a:endParaRPr lang="en-US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637" y="1565477"/>
                <a:ext cx="3150261" cy="899349"/>
              </a:xfrm>
              <a:prstGeom prst="rect">
                <a:avLst/>
              </a:prstGeom>
              <a:blipFill rotWithShape="0">
                <a:blip r:embed="rId4"/>
                <a:stretch>
                  <a:fillRect l="-5803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17116" y="4972386"/>
            <a:ext cx="9069705" cy="2771439"/>
            <a:chOff x="517116" y="4972386"/>
            <a:chExt cx="9069705" cy="2771439"/>
          </a:xfrm>
        </p:grpSpPr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517116" y="4972386"/>
              <a:ext cx="9069705" cy="2771439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b="1" dirty="0" smtClean="0"/>
                <a:t>Important assumption:</a:t>
              </a:r>
              <a:r>
                <a:rPr lang="en-US" b="1" dirty="0"/>
                <a:t> </a:t>
              </a:r>
              <a:r>
                <a:rPr lang="en-US" dirty="0" smtClean="0"/>
                <a:t>atoms interact with light independently</a:t>
              </a:r>
            </a:p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Cannot be true – atoms emit waves, which can interfere</a:t>
              </a:r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4048125" y="723099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536281" y="723900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014817" y="7232904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499449" y="723900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5" name="Ink 44"/>
                <p14:cNvContentPartPr/>
                <p14:nvPr/>
              </p14:nvContentPartPr>
              <p14:xfrm>
                <a:off x="3079152" y="6519774"/>
                <a:ext cx="1502640" cy="500040"/>
              </p14:xfrm>
            </p:contentPart>
          </mc:Choice>
          <mc:Fallback xmlns="">
            <p:pic>
              <p:nvPicPr>
                <p:cNvPr id="45" name="Ink 44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67632" y="6502854"/>
                  <a:ext cx="152964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6" name="Ink 45"/>
                <p14:cNvContentPartPr/>
                <p14:nvPr/>
              </p14:nvContentPartPr>
              <p14:xfrm>
                <a:off x="3300192" y="6359934"/>
                <a:ext cx="1079640" cy="670320"/>
              </p14:xfrm>
            </p:contentPart>
          </mc:Choice>
          <mc:Fallback xmlns="">
            <p:pic>
              <p:nvPicPr>
                <p:cNvPr id="46" name="Ink 4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88312" y="6344094"/>
                  <a:ext cx="110700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7" name="Ink 46"/>
                <p14:cNvContentPartPr/>
                <p14:nvPr/>
              </p14:nvContentPartPr>
              <p14:xfrm>
                <a:off x="4252032" y="6343734"/>
                <a:ext cx="985680" cy="678600"/>
              </p14:xfrm>
            </p:contentPart>
          </mc:Choice>
          <mc:Fallback xmlns="">
            <p:pic>
              <p:nvPicPr>
                <p:cNvPr id="47" name="Ink 46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40512" y="6327174"/>
                  <a:ext cx="1013760" cy="7059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" name="Right Arrow 2"/>
            <p:cNvSpPr/>
            <p:nvPr/>
          </p:nvSpPr>
          <p:spPr>
            <a:xfrm rot="-7260000">
              <a:off x="4838809" y="6917894"/>
              <a:ext cx="335756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Arrow 47"/>
            <p:cNvSpPr/>
            <p:nvPr/>
          </p:nvSpPr>
          <p:spPr>
            <a:xfrm rot="-7260000">
              <a:off x="3772009" y="6969556"/>
              <a:ext cx="335756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Arrow 48"/>
            <p:cNvSpPr/>
            <p:nvPr/>
          </p:nvSpPr>
          <p:spPr>
            <a:xfrm rot="-7260000">
              <a:off x="4306901" y="6947776"/>
              <a:ext cx="335756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29325" y="6713625"/>
              <a:ext cx="295835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Physics of super- and </a:t>
              </a:r>
              <a:r>
                <a:rPr lang="en-US" b="1" dirty="0" smtClean="0">
                  <a:solidFill>
                    <a:srgbClr val="C00000"/>
                  </a:solidFill>
                </a:rPr>
                <a:t>sub-radiance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87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full </a:t>
            </a:r>
            <a:r>
              <a:rPr lang="es-ES" dirty="0" err="1" smtClean="0"/>
              <a:t>story</a:t>
            </a:r>
            <a:r>
              <a:rPr lang="es-E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868045"/>
          </a:xfrm>
        </p:spPr>
        <p:txBody>
          <a:bodyPr>
            <a:normAutofit/>
          </a:bodyPr>
          <a:lstStyle/>
          <a:p>
            <a:r>
              <a:rPr lang="es-ES" dirty="0" err="1" smtClean="0"/>
              <a:t>Starting</a:t>
            </a:r>
            <a:r>
              <a:rPr lang="es-ES" dirty="0" smtClean="0"/>
              <a:t> </a:t>
            </a:r>
            <a:r>
              <a:rPr lang="es-ES" dirty="0" err="1" smtClean="0"/>
              <a:t>equations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quantum </a:t>
            </a:r>
            <a:r>
              <a:rPr lang="es-ES" dirty="0" err="1" smtClean="0"/>
              <a:t>optics</a:t>
            </a:r>
            <a:r>
              <a:rPr lang="es-ES" dirty="0" smtClean="0"/>
              <a:t> </a:t>
            </a:r>
            <a:r>
              <a:rPr lang="es-ES" dirty="0" err="1" smtClean="0"/>
              <a:t>already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issue</a:t>
            </a:r>
            <a:r>
              <a:rPr lang="es-ES" dirty="0" smtClean="0"/>
              <a:t>!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2581" y="1572812"/>
            <a:ext cx="9069705" cy="868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s-ES" dirty="0" err="1" smtClean="0"/>
              <a:t>Jaynes</a:t>
            </a:r>
            <a:r>
              <a:rPr lang="es-ES" dirty="0" smtClean="0"/>
              <a:t>-Cummings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multiple</a:t>
            </a:r>
            <a:r>
              <a:rPr lang="es-ES" dirty="0" smtClean="0"/>
              <a:t> </a:t>
            </a:r>
            <a:r>
              <a:rPr lang="es-ES" dirty="0" err="1" smtClean="0"/>
              <a:t>emitters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47762" y="2149337"/>
            <a:ext cx="3591163" cy="1352550"/>
            <a:chOff x="3047762" y="2352675"/>
            <a:chExt cx="3591163" cy="13525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315" y="2352675"/>
              <a:ext cx="3381375" cy="135255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954360" y="29298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3047762" y="2365645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 flipH="1">
              <a:off x="6411913" y="2352675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422289" y="293724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499989" y="293724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089109" y="29432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54178" y="3552825"/>
                <a:ext cx="5712461" cy="736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.)</m:t>
                          </m:r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178" y="3552825"/>
                <a:ext cx="5712461" cy="736035"/>
              </a:xfrm>
              <a:prstGeom prst="rect">
                <a:avLst/>
              </a:prstGeom>
              <a:blipFill>
                <a:blip r:embed="rId3"/>
                <a:stretch>
                  <a:fillRect t="-16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708085" y="4197181"/>
            <a:ext cx="2821524" cy="768503"/>
            <a:chOff x="5708085" y="4505890"/>
            <a:chExt cx="2821524" cy="768503"/>
          </a:xfrm>
        </p:grpSpPr>
        <p:sp>
          <p:nvSpPr>
            <p:cNvPr id="15" name="Right Brace 14"/>
            <p:cNvSpPr/>
            <p:nvPr/>
          </p:nvSpPr>
          <p:spPr>
            <a:xfrm rot="5400000">
              <a:off x="6948093" y="4112165"/>
              <a:ext cx="355549" cy="1143000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08085" y="4924425"/>
              <a:ext cx="282152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Independent emission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126688" y="2058038"/>
            <a:ext cx="2055037" cy="763819"/>
            <a:chOff x="4124325" y="2181225"/>
            <a:chExt cx="2055037" cy="763819"/>
          </a:xfrm>
        </p:grpSpPr>
        <p:grpSp>
          <p:nvGrpSpPr>
            <p:cNvPr id="28" name="Group 27"/>
            <p:cNvGrpSpPr/>
            <p:nvPr/>
          </p:nvGrpSpPr>
          <p:grpSpPr>
            <a:xfrm>
              <a:off x="4138640" y="2395105"/>
              <a:ext cx="2040722" cy="549939"/>
              <a:chOff x="4138640" y="2395105"/>
              <a:chExt cx="2040722" cy="549939"/>
            </a:xfrm>
          </p:grpSpPr>
          <p:grpSp>
            <p:nvGrpSpPr>
              <p:cNvPr id="16" name="Group 15"/>
              <p:cNvGrpSpPr>
                <a:grpSpLocks/>
              </p:cNvGrpSpPr>
              <p:nvPr/>
            </p:nvGrpSpPr>
            <p:grpSpPr bwMode="auto">
              <a:xfrm rot="720000">
                <a:off x="5538168" y="2471305"/>
                <a:ext cx="641194" cy="473739"/>
                <a:chOff x="1948" y="926"/>
                <a:chExt cx="654" cy="507"/>
              </a:xfrm>
            </p:grpSpPr>
            <p:sp>
              <p:nvSpPr>
                <p:cNvPr id="17" name="Freeform 17"/>
                <p:cNvSpPr>
                  <a:spLocks noChangeArrowheads="1"/>
                </p:cNvSpPr>
                <p:nvPr/>
              </p:nvSpPr>
              <p:spPr bwMode="auto">
                <a:xfrm>
                  <a:off x="1948" y="1028"/>
                  <a:ext cx="508" cy="406"/>
                </a:xfrm>
                <a:custGeom>
                  <a:avLst/>
                  <a:gdLst/>
                  <a:ahLst/>
                  <a:cxnLst>
                    <a:cxn ang="0">
                      <a:pos x="125" y="1790"/>
                    </a:cxn>
                    <a:cxn ang="0">
                      <a:pos x="103" y="1685"/>
                    </a:cxn>
                    <a:cxn ang="0">
                      <a:pos x="74" y="1577"/>
                    </a:cxn>
                    <a:cxn ang="0">
                      <a:pos x="42" y="1469"/>
                    </a:cxn>
                    <a:cxn ang="0">
                      <a:pos x="19" y="1357"/>
                    </a:cxn>
                    <a:cxn ang="0">
                      <a:pos x="11" y="1244"/>
                    </a:cxn>
                    <a:cxn ang="0">
                      <a:pos x="6" y="1118"/>
                    </a:cxn>
                    <a:cxn ang="0">
                      <a:pos x="5" y="986"/>
                    </a:cxn>
                    <a:cxn ang="0">
                      <a:pos x="63" y="869"/>
                    </a:cxn>
                    <a:cxn ang="0">
                      <a:pos x="141" y="809"/>
                    </a:cxn>
                    <a:cxn ang="0">
                      <a:pos x="262" y="795"/>
                    </a:cxn>
                    <a:cxn ang="0">
                      <a:pos x="390" y="836"/>
                    </a:cxn>
                    <a:cxn ang="0">
                      <a:pos x="497" y="902"/>
                    </a:cxn>
                    <a:cxn ang="0">
                      <a:pos x="594" y="979"/>
                    </a:cxn>
                    <a:cxn ang="0">
                      <a:pos x="685" y="1056"/>
                    </a:cxn>
                    <a:cxn ang="0">
                      <a:pos x="776" y="1143"/>
                    </a:cxn>
                    <a:cxn ang="0">
                      <a:pos x="870" y="1214"/>
                    </a:cxn>
                    <a:cxn ang="0">
                      <a:pos x="982" y="1259"/>
                    </a:cxn>
                    <a:cxn ang="0">
                      <a:pos x="1095" y="1232"/>
                    </a:cxn>
                    <a:cxn ang="0">
                      <a:pos x="1196" y="1192"/>
                    </a:cxn>
                    <a:cxn ang="0">
                      <a:pos x="1272" y="1107"/>
                    </a:cxn>
                    <a:cxn ang="0">
                      <a:pos x="1322" y="983"/>
                    </a:cxn>
                    <a:cxn ang="0">
                      <a:pos x="1331" y="837"/>
                    </a:cxn>
                    <a:cxn ang="0">
                      <a:pos x="1326" y="689"/>
                    </a:cxn>
                    <a:cxn ang="0">
                      <a:pos x="1329" y="550"/>
                    </a:cxn>
                    <a:cxn ang="0">
                      <a:pos x="1313" y="430"/>
                    </a:cxn>
                    <a:cxn ang="0">
                      <a:pos x="1313" y="312"/>
                    </a:cxn>
                    <a:cxn ang="0">
                      <a:pos x="1316" y="193"/>
                    </a:cxn>
                    <a:cxn ang="0">
                      <a:pos x="1325" y="71"/>
                    </a:cxn>
                    <a:cxn ang="0">
                      <a:pos x="1411" y="17"/>
                    </a:cxn>
                    <a:cxn ang="0">
                      <a:pos x="1527" y="49"/>
                    </a:cxn>
                    <a:cxn ang="0">
                      <a:pos x="1623" y="110"/>
                    </a:cxn>
                    <a:cxn ang="0">
                      <a:pos x="1720" y="180"/>
                    </a:cxn>
                    <a:cxn ang="0">
                      <a:pos x="1818" y="225"/>
                    </a:cxn>
                    <a:cxn ang="0">
                      <a:pos x="1951" y="247"/>
                    </a:cxn>
                    <a:cxn ang="0">
                      <a:pos x="2057" y="201"/>
                    </a:cxn>
                    <a:cxn ang="0">
                      <a:pos x="2161" y="159"/>
                    </a:cxn>
                    <a:cxn ang="0">
                      <a:pos x="2192" y="141"/>
                    </a:cxn>
                    <a:cxn ang="0">
                      <a:pos x="2222" y="121"/>
                    </a:cxn>
                    <a:cxn ang="0">
                      <a:pos x="2238" y="96"/>
                    </a:cxn>
                  </a:cxnLst>
                  <a:rect l="0" t="0" r="r" b="b"/>
                  <a:pathLst>
                    <a:path w="2239" h="1791">
                      <a:moveTo>
                        <a:pt x="125" y="1790"/>
                      </a:moveTo>
                      <a:cubicBezTo>
                        <a:pt x="110" y="1756"/>
                        <a:pt x="119" y="1718"/>
                        <a:pt x="103" y="1685"/>
                      </a:cubicBezTo>
                      <a:cubicBezTo>
                        <a:pt x="84" y="1651"/>
                        <a:pt x="88" y="1612"/>
                        <a:pt x="74" y="1577"/>
                      </a:cubicBezTo>
                      <a:cubicBezTo>
                        <a:pt x="60" y="1542"/>
                        <a:pt x="52" y="1505"/>
                        <a:pt x="42" y="1469"/>
                      </a:cubicBezTo>
                      <a:cubicBezTo>
                        <a:pt x="31" y="1432"/>
                        <a:pt x="22" y="1395"/>
                        <a:pt x="19" y="1357"/>
                      </a:cubicBezTo>
                      <a:cubicBezTo>
                        <a:pt x="16" y="1320"/>
                        <a:pt x="10" y="1283"/>
                        <a:pt x="11" y="1244"/>
                      </a:cubicBezTo>
                      <a:cubicBezTo>
                        <a:pt x="12" y="1202"/>
                        <a:pt x="8" y="1161"/>
                        <a:pt x="6" y="1118"/>
                      </a:cubicBezTo>
                      <a:cubicBezTo>
                        <a:pt x="4" y="1074"/>
                        <a:pt x="0" y="1030"/>
                        <a:pt x="5" y="986"/>
                      </a:cubicBezTo>
                      <a:cubicBezTo>
                        <a:pt x="10" y="941"/>
                        <a:pt x="38" y="904"/>
                        <a:pt x="63" y="869"/>
                      </a:cubicBezTo>
                      <a:cubicBezTo>
                        <a:pt x="82" y="842"/>
                        <a:pt x="112" y="825"/>
                        <a:pt x="141" y="809"/>
                      </a:cubicBezTo>
                      <a:cubicBezTo>
                        <a:pt x="179" y="787"/>
                        <a:pt x="221" y="800"/>
                        <a:pt x="262" y="795"/>
                      </a:cubicBezTo>
                      <a:cubicBezTo>
                        <a:pt x="308" y="791"/>
                        <a:pt x="352" y="814"/>
                        <a:pt x="390" y="836"/>
                      </a:cubicBezTo>
                      <a:cubicBezTo>
                        <a:pt x="427" y="855"/>
                        <a:pt x="461" y="880"/>
                        <a:pt x="497" y="902"/>
                      </a:cubicBezTo>
                      <a:cubicBezTo>
                        <a:pt x="532" y="923"/>
                        <a:pt x="561" y="954"/>
                        <a:pt x="594" y="979"/>
                      </a:cubicBezTo>
                      <a:cubicBezTo>
                        <a:pt x="626" y="1002"/>
                        <a:pt x="656" y="1028"/>
                        <a:pt x="685" y="1056"/>
                      </a:cubicBezTo>
                      <a:cubicBezTo>
                        <a:pt x="714" y="1085"/>
                        <a:pt x="743" y="1116"/>
                        <a:pt x="776" y="1143"/>
                      </a:cubicBezTo>
                      <a:cubicBezTo>
                        <a:pt x="806" y="1168"/>
                        <a:pt x="835" y="1195"/>
                        <a:pt x="870" y="1214"/>
                      </a:cubicBezTo>
                      <a:cubicBezTo>
                        <a:pt x="904" y="1234"/>
                        <a:pt x="938" y="1268"/>
                        <a:pt x="982" y="1259"/>
                      </a:cubicBezTo>
                      <a:cubicBezTo>
                        <a:pt x="1020" y="1252"/>
                        <a:pt x="1057" y="1239"/>
                        <a:pt x="1095" y="1232"/>
                      </a:cubicBezTo>
                      <a:cubicBezTo>
                        <a:pt x="1130" y="1225"/>
                        <a:pt x="1164" y="1210"/>
                        <a:pt x="1196" y="1192"/>
                      </a:cubicBezTo>
                      <a:cubicBezTo>
                        <a:pt x="1232" y="1174"/>
                        <a:pt x="1255" y="1141"/>
                        <a:pt x="1272" y="1107"/>
                      </a:cubicBezTo>
                      <a:cubicBezTo>
                        <a:pt x="1292" y="1066"/>
                        <a:pt x="1319" y="1028"/>
                        <a:pt x="1322" y="983"/>
                      </a:cubicBezTo>
                      <a:cubicBezTo>
                        <a:pt x="1324" y="933"/>
                        <a:pt x="1332" y="887"/>
                        <a:pt x="1331" y="837"/>
                      </a:cubicBezTo>
                      <a:cubicBezTo>
                        <a:pt x="1332" y="787"/>
                        <a:pt x="1323" y="738"/>
                        <a:pt x="1326" y="689"/>
                      </a:cubicBezTo>
                      <a:cubicBezTo>
                        <a:pt x="1328" y="642"/>
                        <a:pt x="1330" y="596"/>
                        <a:pt x="1329" y="550"/>
                      </a:cubicBezTo>
                      <a:cubicBezTo>
                        <a:pt x="1329" y="509"/>
                        <a:pt x="1312" y="471"/>
                        <a:pt x="1313" y="430"/>
                      </a:cubicBezTo>
                      <a:cubicBezTo>
                        <a:pt x="1314" y="391"/>
                        <a:pt x="1308" y="352"/>
                        <a:pt x="1313" y="312"/>
                      </a:cubicBezTo>
                      <a:cubicBezTo>
                        <a:pt x="1319" y="273"/>
                        <a:pt x="1314" y="232"/>
                        <a:pt x="1316" y="193"/>
                      </a:cubicBezTo>
                      <a:cubicBezTo>
                        <a:pt x="1319" y="152"/>
                        <a:pt x="1296" y="106"/>
                        <a:pt x="1325" y="71"/>
                      </a:cubicBezTo>
                      <a:cubicBezTo>
                        <a:pt x="1346" y="44"/>
                        <a:pt x="1380" y="30"/>
                        <a:pt x="1411" y="17"/>
                      </a:cubicBezTo>
                      <a:cubicBezTo>
                        <a:pt x="1449" y="0"/>
                        <a:pt x="1493" y="23"/>
                        <a:pt x="1527" y="49"/>
                      </a:cubicBezTo>
                      <a:cubicBezTo>
                        <a:pt x="1558" y="71"/>
                        <a:pt x="1595" y="85"/>
                        <a:pt x="1623" y="110"/>
                      </a:cubicBezTo>
                      <a:cubicBezTo>
                        <a:pt x="1653" y="137"/>
                        <a:pt x="1690" y="153"/>
                        <a:pt x="1720" y="180"/>
                      </a:cubicBezTo>
                      <a:cubicBezTo>
                        <a:pt x="1747" y="204"/>
                        <a:pt x="1778" y="227"/>
                        <a:pt x="1818" y="225"/>
                      </a:cubicBezTo>
                      <a:cubicBezTo>
                        <a:pt x="1862" y="223"/>
                        <a:pt x="1906" y="250"/>
                        <a:pt x="1951" y="247"/>
                      </a:cubicBezTo>
                      <a:cubicBezTo>
                        <a:pt x="1991" y="244"/>
                        <a:pt x="2021" y="214"/>
                        <a:pt x="2057" y="201"/>
                      </a:cubicBezTo>
                      <a:cubicBezTo>
                        <a:pt x="2092" y="188"/>
                        <a:pt x="2127" y="174"/>
                        <a:pt x="2161" y="159"/>
                      </a:cubicBezTo>
                      <a:lnTo>
                        <a:pt x="2192" y="141"/>
                      </a:lnTo>
                      <a:lnTo>
                        <a:pt x="2222" y="121"/>
                      </a:lnTo>
                      <a:lnTo>
                        <a:pt x="2238" y="96"/>
                      </a:lnTo>
                    </a:path>
                  </a:pathLst>
                </a:custGeom>
                <a:noFill/>
                <a:ln w="3672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AutoShape 18"/>
                <p:cNvSpPr>
                  <a:spLocks noChangeArrowheads="1"/>
                </p:cNvSpPr>
                <p:nvPr/>
              </p:nvSpPr>
              <p:spPr bwMode="auto">
                <a:xfrm rot="3600000">
                  <a:off x="2433" y="952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18"/>
              <p:cNvGrpSpPr>
                <a:grpSpLocks/>
              </p:cNvGrpSpPr>
              <p:nvPr/>
            </p:nvGrpSpPr>
            <p:grpSpPr bwMode="auto">
              <a:xfrm rot="720000">
                <a:off x="5063040" y="2430961"/>
                <a:ext cx="641194" cy="473739"/>
                <a:chOff x="1948" y="926"/>
                <a:chExt cx="654" cy="507"/>
              </a:xfrm>
            </p:grpSpPr>
            <p:sp>
              <p:nvSpPr>
                <p:cNvPr id="20" name="Freeform 17"/>
                <p:cNvSpPr>
                  <a:spLocks noChangeArrowheads="1"/>
                </p:cNvSpPr>
                <p:nvPr/>
              </p:nvSpPr>
              <p:spPr bwMode="auto">
                <a:xfrm>
                  <a:off x="1948" y="1028"/>
                  <a:ext cx="508" cy="406"/>
                </a:xfrm>
                <a:custGeom>
                  <a:avLst/>
                  <a:gdLst/>
                  <a:ahLst/>
                  <a:cxnLst>
                    <a:cxn ang="0">
                      <a:pos x="125" y="1790"/>
                    </a:cxn>
                    <a:cxn ang="0">
                      <a:pos x="103" y="1685"/>
                    </a:cxn>
                    <a:cxn ang="0">
                      <a:pos x="74" y="1577"/>
                    </a:cxn>
                    <a:cxn ang="0">
                      <a:pos x="42" y="1469"/>
                    </a:cxn>
                    <a:cxn ang="0">
                      <a:pos x="19" y="1357"/>
                    </a:cxn>
                    <a:cxn ang="0">
                      <a:pos x="11" y="1244"/>
                    </a:cxn>
                    <a:cxn ang="0">
                      <a:pos x="6" y="1118"/>
                    </a:cxn>
                    <a:cxn ang="0">
                      <a:pos x="5" y="986"/>
                    </a:cxn>
                    <a:cxn ang="0">
                      <a:pos x="63" y="869"/>
                    </a:cxn>
                    <a:cxn ang="0">
                      <a:pos x="141" y="809"/>
                    </a:cxn>
                    <a:cxn ang="0">
                      <a:pos x="262" y="795"/>
                    </a:cxn>
                    <a:cxn ang="0">
                      <a:pos x="390" y="836"/>
                    </a:cxn>
                    <a:cxn ang="0">
                      <a:pos x="497" y="902"/>
                    </a:cxn>
                    <a:cxn ang="0">
                      <a:pos x="594" y="979"/>
                    </a:cxn>
                    <a:cxn ang="0">
                      <a:pos x="685" y="1056"/>
                    </a:cxn>
                    <a:cxn ang="0">
                      <a:pos x="776" y="1143"/>
                    </a:cxn>
                    <a:cxn ang="0">
                      <a:pos x="870" y="1214"/>
                    </a:cxn>
                    <a:cxn ang="0">
                      <a:pos x="982" y="1259"/>
                    </a:cxn>
                    <a:cxn ang="0">
                      <a:pos x="1095" y="1232"/>
                    </a:cxn>
                    <a:cxn ang="0">
                      <a:pos x="1196" y="1192"/>
                    </a:cxn>
                    <a:cxn ang="0">
                      <a:pos x="1272" y="1107"/>
                    </a:cxn>
                    <a:cxn ang="0">
                      <a:pos x="1322" y="983"/>
                    </a:cxn>
                    <a:cxn ang="0">
                      <a:pos x="1331" y="837"/>
                    </a:cxn>
                    <a:cxn ang="0">
                      <a:pos x="1326" y="689"/>
                    </a:cxn>
                    <a:cxn ang="0">
                      <a:pos x="1329" y="550"/>
                    </a:cxn>
                    <a:cxn ang="0">
                      <a:pos x="1313" y="430"/>
                    </a:cxn>
                    <a:cxn ang="0">
                      <a:pos x="1313" y="312"/>
                    </a:cxn>
                    <a:cxn ang="0">
                      <a:pos x="1316" y="193"/>
                    </a:cxn>
                    <a:cxn ang="0">
                      <a:pos x="1325" y="71"/>
                    </a:cxn>
                    <a:cxn ang="0">
                      <a:pos x="1411" y="17"/>
                    </a:cxn>
                    <a:cxn ang="0">
                      <a:pos x="1527" y="49"/>
                    </a:cxn>
                    <a:cxn ang="0">
                      <a:pos x="1623" y="110"/>
                    </a:cxn>
                    <a:cxn ang="0">
                      <a:pos x="1720" y="180"/>
                    </a:cxn>
                    <a:cxn ang="0">
                      <a:pos x="1818" y="225"/>
                    </a:cxn>
                    <a:cxn ang="0">
                      <a:pos x="1951" y="247"/>
                    </a:cxn>
                    <a:cxn ang="0">
                      <a:pos x="2057" y="201"/>
                    </a:cxn>
                    <a:cxn ang="0">
                      <a:pos x="2161" y="159"/>
                    </a:cxn>
                    <a:cxn ang="0">
                      <a:pos x="2192" y="141"/>
                    </a:cxn>
                    <a:cxn ang="0">
                      <a:pos x="2222" y="121"/>
                    </a:cxn>
                    <a:cxn ang="0">
                      <a:pos x="2238" y="96"/>
                    </a:cxn>
                  </a:cxnLst>
                  <a:rect l="0" t="0" r="r" b="b"/>
                  <a:pathLst>
                    <a:path w="2239" h="1791">
                      <a:moveTo>
                        <a:pt x="125" y="1790"/>
                      </a:moveTo>
                      <a:cubicBezTo>
                        <a:pt x="110" y="1756"/>
                        <a:pt x="119" y="1718"/>
                        <a:pt x="103" y="1685"/>
                      </a:cubicBezTo>
                      <a:cubicBezTo>
                        <a:pt x="84" y="1651"/>
                        <a:pt x="88" y="1612"/>
                        <a:pt x="74" y="1577"/>
                      </a:cubicBezTo>
                      <a:cubicBezTo>
                        <a:pt x="60" y="1542"/>
                        <a:pt x="52" y="1505"/>
                        <a:pt x="42" y="1469"/>
                      </a:cubicBezTo>
                      <a:cubicBezTo>
                        <a:pt x="31" y="1432"/>
                        <a:pt x="22" y="1395"/>
                        <a:pt x="19" y="1357"/>
                      </a:cubicBezTo>
                      <a:cubicBezTo>
                        <a:pt x="16" y="1320"/>
                        <a:pt x="10" y="1283"/>
                        <a:pt x="11" y="1244"/>
                      </a:cubicBezTo>
                      <a:cubicBezTo>
                        <a:pt x="12" y="1202"/>
                        <a:pt x="8" y="1161"/>
                        <a:pt x="6" y="1118"/>
                      </a:cubicBezTo>
                      <a:cubicBezTo>
                        <a:pt x="4" y="1074"/>
                        <a:pt x="0" y="1030"/>
                        <a:pt x="5" y="986"/>
                      </a:cubicBezTo>
                      <a:cubicBezTo>
                        <a:pt x="10" y="941"/>
                        <a:pt x="38" y="904"/>
                        <a:pt x="63" y="869"/>
                      </a:cubicBezTo>
                      <a:cubicBezTo>
                        <a:pt x="82" y="842"/>
                        <a:pt x="112" y="825"/>
                        <a:pt x="141" y="809"/>
                      </a:cubicBezTo>
                      <a:cubicBezTo>
                        <a:pt x="179" y="787"/>
                        <a:pt x="221" y="800"/>
                        <a:pt x="262" y="795"/>
                      </a:cubicBezTo>
                      <a:cubicBezTo>
                        <a:pt x="308" y="791"/>
                        <a:pt x="352" y="814"/>
                        <a:pt x="390" y="836"/>
                      </a:cubicBezTo>
                      <a:cubicBezTo>
                        <a:pt x="427" y="855"/>
                        <a:pt x="461" y="880"/>
                        <a:pt x="497" y="902"/>
                      </a:cubicBezTo>
                      <a:cubicBezTo>
                        <a:pt x="532" y="923"/>
                        <a:pt x="561" y="954"/>
                        <a:pt x="594" y="979"/>
                      </a:cubicBezTo>
                      <a:cubicBezTo>
                        <a:pt x="626" y="1002"/>
                        <a:pt x="656" y="1028"/>
                        <a:pt x="685" y="1056"/>
                      </a:cubicBezTo>
                      <a:cubicBezTo>
                        <a:pt x="714" y="1085"/>
                        <a:pt x="743" y="1116"/>
                        <a:pt x="776" y="1143"/>
                      </a:cubicBezTo>
                      <a:cubicBezTo>
                        <a:pt x="806" y="1168"/>
                        <a:pt x="835" y="1195"/>
                        <a:pt x="870" y="1214"/>
                      </a:cubicBezTo>
                      <a:cubicBezTo>
                        <a:pt x="904" y="1234"/>
                        <a:pt x="938" y="1268"/>
                        <a:pt x="982" y="1259"/>
                      </a:cubicBezTo>
                      <a:cubicBezTo>
                        <a:pt x="1020" y="1252"/>
                        <a:pt x="1057" y="1239"/>
                        <a:pt x="1095" y="1232"/>
                      </a:cubicBezTo>
                      <a:cubicBezTo>
                        <a:pt x="1130" y="1225"/>
                        <a:pt x="1164" y="1210"/>
                        <a:pt x="1196" y="1192"/>
                      </a:cubicBezTo>
                      <a:cubicBezTo>
                        <a:pt x="1232" y="1174"/>
                        <a:pt x="1255" y="1141"/>
                        <a:pt x="1272" y="1107"/>
                      </a:cubicBezTo>
                      <a:cubicBezTo>
                        <a:pt x="1292" y="1066"/>
                        <a:pt x="1319" y="1028"/>
                        <a:pt x="1322" y="983"/>
                      </a:cubicBezTo>
                      <a:cubicBezTo>
                        <a:pt x="1324" y="933"/>
                        <a:pt x="1332" y="887"/>
                        <a:pt x="1331" y="837"/>
                      </a:cubicBezTo>
                      <a:cubicBezTo>
                        <a:pt x="1332" y="787"/>
                        <a:pt x="1323" y="738"/>
                        <a:pt x="1326" y="689"/>
                      </a:cubicBezTo>
                      <a:cubicBezTo>
                        <a:pt x="1328" y="642"/>
                        <a:pt x="1330" y="596"/>
                        <a:pt x="1329" y="550"/>
                      </a:cubicBezTo>
                      <a:cubicBezTo>
                        <a:pt x="1329" y="509"/>
                        <a:pt x="1312" y="471"/>
                        <a:pt x="1313" y="430"/>
                      </a:cubicBezTo>
                      <a:cubicBezTo>
                        <a:pt x="1314" y="391"/>
                        <a:pt x="1308" y="352"/>
                        <a:pt x="1313" y="312"/>
                      </a:cubicBezTo>
                      <a:cubicBezTo>
                        <a:pt x="1319" y="273"/>
                        <a:pt x="1314" y="232"/>
                        <a:pt x="1316" y="193"/>
                      </a:cubicBezTo>
                      <a:cubicBezTo>
                        <a:pt x="1319" y="152"/>
                        <a:pt x="1296" y="106"/>
                        <a:pt x="1325" y="71"/>
                      </a:cubicBezTo>
                      <a:cubicBezTo>
                        <a:pt x="1346" y="44"/>
                        <a:pt x="1380" y="30"/>
                        <a:pt x="1411" y="17"/>
                      </a:cubicBezTo>
                      <a:cubicBezTo>
                        <a:pt x="1449" y="0"/>
                        <a:pt x="1493" y="23"/>
                        <a:pt x="1527" y="49"/>
                      </a:cubicBezTo>
                      <a:cubicBezTo>
                        <a:pt x="1558" y="71"/>
                        <a:pt x="1595" y="85"/>
                        <a:pt x="1623" y="110"/>
                      </a:cubicBezTo>
                      <a:cubicBezTo>
                        <a:pt x="1653" y="137"/>
                        <a:pt x="1690" y="153"/>
                        <a:pt x="1720" y="180"/>
                      </a:cubicBezTo>
                      <a:cubicBezTo>
                        <a:pt x="1747" y="204"/>
                        <a:pt x="1778" y="227"/>
                        <a:pt x="1818" y="225"/>
                      </a:cubicBezTo>
                      <a:cubicBezTo>
                        <a:pt x="1862" y="223"/>
                        <a:pt x="1906" y="250"/>
                        <a:pt x="1951" y="247"/>
                      </a:cubicBezTo>
                      <a:cubicBezTo>
                        <a:pt x="1991" y="244"/>
                        <a:pt x="2021" y="214"/>
                        <a:pt x="2057" y="201"/>
                      </a:cubicBezTo>
                      <a:cubicBezTo>
                        <a:pt x="2092" y="188"/>
                        <a:pt x="2127" y="174"/>
                        <a:pt x="2161" y="159"/>
                      </a:cubicBezTo>
                      <a:lnTo>
                        <a:pt x="2192" y="141"/>
                      </a:lnTo>
                      <a:lnTo>
                        <a:pt x="2222" y="121"/>
                      </a:lnTo>
                      <a:lnTo>
                        <a:pt x="2238" y="96"/>
                      </a:lnTo>
                    </a:path>
                  </a:pathLst>
                </a:custGeom>
                <a:noFill/>
                <a:ln w="3672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AutoShape 18"/>
                <p:cNvSpPr>
                  <a:spLocks noChangeArrowheads="1"/>
                </p:cNvSpPr>
                <p:nvPr/>
              </p:nvSpPr>
              <p:spPr bwMode="auto">
                <a:xfrm rot="3600000">
                  <a:off x="2433" y="952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 rot="720000">
                <a:off x="4576419" y="2430966"/>
                <a:ext cx="641194" cy="473739"/>
                <a:chOff x="1948" y="926"/>
                <a:chExt cx="654" cy="507"/>
              </a:xfrm>
            </p:grpSpPr>
            <p:sp>
              <p:nvSpPr>
                <p:cNvPr id="23" name="Freeform 17"/>
                <p:cNvSpPr>
                  <a:spLocks noChangeArrowheads="1"/>
                </p:cNvSpPr>
                <p:nvPr/>
              </p:nvSpPr>
              <p:spPr bwMode="auto">
                <a:xfrm>
                  <a:off x="1948" y="1028"/>
                  <a:ext cx="508" cy="406"/>
                </a:xfrm>
                <a:custGeom>
                  <a:avLst/>
                  <a:gdLst/>
                  <a:ahLst/>
                  <a:cxnLst>
                    <a:cxn ang="0">
                      <a:pos x="125" y="1790"/>
                    </a:cxn>
                    <a:cxn ang="0">
                      <a:pos x="103" y="1685"/>
                    </a:cxn>
                    <a:cxn ang="0">
                      <a:pos x="74" y="1577"/>
                    </a:cxn>
                    <a:cxn ang="0">
                      <a:pos x="42" y="1469"/>
                    </a:cxn>
                    <a:cxn ang="0">
                      <a:pos x="19" y="1357"/>
                    </a:cxn>
                    <a:cxn ang="0">
                      <a:pos x="11" y="1244"/>
                    </a:cxn>
                    <a:cxn ang="0">
                      <a:pos x="6" y="1118"/>
                    </a:cxn>
                    <a:cxn ang="0">
                      <a:pos x="5" y="986"/>
                    </a:cxn>
                    <a:cxn ang="0">
                      <a:pos x="63" y="869"/>
                    </a:cxn>
                    <a:cxn ang="0">
                      <a:pos x="141" y="809"/>
                    </a:cxn>
                    <a:cxn ang="0">
                      <a:pos x="262" y="795"/>
                    </a:cxn>
                    <a:cxn ang="0">
                      <a:pos x="390" y="836"/>
                    </a:cxn>
                    <a:cxn ang="0">
                      <a:pos x="497" y="902"/>
                    </a:cxn>
                    <a:cxn ang="0">
                      <a:pos x="594" y="979"/>
                    </a:cxn>
                    <a:cxn ang="0">
                      <a:pos x="685" y="1056"/>
                    </a:cxn>
                    <a:cxn ang="0">
                      <a:pos x="776" y="1143"/>
                    </a:cxn>
                    <a:cxn ang="0">
                      <a:pos x="870" y="1214"/>
                    </a:cxn>
                    <a:cxn ang="0">
                      <a:pos x="982" y="1259"/>
                    </a:cxn>
                    <a:cxn ang="0">
                      <a:pos x="1095" y="1232"/>
                    </a:cxn>
                    <a:cxn ang="0">
                      <a:pos x="1196" y="1192"/>
                    </a:cxn>
                    <a:cxn ang="0">
                      <a:pos x="1272" y="1107"/>
                    </a:cxn>
                    <a:cxn ang="0">
                      <a:pos x="1322" y="983"/>
                    </a:cxn>
                    <a:cxn ang="0">
                      <a:pos x="1331" y="837"/>
                    </a:cxn>
                    <a:cxn ang="0">
                      <a:pos x="1326" y="689"/>
                    </a:cxn>
                    <a:cxn ang="0">
                      <a:pos x="1329" y="550"/>
                    </a:cxn>
                    <a:cxn ang="0">
                      <a:pos x="1313" y="430"/>
                    </a:cxn>
                    <a:cxn ang="0">
                      <a:pos x="1313" y="312"/>
                    </a:cxn>
                    <a:cxn ang="0">
                      <a:pos x="1316" y="193"/>
                    </a:cxn>
                    <a:cxn ang="0">
                      <a:pos x="1325" y="71"/>
                    </a:cxn>
                    <a:cxn ang="0">
                      <a:pos x="1411" y="17"/>
                    </a:cxn>
                    <a:cxn ang="0">
                      <a:pos x="1527" y="49"/>
                    </a:cxn>
                    <a:cxn ang="0">
                      <a:pos x="1623" y="110"/>
                    </a:cxn>
                    <a:cxn ang="0">
                      <a:pos x="1720" y="180"/>
                    </a:cxn>
                    <a:cxn ang="0">
                      <a:pos x="1818" y="225"/>
                    </a:cxn>
                    <a:cxn ang="0">
                      <a:pos x="1951" y="247"/>
                    </a:cxn>
                    <a:cxn ang="0">
                      <a:pos x="2057" y="201"/>
                    </a:cxn>
                    <a:cxn ang="0">
                      <a:pos x="2161" y="159"/>
                    </a:cxn>
                    <a:cxn ang="0">
                      <a:pos x="2192" y="141"/>
                    </a:cxn>
                    <a:cxn ang="0">
                      <a:pos x="2222" y="121"/>
                    </a:cxn>
                    <a:cxn ang="0">
                      <a:pos x="2238" y="96"/>
                    </a:cxn>
                  </a:cxnLst>
                  <a:rect l="0" t="0" r="r" b="b"/>
                  <a:pathLst>
                    <a:path w="2239" h="1791">
                      <a:moveTo>
                        <a:pt x="125" y="1790"/>
                      </a:moveTo>
                      <a:cubicBezTo>
                        <a:pt x="110" y="1756"/>
                        <a:pt x="119" y="1718"/>
                        <a:pt x="103" y="1685"/>
                      </a:cubicBezTo>
                      <a:cubicBezTo>
                        <a:pt x="84" y="1651"/>
                        <a:pt x="88" y="1612"/>
                        <a:pt x="74" y="1577"/>
                      </a:cubicBezTo>
                      <a:cubicBezTo>
                        <a:pt x="60" y="1542"/>
                        <a:pt x="52" y="1505"/>
                        <a:pt x="42" y="1469"/>
                      </a:cubicBezTo>
                      <a:cubicBezTo>
                        <a:pt x="31" y="1432"/>
                        <a:pt x="22" y="1395"/>
                        <a:pt x="19" y="1357"/>
                      </a:cubicBezTo>
                      <a:cubicBezTo>
                        <a:pt x="16" y="1320"/>
                        <a:pt x="10" y="1283"/>
                        <a:pt x="11" y="1244"/>
                      </a:cubicBezTo>
                      <a:cubicBezTo>
                        <a:pt x="12" y="1202"/>
                        <a:pt x="8" y="1161"/>
                        <a:pt x="6" y="1118"/>
                      </a:cubicBezTo>
                      <a:cubicBezTo>
                        <a:pt x="4" y="1074"/>
                        <a:pt x="0" y="1030"/>
                        <a:pt x="5" y="986"/>
                      </a:cubicBezTo>
                      <a:cubicBezTo>
                        <a:pt x="10" y="941"/>
                        <a:pt x="38" y="904"/>
                        <a:pt x="63" y="869"/>
                      </a:cubicBezTo>
                      <a:cubicBezTo>
                        <a:pt x="82" y="842"/>
                        <a:pt x="112" y="825"/>
                        <a:pt x="141" y="809"/>
                      </a:cubicBezTo>
                      <a:cubicBezTo>
                        <a:pt x="179" y="787"/>
                        <a:pt x="221" y="800"/>
                        <a:pt x="262" y="795"/>
                      </a:cubicBezTo>
                      <a:cubicBezTo>
                        <a:pt x="308" y="791"/>
                        <a:pt x="352" y="814"/>
                        <a:pt x="390" y="836"/>
                      </a:cubicBezTo>
                      <a:cubicBezTo>
                        <a:pt x="427" y="855"/>
                        <a:pt x="461" y="880"/>
                        <a:pt x="497" y="902"/>
                      </a:cubicBezTo>
                      <a:cubicBezTo>
                        <a:pt x="532" y="923"/>
                        <a:pt x="561" y="954"/>
                        <a:pt x="594" y="979"/>
                      </a:cubicBezTo>
                      <a:cubicBezTo>
                        <a:pt x="626" y="1002"/>
                        <a:pt x="656" y="1028"/>
                        <a:pt x="685" y="1056"/>
                      </a:cubicBezTo>
                      <a:cubicBezTo>
                        <a:pt x="714" y="1085"/>
                        <a:pt x="743" y="1116"/>
                        <a:pt x="776" y="1143"/>
                      </a:cubicBezTo>
                      <a:cubicBezTo>
                        <a:pt x="806" y="1168"/>
                        <a:pt x="835" y="1195"/>
                        <a:pt x="870" y="1214"/>
                      </a:cubicBezTo>
                      <a:cubicBezTo>
                        <a:pt x="904" y="1234"/>
                        <a:pt x="938" y="1268"/>
                        <a:pt x="982" y="1259"/>
                      </a:cubicBezTo>
                      <a:cubicBezTo>
                        <a:pt x="1020" y="1252"/>
                        <a:pt x="1057" y="1239"/>
                        <a:pt x="1095" y="1232"/>
                      </a:cubicBezTo>
                      <a:cubicBezTo>
                        <a:pt x="1130" y="1225"/>
                        <a:pt x="1164" y="1210"/>
                        <a:pt x="1196" y="1192"/>
                      </a:cubicBezTo>
                      <a:cubicBezTo>
                        <a:pt x="1232" y="1174"/>
                        <a:pt x="1255" y="1141"/>
                        <a:pt x="1272" y="1107"/>
                      </a:cubicBezTo>
                      <a:cubicBezTo>
                        <a:pt x="1292" y="1066"/>
                        <a:pt x="1319" y="1028"/>
                        <a:pt x="1322" y="983"/>
                      </a:cubicBezTo>
                      <a:cubicBezTo>
                        <a:pt x="1324" y="933"/>
                        <a:pt x="1332" y="887"/>
                        <a:pt x="1331" y="837"/>
                      </a:cubicBezTo>
                      <a:cubicBezTo>
                        <a:pt x="1332" y="787"/>
                        <a:pt x="1323" y="738"/>
                        <a:pt x="1326" y="689"/>
                      </a:cubicBezTo>
                      <a:cubicBezTo>
                        <a:pt x="1328" y="642"/>
                        <a:pt x="1330" y="596"/>
                        <a:pt x="1329" y="550"/>
                      </a:cubicBezTo>
                      <a:cubicBezTo>
                        <a:pt x="1329" y="509"/>
                        <a:pt x="1312" y="471"/>
                        <a:pt x="1313" y="430"/>
                      </a:cubicBezTo>
                      <a:cubicBezTo>
                        <a:pt x="1314" y="391"/>
                        <a:pt x="1308" y="352"/>
                        <a:pt x="1313" y="312"/>
                      </a:cubicBezTo>
                      <a:cubicBezTo>
                        <a:pt x="1319" y="273"/>
                        <a:pt x="1314" y="232"/>
                        <a:pt x="1316" y="193"/>
                      </a:cubicBezTo>
                      <a:cubicBezTo>
                        <a:pt x="1319" y="152"/>
                        <a:pt x="1296" y="106"/>
                        <a:pt x="1325" y="71"/>
                      </a:cubicBezTo>
                      <a:cubicBezTo>
                        <a:pt x="1346" y="44"/>
                        <a:pt x="1380" y="30"/>
                        <a:pt x="1411" y="17"/>
                      </a:cubicBezTo>
                      <a:cubicBezTo>
                        <a:pt x="1449" y="0"/>
                        <a:pt x="1493" y="23"/>
                        <a:pt x="1527" y="49"/>
                      </a:cubicBezTo>
                      <a:cubicBezTo>
                        <a:pt x="1558" y="71"/>
                        <a:pt x="1595" y="85"/>
                        <a:pt x="1623" y="110"/>
                      </a:cubicBezTo>
                      <a:cubicBezTo>
                        <a:pt x="1653" y="137"/>
                        <a:pt x="1690" y="153"/>
                        <a:pt x="1720" y="180"/>
                      </a:cubicBezTo>
                      <a:cubicBezTo>
                        <a:pt x="1747" y="204"/>
                        <a:pt x="1778" y="227"/>
                        <a:pt x="1818" y="225"/>
                      </a:cubicBezTo>
                      <a:cubicBezTo>
                        <a:pt x="1862" y="223"/>
                        <a:pt x="1906" y="250"/>
                        <a:pt x="1951" y="247"/>
                      </a:cubicBezTo>
                      <a:cubicBezTo>
                        <a:pt x="1991" y="244"/>
                        <a:pt x="2021" y="214"/>
                        <a:pt x="2057" y="201"/>
                      </a:cubicBezTo>
                      <a:cubicBezTo>
                        <a:pt x="2092" y="188"/>
                        <a:pt x="2127" y="174"/>
                        <a:pt x="2161" y="159"/>
                      </a:cubicBezTo>
                      <a:lnTo>
                        <a:pt x="2192" y="141"/>
                      </a:lnTo>
                      <a:lnTo>
                        <a:pt x="2222" y="121"/>
                      </a:lnTo>
                      <a:lnTo>
                        <a:pt x="2238" y="96"/>
                      </a:lnTo>
                    </a:path>
                  </a:pathLst>
                </a:custGeom>
                <a:noFill/>
                <a:ln w="3672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AutoShape 18"/>
                <p:cNvSpPr>
                  <a:spLocks noChangeArrowheads="1"/>
                </p:cNvSpPr>
                <p:nvPr/>
              </p:nvSpPr>
              <p:spPr bwMode="auto">
                <a:xfrm rot="3600000">
                  <a:off x="2433" y="952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 rot="720000">
                <a:off x="4138640" y="2395105"/>
                <a:ext cx="641194" cy="473739"/>
                <a:chOff x="1948" y="926"/>
                <a:chExt cx="654" cy="507"/>
              </a:xfrm>
            </p:grpSpPr>
            <p:sp>
              <p:nvSpPr>
                <p:cNvPr id="26" name="Freeform 17"/>
                <p:cNvSpPr>
                  <a:spLocks noChangeArrowheads="1"/>
                </p:cNvSpPr>
                <p:nvPr/>
              </p:nvSpPr>
              <p:spPr bwMode="auto">
                <a:xfrm>
                  <a:off x="1948" y="1028"/>
                  <a:ext cx="508" cy="406"/>
                </a:xfrm>
                <a:custGeom>
                  <a:avLst/>
                  <a:gdLst/>
                  <a:ahLst/>
                  <a:cxnLst>
                    <a:cxn ang="0">
                      <a:pos x="125" y="1790"/>
                    </a:cxn>
                    <a:cxn ang="0">
                      <a:pos x="103" y="1685"/>
                    </a:cxn>
                    <a:cxn ang="0">
                      <a:pos x="74" y="1577"/>
                    </a:cxn>
                    <a:cxn ang="0">
                      <a:pos x="42" y="1469"/>
                    </a:cxn>
                    <a:cxn ang="0">
                      <a:pos x="19" y="1357"/>
                    </a:cxn>
                    <a:cxn ang="0">
                      <a:pos x="11" y="1244"/>
                    </a:cxn>
                    <a:cxn ang="0">
                      <a:pos x="6" y="1118"/>
                    </a:cxn>
                    <a:cxn ang="0">
                      <a:pos x="5" y="986"/>
                    </a:cxn>
                    <a:cxn ang="0">
                      <a:pos x="63" y="869"/>
                    </a:cxn>
                    <a:cxn ang="0">
                      <a:pos x="141" y="809"/>
                    </a:cxn>
                    <a:cxn ang="0">
                      <a:pos x="262" y="795"/>
                    </a:cxn>
                    <a:cxn ang="0">
                      <a:pos x="390" y="836"/>
                    </a:cxn>
                    <a:cxn ang="0">
                      <a:pos x="497" y="902"/>
                    </a:cxn>
                    <a:cxn ang="0">
                      <a:pos x="594" y="979"/>
                    </a:cxn>
                    <a:cxn ang="0">
                      <a:pos x="685" y="1056"/>
                    </a:cxn>
                    <a:cxn ang="0">
                      <a:pos x="776" y="1143"/>
                    </a:cxn>
                    <a:cxn ang="0">
                      <a:pos x="870" y="1214"/>
                    </a:cxn>
                    <a:cxn ang="0">
                      <a:pos x="982" y="1259"/>
                    </a:cxn>
                    <a:cxn ang="0">
                      <a:pos x="1095" y="1232"/>
                    </a:cxn>
                    <a:cxn ang="0">
                      <a:pos x="1196" y="1192"/>
                    </a:cxn>
                    <a:cxn ang="0">
                      <a:pos x="1272" y="1107"/>
                    </a:cxn>
                    <a:cxn ang="0">
                      <a:pos x="1322" y="983"/>
                    </a:cxn>
                    <a:cxn ang="0">
                      <a:pos x="1331" y="837"/>
                    </a:cxn>
                    <a:cxn ang="0">
                      <a:pos x="1326" y="689"/>
                    </a:cxn>
                    <a:cxn ang="0">
                      <a:pos x="1329" y="550"/>
                    </a:cxn>
                    <a:cxn ang="0">
                      <a:pos x="1313" y="430"/>
                    </a:cxn>
                    <a:cxn ang="0">
                      <a:pos x="1313" y="312"/>
                    </a:cxn>
                    <a:cxn ang="0">
                      <a:pos x="1316" y="193"/>
                    </a:cxn>
                    <a:cxn ang="0">
                      <a:pos x="1325" y="71"/>
                    </a:cxn>
                    <a:cxn ang="0">
                      <a:pos x="1411" y="17"/>
                    </a:cxn>
                    <a:cxn ang="0">
                      <a:pos x="1527" y="49"/>
                    </a:cxn>
                    <a:cxn ang="0">
                      <a:pos x="1623" y="110"/>
                    </a:cxn>
                    <a:cxn ang="0">
                      <a:pos x="1720" y="180"/>
                    </a:cxn>
                    <a:cxn ang="0">
                      <a:pos x="1818" y="225"/>
                    </a:cxn>
                    <a:cxn ang="0">
                      <a:pos x="1951" y="247"/>
                    </a:cxn>
                    <a:cxn ang="0">
                      <a:pos x="2057" y="201"/>
                    </a:cxn>
                    <a:cxn ang="0">
                      <a:pos x="2161" y="159"/>
                    </a:cxn>
                    <a:cxn ang="0">
                      <a:pos x="2192" y="141"/>
                    </a:cxn>
                    <a:cxn ang="0">
                      <a:pos x="2222" y="121"/>
                    </a:cxn>
                    <a:cxn ang="0">
                      <a:pos x="2238" y="96"/>
                    </a:cxn>
                  </a:cxnLst>
                  <a:rect l="0" t="0" r="r" b="b"/>
                  <a:pathLst>
                    <a:path w="2239" h="1791">
                      <a:moveTo>
                        <a:pt x="125" y="1790"/>
                      </a:moveTo>
                      <a:cubicBezTo>
                        <a:pt x="110" y="1756"/>
                        <a:pt x="119" y="1718"/>
                        <a:pt x="103" y="1685"/>
                      </a:cubicBezTo>
                      <a:cubicBezTo>
                        <a:pt x="84" y="1651"/>
                        <a:pt x="88" y="1612"/>
                        <a:pt x="74" y="1577"/>
                      </a:cubicBezTo>
                      <a:cubicBezTo>
                        <a:pt x="60" y="1542"/>
                        <a:pt x="52" y="1505"/>
                        <a:pt x="42" y="1469"/>
                      </a:cubicBezTo>
                      <a:cubicBezTo>
                        <a:pt x="31" y="1432"/>
                        <a:pt x="22" y="1395"/>
                        <a:pt x="19" y="1357"/>
                      </a:cubicBezTo>
                      <a:cubicBezTo>
                        <a:pt x="16" y="1320"/>
                        <a:pt x="10" y="1283"/>
                        <a:pt x="11" y="1244"/>
                      </a:cubicBezTo>
                      <a:cubicBezTo>
                        <a:pt x="12" y="1202"/>
                        <a:pt x="8" y="1161"/>
                        <a:pt x="6" y="1118"/>
                      </a:cubicBezTo>
                      <a:cubicBezTo>
                        <a:pt x="4" y="1074"/>
                        <a:pt x="0" y="1030"/>
                        <a:pt x="5" y="986"/>
                      </a:cubicBezTo>
                      <a:cubicBezTo>
                        <a:pt x="10" y="941"/>
                        <a:pt x="38" y="904"/>
                        <a:pt x="63" y="869"/>
                      </a:cubicBezTo>
                      <a:cubicBezTo>
                        <a:pt x="82" y="842"/>
                        <a:pt x="112" y="825"/>
                        <a:pt x="141" y="809"/>
                      </a:cubicBezTo>
                      <a:cubicBezTo>
                        <a:pt x="179" y="787"/>
                        <a:pt x="221" y="800"/>
                        <a:pt x="262" y="795"/>
                      </a:cubicBezTo>
                      <a:cubicBezTo>
                        <a:pt x="308" y="791"/>
                        <a:pt x="352" y="814"/>
                        <a:pt x="390" y="836"/>
                      </a:cubicBezTo>
                      <a:cubicBezTo>
                        <a:pt x="427" y="855"/>
                        <a:pt x="461" y="880"/>
                        <a:pt x="497" y="902"/>
                      </a:cubicBezTo>
                      <a:cubicBezTo>
                        <a:pt x="532" y="923"/>
                        <a:pt x="561" y="954"/>
                        <a:pt x="594" y="979"/>
                      </a:cubicBezTo>
                      <a:cubicBezTo>
                        <a:pt x="626" y="1002"/>
                        <a:pt x="656" y="1028"/>
                        <a:pt x="685" y="1056"/>
                      </a:cubicBezTo>
                      <a:cubicBezTo>
                        <a:pt x="714" y="1085"/>
                        <a:pt x="743" y="1116"/>
                        <a:pt x="776" y="1143"/>
                      </a:cubicBezTo>
                      <a:cubicBezTo>
                        <a:pt x="806" y="1168"/>
                        <a:pt x="835" y="1195"/>
                        <a:pt x="870" y="1214"/>
                      </a:cubicBezTo>
                      <a:cubicBezTo>
                        <a:pt x="904" y="1234"/>
                        <a:pt x="938" y="1268"/>
                        <a:pt x="982" y="1259"/>
                      </a:cubicBezTo>
                      <a:cubicBezTo>
                        <a:pt x="1020" y="1252"/>
                        <a:pt x="1057" y="1239"/>
                        <a:pt x="1095" y="1232"/>
                      </a:cubicBezTo>
                      <a:cubicBezTo>
                        <a:pt x="1130" y="1225"/>
                        <a:pt x="1164" y="1210"/>
                        <a:pt x="1196" y="1192"/>
                      </a:cubicBezTo>
                      <a:cubicBezTo>
                        <a:pt x="1232" y="1174"/>
                        <a:pt x="1255" y="1141"/>
                        <a:pt x="1272" y="1107"/>
                      </a:cubicBezTo>
                      <a:cubicBezTo>
                        <a:pt x="1292" y="1066"/>
                        <a:pt x="1319" y="1028"/>
                        <a:pt x="1322" y="983"/>
                      </a:cubicBezTo>
                      <a:cubicBezTo>
                        <a:pt x="1324" y="933"/>
                        <a:pt x="1332" y="887"/>
                        <a:pt x="1331" y="837"/>
                      </a:cubicBezTo>
                      <a:cubicBezTo>
                        <a:pt x="1332" y="787"/>
                        <a:pt x="1323" y="738"/>
                        <a:pt x="1326" y="689"/>
                      </a:cubicBezTo>
                      <a:cubicBezTo>
                        <a:pt x="1328" y="642"/>
                        <a:pt x="1330" y="596"/>
                        <a:pt x="1329" y="550"/>
                      </a:cubicBezTo>
                      <a:cubicBezTo>
                        <a:pt x="1329" y="509"/>
                        <a:pt x="1312" y="471"/>
                        <a:pt x="1313" y="430"/>
                      </a:cubicBezTo>
                      <a:cubicBezTo>
                        <a:pt x="1314" y="391"/>
                        <a:pt x="1308" y="352"/>
                        <a:pt x="1313" y="312"/>
                      </a:cubicBezTo>
                      <a:cubicBezTo>
                        <a:pt x="1319" y="273"/>
                        <a:pt x="1314" y="232"/>
                        <a:pt x="1316" y="193"/>
                      </a:cubicBezTo>
                      <a:cubicBezTo>
                        <a:pt x="1319" y="152"/>
                        <a:pt x="1296" y="106"/>
                        <a:pt x="1325" y="71"/>
                      </a:cubicBezTo>
                      <a:cubicBezTo>
                        <a:pt x="1346" y="44"/>
                        <a:pt x="1380" y="30"/>
                        <a:pt x="1411" y="17"/>
                      </a:cubicBezTo>
                      <a:cubicBezTo>
                        <a:pt x="1449" y="0"/>
                        <a:pt x="1493" y="23"/>
                        <a:pt x="1527" y="49"/>
                      </a:cubicBezTo>
                      <a:cubicBezTo>
                        <a:pt x="1558" y="71"/>
                        <a:pt x="1595" y="85"/>
                        <a:pt x="1623" y="110"/>
                      </a:cubicBezTo>
                      <a:cubicBezTo>
                        <a:pt x="1653" y="137"/>
                        <a:pt x="1690" y="153"/>
                        <a:pt x="1720" y="180"/>
                      </a:cubicBezTo>
                      <a:cubicBezTo>
                        <a:pt x="1747" y="204"/>
                        <a:pt x="1778" y="227"/>
                        <a:pt x="1818" y="225"/>
                      </a:cubicBezTo>
                      <a:cubicBezTo>
                        <a:pt x="1862" y="223"/>
                        <a:pt x="1906" y="250"/>
                        <a:pt x="1951" y="247"/>
                      </a:cubicBezTo>
                      <a:cubicBezTo>
                        <a:pt x="1991" y="244"/>
                        <a:pt x="2021" y="214"/>
                        <a:pt x="2057" y="201"/>
                      </a:cubicBezTo>
                      <a:cubicBezTo>
                        <a:pt x="2092" y="188"/>
                        <a:pt x="2127" y="174"/>
                        <a:pt x="2161" y="159"/>
                      </a:cubicBezTo>
                      <a:lnTo>
                        <a:pt x="2192" y="141"/>
                      </a:lnTo>
                      <a:lnTo>
                        <a:pt x="2222" y="121"/>
                      </a:lnTo>
                      <a:lnTo>
                        <a:pt x="2238" y="96"/>
                      </a:lnTo>
                    </a:path>
                  </a:pathLst>
                </a:custGeom>
                <a:noFill/>
                <a:ln w="3672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AutoShape 18"/>
                <p:cNvSpPr>
                  <a:spLocks noChangeArrowheads="1"/>
                </p:cNvSpPr>
                <p:nvPr/>
              </p:nvSpPr>
              <p:spPr bwMode="auto">
                <a:xfrm rot="3600000">
                  <a:off x="2433" y="952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4124325" y="2181225"/>
                  <a:ext cx="148704" cy="34349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4325" y="2181225"/>
                  <a:ext cx="148704" cy="343492"/>
                </a:xfrm>
                <a:prstGeom prst="rect">
                  <a:avLst/>
                </a:prstGeom>
                <a:blipFill>
                  <a:blip r:embed="rId4"/>
                  <a:stretch>
                    <a:fillRect l="-83333" t="-7143" r="-145833" b="-1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842211" y="2194829"/>
                  <a:ext cx="245477" cy="34349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en-US" sz="2400" dirty="0" smtClean="0"/>
                    <a:t>’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2211" y="2194829"/>
                  <a:ext cx="245477" cy="343492"/>
                </a:xfrm>
                <a:prstGeom prst="rect">
                  <a:avLst/>
                </a:prstGeom>
                <a:blipFill>
                  <a:blip r:embed="rId5"/>
                  <a:stretch>
                    <a:fillRect l="-45000" t="-35714" r="-70000" b="-535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354685" y="2187202"/>
                  <a:ext cx="325507" cy="34349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a14:m>
                  <a:r>
                    <a:rPr lang="en-US" sz="2400" dirty="0" smtClean="0"/>
                    <a:t>’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4685" y="2187202"/>
                  <a:ext cx="325507" cy="343492"/>
                </a:xfrm>
                <a:prstGeom prst="rect">
                  <a:avLst/>
                </a:prstGeom>
                <a:blipFill>
                  <a:blip r:embed="rId6"/>
                  <a:stretch>
                    <a:fillRect l="-33962" t="-35714" r="-28302" b="-535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816373" y="2193177"/>
                  <a:ext cx="148704" cy="34349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373" y="2193177"/>
                  <a:ext cx="148704" cy="343492"/>
                </a:xfrm>
                <a:prstGeom prst="rect">
                  <a:avLst/>
                </a:prstGeom>
                <a:blipFill>
                  <a:blip r:embed="rId7"/>
                  <a:stretch>
                    <a:fillRect l="-83333" t="-7143" r="-145833" b="-1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498093" y="5000625"/>
            <a:ext cx="9069705" cy="1020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s-ES" dirty="0" smtClean="0"/>
              <a:t>Maxwell-</a:t>
            </a:r>
            <a:r>
              <a:rPr lang="es-ES" dirty="0" err="1" smtClean="0"/>
              <a:t>Bloch</a:t>
            </a:r>
            <a:r>
              <a:rPr lang="es-ES" dirty="0" smtClean="0"/>
              <a:t> </a:t>
            </a:r>
            <a:r>
              <a:rPr lang="es-ES" dirty="0" err="1" smtClean="0"/>
              <a:t>equations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atomic</a:t>
            </a:r>
            <a:r>
              <a:rPr lang="es-ES" dirty="0" smtClean="0"/>
              <a:t> </a:t>
            </a:r>
            <a:r>
              <a:rPr lang="es-ES" dirty="0" err="1" smtClean="0"/>
              <a:t>ensembles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2428402" y="5436561"/>
            <a:ext cx="7130856" cy="733860"/>
            <a:chOff x="2428402" y="5436561"/>
            <a:chExt cx="7130856" cy="733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428402" y="5669602"/>
                  <a:ext cx="4392100" cy="3960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z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402" y="5669602"/>
                  <a:ext cx="4392100" cy="39600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110" t="-155385" r="-1803" b="-2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Group 40"/>
            <p:cNvGrpSpPr/>
            <p:nvPr/>
          </p:nvGrpSpPr>
          <p:grpSpPr>
            <a:xfrm>
              <a:off x="5684661" y="5436561"/>
              <a:ext cx="3874597" cy="733860"/>
              <a:chOff x="6592290" y="6526211"/>
              <a:chExt cx="3874597" cy="73386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592290" y="6688942"/>
                <a:ext cx="1096995" cy="57112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ontent Placeholder 2"/>
              <p:cNvSpPr txBox="1">
                <a:spLocks/>
              </p:cNvSpPr>
              <p:nvPr/>
            </p:nvSpPr>
            <p:spPr>
              <a:xfrm>
                <a:off x="7626573" y="6526211"/>
                <a:ext cx="2840314" cy="5632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00000"/>
                  </a:lnSpc>
                  <a:spcAft>
                    <a:spcPts val="0"/>
                  </a:spcAft>
                  <a:buNone/>
                </a:pPr>
                <a:r>
                  <a:rPr lang="en-US" sz="2000" b="1" dirty="0" smtClean="0">
                    <a:solidFill>
                      <a:srgbClr val="FF0000"/>
                    </a:solidFill>
                  </a:rPr>
                  <a:t>Continuous medium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2939822" y="6278924"/>
            <a:ext cx="3701227" cy="1160101"/>
            <a:chOff x="2939822" y="6278924"/>
            <a:chExt cx="3701227" cy="11601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2939822" y="6278924"/>
                  <a:ext cx="3665747" cy="3714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+…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822" y="6278924"/>
                  <a:ext cx="3665747" cy="371448"/>
                </a:xfrm>
                <a:prstGeom prst="rect">
                  <a:avLst/>
                </a:prstGeom>
                <a:blipFill>
                  <a:blip r:embed="rId9"/>
                  <a:stretch>
                    <a:fillRect l="-1329" t="-172131" b="-24590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/>
            <p:cNvGrpSpPr/>
            <p:nvPr/>
          </p:nvGrpSpPr>
          <p:grpSpPr>
            <a:xfrm>
              <a:off x="3819525" y="6670522"/>
              <a:ext cx="2821524" cy="768503"/>
              <a:chOff x="5708085" y="4505890"/>
              <a:chExt cx="2821524" cy="768503"/>
            </a:xfrm>
          </p:grpSpPr>
          <p:sp>
            <p:nvSpPr>
              <p:cNvPr id="45" name="Right Brace 44"/>
              <p:cNvSpPr/>
              <p:nvPr/>
            </p:nvSpPr>
            <p:spPr>
              <a:xfrm rot="5400000">
                <a:off x="6948093" y="4112165"/>
                <a:ext cx="355549" cy="1143000"/>
              </a:xfrm>
              <a:prstGeom prst="rightBrac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708085" y="4924425"/>
                <a:ext cx="2821524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Independent emission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072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35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distinction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3793" y="933785"/>
            <a:ext cx="9069705" cy="64121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We already talked about </a:t>
            </a:r>
            <a:r>
              <a:rPr lang="en-US" dirty="0" err="1" smtClean="0"/>
              <a:t>superradiance</a:t>
            </a:r>
            <a:r>
              <a:rPr lang="en-US" dirty="0" smtClean="0"/>
              <a:t> and </a:t>
            </a:r>
            <a:r>
              <a:rPr lang="en-US" dirty="0" err="1" smtClean="0"/>
              <a:t>subradiance</a:t>
            </a:r>
            <a:r>
              <a:rPr lang="en-US" dirty="0" smtClean="0"/>
              <a:t> before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372822" y="1571625"/>
            <a:ext cx="7323503" cy="2601144"/>
            <a:chOff x="923925" y="2001393"/>
            <a:chExt cx="7323503" cy="2601144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0237" y="3452757"/>
              <a:ext cx="5881688" cy="304764"/>
            </a:xfrm>
            <a:prstGeom prst="rect">
              <a:avLst/>
            </a:prstGeom>
            <a:noFill/>
            <a:effectLst/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1" name="Ink 20"/>
                <p14:cNvContentPartPr/>
                <p14:nvPr/>
              </p14:nvContentPartPr>
              <p14:xfrm>
                <a:off x="3391388" y="4018089"/>
                <a:ext cx="1215720" cy="22968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76988" y="4002969"/>
                  <a:ext cx="12452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" name="Ink 22"/>
                <p14:cNvContentPartPr/>
                <p14:nvPr/>
              </p14:nvContentPartPr>
              <p14:xfrm>
                <a:off x="3063068" y="2378625"/>
                <a:ext cx="3915720" cy="97920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47228" y="2370345"/>
                  <a:ext cx="3940560" cy="10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" name="Ink 23"/>
                <p14:cNvContentPartPr/>
                <p14:nvPr/>
              </p14:nvContentPartPr>
              <p14:xfrm>
                <a:off x="988028" y="2844105"/>
                <a:ext cx="950760" cy="38916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2548" y="2834025"/>
                  <a:ext cx="97884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6" name="Ink 25"/>
                <p14:cNvContentPartPr/>
                <p14:nvPr/>
              </p14:nvContentPartPr>
              <p14:xfrm>
                <a:off x="3570308" y="2741865"/>
                <a:ext cx="1194840" cy="54504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54108" y="2724225"/>
                  <a:ext cx="1228320" cy="57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7" name="Ink 26"/>
                <p14:cNvContentPartPr/>
                <p14:nvPr/>
              </p14:nvContentPartPr>
              <p14:xfrm>
                <a:off x="3360428" y="2831505"/>
                <a:ext cx="223560" cy="129960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46028" y="2816745"/>
                  <a:ext cx="242640" cy="13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0" name="Ink 29"/>
                <p14:cNvContentPartPr/>
                <p14:nvPr/>
              </p14:nvContentPartPr>
              <p14:xfrm>
                <a:off x="5995988" y="3104025"/>
                <a:ext cx="2251440" cy="112032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81588" y="3092505"/>
                  <a:ext cx="2278080" cy="11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1" name="Ink 30"/>
                <p14:cNvContentPartPr/>
                <p14:nvPr/>
              </p14:nvContentPartPr>
              <p14:xfrm>
                <a:off x="6770708" y="3183225"/>
                <a:ext cx="1440" cy="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0" y="0"/>
                  <a:ext cx="1440" cy="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923925" y="2001393"/>
              <a:ext cx="37338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Classical analogy for N=2 atoms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/>
                <p14:cNvContentPartPr/>
                <p14:nvPr/>
              </p14:nvContentPartPr>
              <p14:xfrm>
                <a:off x="2371725" y="3839337"/>
                <a:ext cx="989280" cy="76320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56245" y="3828537"/>
                  <a:ext cx="1017360" cy="77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519021" y="4207012"/>
            <a:ext cx="9069705" cy="1936613"/>
            <a:chOff x="519021" y="4207012"/>
            <a:chExt cx="9069705" cy="1936613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519021" y="4207012"/>
              <a:ext cx="9069705" cy="1174613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But </a:t>
              </a:r>
              <a:r>
                <a:rPr lang="en-US" dirty="0" smtClean="0"/>
                <a:t>emission in other directions was still assumed to be independent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334154" y="5174257"/>
                  <a:ext cx="6909456" cy="969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𝑖𝑘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𝑒𝑒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4154" y="5174257"/>
                  <a:ext cx="6909456" cy="96936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516548" y="6209271"/>
                <a:ext cx="9069705" cy="1458354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Thus, </a:t>
                </a:r>
                <a:r>
                  <a:rPr lang="en-US" i="1" dirty="0" smtClean="0">
                    <a:solidFill>
                      <a:srgbClr val="FF0000"/>
                    </a:solidFill>
                  </a:rPr>
                  <a:t>do not beat</a:t>
                </a:r>
                <a:r>
                  <a:rPr lang="en-US" dirty="0" smtClean="0"/>
                  <a:t> the limit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Γ</m:t>
                    </m:r>
                    <m:r>
                      <a:rPr lang="en-US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dirty="0" smtClean="0"/>
                  <a:t> (e.g., cavity QED with atomic mirrors)</a:t>
                </a:r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We have to utilize that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all emission</a:t>
                </a:r>
                <a:r>
                  <a:rPr lang="en-US" dirty="0" smtClean="0"/>
                  <a:t> is collective</a:t>
                </a: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48" y="6209271"/>
                <a:ext cx="9069705" cy="1458354"/>
              </a:xfrm>
              <a:prstGeom prst="rect">
                <a:avLst/>
              </a:prstGeom>
              <a:blipFill rotWithShape="0">
                <a:blip r:embed="rId20"/>
                <a:stretch>
                  <a:fillRect l="-941" t="-3347" b="-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55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Green’s function for 1D atomic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563245"/>
          </a:xfrm>
        </p:spPr>
        <p:txBody>
          <a:bodyPr/>
          <a:lstStyle/>
          <a:p>
            <a:r>
              <a:rPr lang="en-US" dirty="0" smtClean="0"/>
              <a:t>Spin model in general: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83648" y="1441993"/>
                <a:ext cx="6228115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3ℏ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648" y="1441993"/>
                <a:ext cx="6228115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509059" y="2333625"/>
            <a:ext cx="9069705" cy="653082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Simple case: atoms in free space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13273" y="2766747"/>
            <a:ext cx="3007080" cy="1090878"/>
            <a:chOff x="513273" y="6348147"/>
            <a:chExt cx="3007080" cy="109087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/>
                <p14:cNvContentPartPr/>
                <p14:nvPr/>
              </p14:nvContentPartPr>
              <p14:xfrm>
                <a:off x="1108353" y="7270545"/>
                <a:ext cx="547920" cy="168480"/>
              </p14:xfrm>
            </p:contentPart>
          </mc:Choice>
          <mc:Fallback xmlns="">
            <p:pic>
              <p:nvPicPr>
                <p:cNvPr id="99" name="Ink 98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88913" y="7255425"/>
                  <a:ext cx="5878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Ink 7"/>
                <p14:cNvContentPartPr/>
                <p14:nvPr/>
              </p14:nvContentPartPr>
              <p14:xfrm>
                <a:off x="1418313" y="6710385"/>
                <a:ext cx="171000" cy="475560"/>
              </p14:xfrm>
            </p:contentPart>
          </mc:Choice>
          <mc:Fallback xmlns="">
            <p:pic>
              <p:nvPicPr>
                <p:cNvPr id="110" name="Ink 109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97793" y="6689145"/>
                  <a:ext cx="20772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" name="Ink 8"/>
                <p14:cNvContentPartPr/>
                <p14:nvPr/>
              </p14:nvContentPartPr>
              <p14:xfrm>
                <a:off x="1740045" y="6464503"/>
                <a:ext cx="98388" cy="332280"/>
              </p14:xfrm>
            </p:contentPart>
          </mc:Choice>
          <mc:Fallback xmlns="">
            <p:pic>
              <p:nvPicPr>
                <p:cNvPr id="115" name="Ink 114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20584" y="6447943"/>
                  <a:ext cx="137671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" name="Ink 9"/>
                <p14:cNvContentPartPr/>
                <p14:nvPr/>
              </p14:nvContentPartPr>
              <p14:xfrm>
                <a:off x="513273" y="6701893"/>
                <a:ext cx="826920" cy="371520"/>
              </p14:xfrm>
            </p:contentPart>
          </mc:Choice>
          <mc:Fallback xmlns="">
            <p:pic>
              <p:nvPicPr>
                <p:cNvPr id="119" name="Ink 118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9513" y="6680293"/>
                  <a:ext cx="86580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" name="Ink 10"/>
                <p14:cNvContentPartPr/>
                <p14:nvPr/>
              </p14:nvContentPartPr>
              <p14:xfrm>
                <a:off x="1714593" y="6786493"/>
                <a:ext cx="861120" cy="320400"/>
              </p14:xfrm>
            </p:contentPart>
          </mc:Choice>
          <mc:Fallback xmlns="">
            <p:pic>
              <p:nvPicPr>
                <p:cNvPr id="121" name="Ink 120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02713" y="6757693"/>
                  <a:ext cx="90072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" name="Ink 11"/>
                <p14:cNvContentPartPr/>
                <p14:nvPr/>
              </p14:nvContentPartPr>
              <p14:xfrm>
                <a:off x="2861445" y="6348147"/>
                <a:ext cx="658908" cy="283680"/>
              </p14:xfrm>
            </p:contentPart>
          </mc:Choice>
          <mc:Fallback xmlns="">
            <p:pic>
              <p:nvPicPr>
                <p:cNvPr id="153" name="Ink 152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843802" y="6330867"/>
                  <a:ext cx="693114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" name="Ink 12"/>
                <p14:cNvContentPartPr/>
                <p14:nvPr/>
              </p14:nvContentPartPr>
              <p14:xfrm>
                <a:off x="1893405" y="6384867"/>
                <a:ext cx="683028" cy="366480"/>
              </p14:xfrm>
            </p:contentPart>
          </mc:Choice>
          <mc:Fallback xmlns="">
            <p:pic>
              <p:nvPicPr>
                <p:cNvPr id="154" name="Ink 153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870001" y="6367227"/>
                  <a:ext cx="721194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4" name="Ink 13"/>
                <p14:cNvContentPartPr/>
                <p14:nvPr/>
              </p14:nvContentPartPr>
              <p14:xfrm>
                <a:off x="3077085" y="6726507"/>
                <a:ext cx="110628" cy="106200"/>
              </p14:xfrm>
            </p:contentPart>
          </mc:Choice>
          <mc:Fallback xmlns="">
            <p:pic>
              <p:nvPicPr>
                <p:cNvPr id="157" name="Ink 156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61230" y="6704187"/>
                  <a:ext cx="148825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3438525" y="3051507"/>
            <a:ext cx="6410268" cy="665280"/>
            <a:chOff x="3438525" y="6632907"/>
            <a:chExt cx="6410268" cy="66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6" name="Ink 15"/>
                <p14:cNvContentPartPr/>
                <p14:nvPr/>
              </p14:nvContentPartPr>
              <p14:xfrm>
                <a:off x="6196485" y="6687105"/>
                <a:ext cx="604908" cy="415800"/>
              </p14:xfrm>
            </p:contentPart>
          </mc:Choice>
          <mc:Fallback xmlns="">
            <p:pic>
              <p:nvPicPr>
                <p:cNvPr id="218" name="Ink 217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177053" y="6669825"/>
                  <a:ext cx="643772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7" name="Ink 16"/>
                <p14:cNvContentPartPr/>
                <p14:nvPr/>
              </p14:nvContentPartPr>
              <p14:xfrm>
                <a:off x="3438525" y="6758385"/>
                <a:ext cx="1604268" cy="349920"/>
              </p14:xfrm>
            </p:contentPart>
          </mc:Choice>
          <mc:Fallback xmlns="">
            <p:pic>
              <p:nvPicPr>
                <p:cNvPr id="209" name="Ink 208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416924" y="6743625"/>
                  <a:ext cx="163955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8" name="Ink 17"/>
                <p14:cNvContentPartPr/>
                <p14:nvPr/>
              </p14:nvContentPartPr>
              <p14:xfrm>
                <a:off x="6303513" y="6707265"/>
                <a:ext cx="3435480" cy="459162"/>
              </p14:xfrm>
            </p:contentPart>
          </mc:Choice>
          <mc:Fallback xmlns="">
            <p:pic>
              <p:nvPicPr>
                <p:cNvPr id="219" name="Ink 218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81913" y="6691419"/>
                  <a:ext cx="3477600" cy="4940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9" name="Ink 18"/>
                <p14:cNvContentPartPr/>
                <p14:nvPr/>
              </p14:nvContentPartPr>
              <p14:xfrm>
                <a:off x="4730925" y="6700065"/>
                <a:ext cx="1015308" cy="193320"/>
              </p14:xfrm>
            </p:contentPart>
          </mc:Choice>
          <mc:Fallback xmlns="">
            <p:pic>
              <p:nvPicPr>
                <p:cNvPr id="221" name="Ink 220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12923" y="6686025"/>
                  <a:ext cx="1045191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0" name="Ink 19"/>
                <p14:cNvContentPartPr/>
                <p14:nvPr/>
              </p14:nvContentPartPr>
              <p14:xfrm>
                <a:off x="5926953" y="6761625"/>
                <a:ext cx="250200" cy="443160"/>
              </p14:xfrm>
            </p:contentPart>
          </mc:Choice>
          <mc:Fallback xmlns="">
            <p:pic>
              <p:nvPicPr>
                <p:cNvPr id="250" name="Ink 249"/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08233" y="6740025"/>
                  <a:ext cx="28260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1" name="Ink 20"/>
                <p14:cNvContentPartPr/>
                <p14:nvPr/>
              </p14:nvContentPartPr>
              <p14:xfrm>
                <a:off x="5817153" y="6677025"/>
                <a:ext cx="114840" cy="460602"/>
              </p14:xfrm>
            </p:contentPart>
          </mc:Choice>
          <mc:Fallback xmlns="">
            <p:pic>
              <p:nvPicPr>
                <p:cNvPr id="257" name="Ink 256"/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795913" y="6664421"/>
                  <a:ext cx="153000" cy="494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2" name="Ink 21"/>
                <p14:cNvContentPartPr/>
                <p14:nvPr/>
              </p14:nvContentPartPr>
              <p14:xfrm>
                <a:off x="8219433" y="6749745"/>
                <a:ext cx="80280" cy="326322"/>
              </p14:xfrm>
            </p:contentPart>
          </mc:Choice>
          <mc:Fallback xmlns="">
            <p:pic>
              <p:nvPicPr>
                <p:cNvPr id="259" name="Ink 258"/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94233" y="6728134"/>
                  <a:ext cx="129600" cy="3735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3" name="Ink 22"/>
                <p14:cNvContentPartPr/>
                <p14:nvPr/>
              </p14:nvContentPartPr>
              <p14:xfrm>
                <a:off x="6311433" y="6861345"/>
                <a:ext cx="764640" cy="250002"/>
              </p14:xfrm>
            </p:contentPart>
          </mc:Choice>
          <mc:Fallback xmlns="">
            <p:pic>
              <p:nvPicPr>
                <p:cNvPr id="260" name="Ink 259"/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295233" y="6842973"/>
                  <a:ext cx="801000" cy="2863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4" name="Ink 23"/>
                <p14:cNvContentPartPr/>
                <p14:nvPr/>
              </p14:nvContentPartPr>
              <p14:xfrm>
                <a:off x="9112593" y="6696267"/>
                <a:ext cx="538560" cy="401400"/>
              </p14:xfrm>
            </p:contentPart>
          </mc:Choice>
          <mc:Fallback xmlns="">
            <p:pic>
              <p:nvPicPr>
                <p:cNvPr id="261" name="Ink 260"/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098193" y="6680787"/>
                  <a:ext cx="56520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5" name="Ink 24"/>
                <p14:cNvContentPartPr/>
                <p14:nvPr/>
              </p14:nvContentPartPr>
              <p14:xfrm>
                <a:off x="9665193" y="6632907"/>
                <a:ext cx="183600" cy="665280"/>
              </p14:xfrm>
            </p:contentPart>
          </mc:Choice>
          <mc:Fallback xmlns="">
            <p:pic>
              <p:nvPicPr>
                <p:cNvPr id="263" name="Ink 262"/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639633" y="6608067"/>
                  <a:ext cx="234360" cy="71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506349" y="4000881"/>
            <a:ext cx="9069705" cy="1361020"/>
            <a:chOff x="506349" y="4132580"/>
            <a:chExt cx="9069705" cy="1361020"/>
          </a:xfrm>
        </p:grpSpPr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506349" y="4132580"/>
              <a:ext cx="9069705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Must specify a geometry: 1D chain of atoms (but living in 3D)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Ink 28"/>
                <p14:cNvContentPartPr/>
                <p14:nvPr/>
              </p14:nvContentPartPr>
              <p14:xfrm>
                <a:off x="2785392" y="4856400"/>
                <a:ext cx="4295520" cy="63720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770272" y="4844520"/>
                  <a:ext cx="4325040" cy="66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06349" y="5534025"/>
            <a:ext cx="9069705" cy="1752600"/>
            <a:chOff x="506349" y="5534025"/>
            <a:chExt cx="9069705" cy="1752600"/>
          </a:xfrm>
        </p:grpSpPr>
        <p:sp>
          <p:nvSpPr>
            <p:cNvPr id="48" name="Content Placeholder 2"/>
            <p:cNvSpPr txBox="1">
              <a:spLocks/>
            </p:cNvSpPr>
            <p:nvPr/>
          </p:nvSpPr>
          <p:spPr>
            <a:xfrm>
              <a:off x="506349" y="5534025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Considering just one excitation, there are N possible states</a:t>
              </a:r>
            </a:p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2" name="Ink 51"/>
                <p14:cNvContentPartPr/>
                <p14:nvPr/>
              </p14:nvContentPartPr>
              <p14:xfrm>
                <a:off x="1668672" y="6009480"/>
                <a:ext cx="4321800" cy="477720"/>
              </p14:xfrm>
            </p:contentPart>
          </mc:Choice>
          <mc:Fallback xmlns="">
            <p:pic>
              <p:nvPicPr>
                <p:cNvPr id="52" name="Ink 51"/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652472" y="5993640"/>
                  <a:ext cx="4349880" cy="51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6" name="Ink 55"/>
                <p14:cNvContentPartPr/>
                <p14:nvPr/>
              </p14:nvContentPartPr>
              <p14:xfrm>
                <a:off x="2582712" y="6213600"/>
                <a:ext cx="15480" cy="0"/>
              </p14:xfrm>
            </p:contentPart>
          </mc:Choice>
          <mc:Fallback xmlns="">
            <p:pic>
              <p:nvPicPr>
                <p:cNvPr id="56" name="Ink 55"/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0" y="0"/>
                  <a:ext cx="154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5" name="Ink 64"/>
                <p14:cNvContentPartPr/>
                <p14:nvPr/>
              </p14:nvContentPartPr>
              <p14:xfrm>
                <a:off x="3883392" y="6287040"/>
                <a:ext cx="36000" cy="0"/>
              </p14:xfrm>
            </p:contentPart>
          </mc:Choice>
          <mc:Fallback xmlns="">
            <p:pic>
              <p:nvPicPr>
                <p:cNvPr id="65" name="Ink 64"/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0" y="0"/>
                  <a:ext cx="3600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6" name="Ink 65"/>
                <p14:cNvContentPartPr/>
                <p14:nvPr/>
              </p14:nvContentPartPr>
              <p14:xfrm>
                <a:off x="3960072" y="6288480"/>
                <a:ext cx="16560" cy="0"/>
              </p14:xfrm>
            </p:contentPart>
          </mc:Choice>
          <mc:Fallback xmlns="">
            <p:pic>
              <p:nvPicPr>
                <p:cNvPr id="66" name="Ink 65"/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0" y="0"/>
                  <a:ext cx="1656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Content Placeholder 2"/>
                <p:cNvSpPr txBox="1">
                  <a:spLocks/>
                </p:cNvSpPr>
                <p:nvPr/>
              </p:nvSpPr>
              <p:spPr>
                <a:xfrm>
                  <a:off x="506349" y="6570980"/>
                  <a:ext cx="9069705" cy="7156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 fontScale="92500"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Hamiltonian becomes N x N matrix in this subspace,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r>
                        <a:rPr lang="en-US" b="0" i="1" smtClean="0">
                          <a:latin typeface="Cambria Math"/>
                        </a:rPr>
                        <m:t>𝐺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a14:m>
                  <a:endParaRPr lang="en-US" dirty="0" smtClean="0"/>
                </a:p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endParaRPr lang="en-US" dirty="0"/>
                </a:p>
              </p:txBody>
            </p:sp>
          </mc:Choice>
          <mc:Fallback xmlns="">
            <p:sp>
              <p:nvSpPr>
                <p:cNvPr id="85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349" y="6570980"/>
                  <a:ext cx="9069705" cy="715645"/>
                </a:xfrm>
                <a:prstGeom prst="rect">
                  <a:avLst/>
                </a:prstGeom>
                <a:blipFill rotWithShape="1">
                  <a:blip r:embed="rId63"/>
                  <a:stretch>
                    <a:fillRect l="-806" t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38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Exact diagonalization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1"/>
                <a:ext cx="9069705" cy="136796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Numerically </a:t>
                </a:r>
                <a:r>
                  <a:rPr lang="en-US" dirty="0" err="1" smtClean="0"/>
                  <a:t>diagonalize</a:t>
                </a:r>
                <a:r>
                  <a:rPr lang="en-US" dirty="0" smtClean="0"/>
                  <a:t> H</a:t>
                </a:r>
              </a:p>
              <a:p>
                <a:pPr lvl="1"/>
                <a:r>
                  <a:rPr lang="en-US" dirty="0" smtClean="0"/>
                  <a:t>Each eigenstate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∈{1,2,…,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 smtClean="0"/>
                  <a:t> is a superposition of different atoms excited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1"/>
                <a:ext cx="9069705" cy="1367966"/>
              </a:xfrm>
              <a:blipFill rotWithShape="0">
                <a:blip r:embed="rId2"/>
                <a:stretch>
                  <a:fillRect l="-941" t="-6222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/>
              <p:cNvSpPr txBox="1">
                <a:spLocks/>
              </p:cNvSpPr>
              <p:nvPr/>
            </p:nvSpPr>
            <p:spPr>
              <a:xfrm>
                <a:off x="506349" y="4543425"/>
                <a:ext cx="9069705" cy="25146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Eigenvalues reveal: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Resonance frequency shift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 smtClean="0"/>
                  <a:t> away from bare atomic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𝑒𝑔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Enhanced/suppressed decay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 smtClean="0"/>
                  <a:t> relative to single-atom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49" y="4543425"/>
                <a:ext cx="9069705" cy="2514600"/>
              </a:xfrm>
              <a:prstGeom prst="rect">
                <a:avLst/>
              </a:prstGeom>
              <a:blipFill rotWithShape="0">
                <a:blip r:embed="rId3"/>
                <a:stretch>
                  <a:fillRect l="-941" t="-1695" r="-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5" y="2311235"/>
            <a:ext cx="3172587" cy="1851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81525" y="2638425"/>
                <a:ext cx="2444259" cy="872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2638425"/>
                <a:ext cx="2444259" cy="872355"/>
              </a:xfrm>
              <a:prstGeom prst="rect">
                <a:avLst/>
              </a:prstGeom>
              <a:blipFill rotWithShape="0">
                <a:blip r:embed="rId5"/>
                <a:stretch>
                  <a:fillRect b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84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shifts and decay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885825"/>
            <a:ext cx="9069705" cy="715645"/>
          </a:xfrm>
        </p:spPr>
        <p:txBody>
          <a:bodyPr/>
          <a:lstStyle/>
          <a:p>
            <a:r>
              <a:rPr lang="en-US" dirty="0" smtClean="0"/>
              <a:t>Shifts and decay rates vs. lattice constant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6789" y="2028825"/>
            <a:ext cx="9165336" cy="2395176"/>
            <a:chOff x="216789" y="2440857"/>
            <a:chExt cx="9165336" cy="23951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2702433"/>
              <a:ext cx="695325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955229" y="2440857"/>
              <a:ext cx="4455096" cy="19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Frequency shift vs. d (N=30 atoms)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71940" y="2943225"/>
              <a:ext cx="4876800" cy="15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16789" y="3372632"/>
                  <a:ext cx="2002536" cy="713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Shift normalized by free-space linewidth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1400" dirty="0" smtClean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789" y="3372632"/>
                  <a:ext cx="2002536" cy="71359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419"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219837" y="4345305"/>
            <a:ext cx="9116568" cy="2426903"/>
            <a:chOff x="219837" y="4736001"/>
            <a:chExt cx="9116568" cy="242690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820" y="5076825"/>
              <a:ext cx="6843585" cy="2086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37741" y="4736001"/>
              <a:ext cx="445509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Decay rate vs. d (N=30 atoms)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19837" y="5811032"/>
                  <a:ext cx="2002536" cy="713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Decay rate normalized by free-space linewidth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1400" dirty="0" smtClean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837" y="5811032"/>
                  <a:ext cx="2002536" cy="71359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12" t="-3419" r="-2736"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/>
            <p:cNvSpPr/>
            <p:nvPr/>
          </p:nvSpPr>
          <p:spPr>
            <a:xfrm>
              <a:off x="3084957" y="5363337"/>
              <a:ext cx="4876800" cy="15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/>
              <p14:cNvContentPartPr/>
              <p14:nvPr/>
            </p14:nvContentPartPr>
            <p14:xfrm>
              <a:off x="8728632" y="3465648"/>
              <a:ext cx="0" cy="817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/>
              <p14:cNvContentPartPr/>
              <p14:nvPr/>
            </p14:nvContentPartPr>
            <p14:xfrm>
              <a:off x="2676525" y="1343025"/>
              <a:ext cx="4295520" cy="6372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1405" y="1331145"/>
                <a:ext cx="432504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/>
              <p14:cNvContentPartPr/>
              <p14:nvPr/>
            </p14:nvContentPartPr>
            <p14:xfrm>
              <a:off x="2758965" y="1735785"/>
              <a:ext cx="483120" cy="100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43845" y="1722825"/>
                <a:ext cx="5155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/>
              <p14:cNvContentPartPr/>
              <p14:nvPr/>
            </p14:nvContentPartPr>
            <p14:xfrm>
              <a:off x="3187365" y="1690425"/>
              <a:ext cx="97560" cy="1123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5845" y="1678185"/>
                <a:ext cx="1238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/>
              <p14:cNvContentPartPr/>
              <p14:nvPr/>
            </p14:nvContentPartPr>
            <p14:xfrm>
              <a:off x="8705232" y="2901888"/>
              <a:ext cx="41760" cy="14230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97312" y="2887488"/>
                <a:ext cx="63000" cy="14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/>
              <p14:cNvContentPartPr/>
              <p14:nvPr/>
            </p14:nvContentPartPr>
            <p14:xfrm>
              <a:off x="8351352" y="2069928"/>
              <a:ext cx="120240" cy="1742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37312" y="2059488"/>
                <a:ext cx="14328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/>
              <p14:cNvContentPartPr/>
              <p14:nvPr/>
            </p14:nvContentPartPr>
            <p14:xfrm>
              <a:off x="8363232" y="2200248"/>
              <a:ext cx="94320" cy="86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50272" y="2184048"/>
                <a:ext cx="11484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/>
              <p14:cNvContentPartPr/>
              <p14:nvPr/>
            </p14:nvContentPartPr>
            <p14:xfrm>
              <a:off x="8499312" y="2218968"/>
              <a:ext cx="54000" cy="529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486712" y="2206008"/>
                <a:ext cx="802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Ink 37"/>
              <p14:cNvContentPartPr/>
              <p14:nvPr/>
            </p14:nvContentPartPr>
            <p14:xfrm>
              <a:off x="8597952" y="2220048"/>
              <a:ext cx="72360" cy="385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86432" y="2206728"/>
                <a:ext cx="9000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9" name="Ink 38"/>
              <p14:cNvContentPartPr/>
              <p14:nvPr/>
            </p14:nvContentPartPr>
            <p14:xfrm>
              <a:off x="8760672" y="3528648"/>
              <a:ext cx="5760" cy="640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749512" y="3514608"/>
                <a:ext cx="3132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/>
              <p14:cNvContentPartPr/>
              <p14:nvPr/>
            </p14:nvContentPartPr>
            <p14:xfrm>
              <a:off x="8818272" y="2096208"/>
              <a:ext cx="69480" cy="2005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804592" y="2084688"/>
                <a:ext cx="9432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/>
              <p14:cNvContentPartPr/>
              <p14:nvPr/>
            </p14:nvContentPartPr>
            <p14:xfrm>
              <a:off x="8784792" y="2237328"/>
              <a:ext cx="80640" cy="3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773632" y="2224008"/>
                <a:ext cx="10512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Ink 41"/>
              <p14:cNvContentPartPr/>
              <p14:nvPr/>
            </p14:nvContentPartPr>
            <p14:xfrm>
              <a:off x="8865072" y="2237328"/>
              <a:ext cx="360" cy="3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54992" y="2227248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/>
              <p14:cNvContentPartPr/>
              <p14:nvPr/>
            </p14:nvContentPartPr>
            <p14:xfrm>
              <a:off x="8865072" y="2237328"/>
              <a:ext cx="54720" cy="622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54992" y="2227248"/>
                <a:ext cx="770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4" name="Ink 43"/>
              <p14:cNvContentPartPr/>
              <p14:nvPr/>
            </p14:nvContentPartPr>
            <p14:xfrm>
              <a:off x="8865072" y="2237328"/>
              <a:ext cx="360" cy="3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853552" y="2225808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/>
              <p14:cNvContentPartPr/>
              <p14:nvPr/>
            </p14:nvContentPartPr>
            <p14:xfrm>
              <a:off x="8865072" y="2201328"/>
              <a:ext cx="71640" cy="363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853552" y="2189088"/>
                <a:ext cx="871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7" name="Ink 46"/>
              <p14:cNvContentPartPr/>
              <p14:nvPr/>
            </p14:nvContentPartPr>
            <p14:xfrm>
              <a:off x="8964792" y="2253528"/>
              <a:ext cx="72000" cy="691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952192" y="2241288"/>
                <a:ext cx="954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Ink 47"/>
              <p14:cNvContentPartPr/>
              <p14:nvPr/>
            </p14:nvContentPartPr>
            <p14:xfrm>
              <a:off x="8995752" y="2257128"/>
              <a:ext cx="43200" cy="6768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88912" y="2248128"/>
                <a:ext cx="590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 48"/>
              <p14:cNvContentPartPr/>
              <p14:nvPr/>
            </p14:nvContentPartPr>
            <p14:xfrm>
              <a:off x="9088992" y="2237328"/>
              <a:ext cx="83880" cy="691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76032" y="2226168"/>
                <a:ext cx="1008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9168912" y="2139768"/>
              <a:ext cx="127800" cy="17388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156312" y="2125728"/>
                <a:ext cx="1472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9472392" y="2082168"/>
              <a:ext cx="152640" cy="25272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459072" y="2073168"/>
                <a:ext cx="1749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9688032" y="2276928"/>
              <a:ext cx="16560" cy="14256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672552" y="2262888"/>
                <a:ext cx="464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8173872" y="2374128"/>
              <a:ext cx="121320" cy="21492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57312" y="2357568"/>
                <a:ext cx="1551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/>
              <p14:cNvContentPartPr/>
              <p14:nvPr/>
            </p14:nvContentPartPr>
            <p14:xfrm>
              <a:off x="8390592" y="2501208"/>
              <a:ext cx="74520" cy="900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74752" y="2484288"/>
                <a:ext cx="9864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Ink 56"/>
              <p14:cNvContentPartPr/>
              <p14:nvPr/>
            </p14:nvContentPartPr>
            <p14:xfrm>
              <a:off x="8429112" y="2575728"/>
              <a:ext cx="58320" cy="100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415072" y="2560248"/>
                <a:ext cx="795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Ink 57"/>
              <p14:cNvContentPartPr/>
              <p14:nvPr/>
            </p14:nvContentPartPr>
            <p14:xfrm>
              <a:off x="8567712" y="2484288"/>
              <a:ext cx="110520" cy="1728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557632" y="2469528"/>
                <a:ext cx="13392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k 58"/>
              <p14:cNvContentPartPr/>
              <p14:nvPr/>
            </p14:nvContentPartPr>
            <p14:xfrm>
              <a:off x="8747712" y="2528568"/>
              <a:ext cx="93960" cy="1281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736192" y="2515608"/>
                <a:ext cx="1180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Ink 59"/>
              <p14:cNvContentPartPr/>
              <p14:nvPr/>
            </p14:nvContentPartPr>
            <p14:xfrm>
              <a:off x="8973792" y="2570688"/>
              <a:ext cx="77400" cy="727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957952" y="2557368"/>
                <a:ext cx="10152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/>
              <p14:cNvContentPartPr/>
              <p14:nvPr/>
            </p14:nvContentPartPr>
            <p14:xfrm>
              <a:off x="9117432" y="2599128"/>
              <a:ext cx="16560" cy="4464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104832" y="2586528"/>
                <a:ext cx="3636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2" name="Ink 61"/>
              <p14:cNvContentPartPr/>
              <p14:nvPr/>
            </p14:nvContentPartPr>
            <p14:xfrm>
              <a:off x="9118152" y="2539368"/>
              <a:ext cx="9000" cy="1008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105912" y="2527128"/>
                <a:ext cx="25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3" name="Ink 62"/>
              <p14:cNvContentPartPr/>
              <p14:nvPr/>
            </p14:nvContentPartPr>
            <p14:xfrm>
              <a:off x="9200592" y="2617488"/>
              <a:ext cx="71280" cy="15768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187632" y="2604888"/>
                <a:ext cx="986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4" name="Ink 63"/>
              <p14:cNvContentPartPr/>
              <p14:nvPr/>
            </p14:nvContentPartPr>
            <p14:xfrm>
              <a:off x="9268992" y="2579688"/>
              <a:ext cx="61560" cy="9036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257112" y="2567808"/>
                <a:ext cx="79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5" name="Ink 64"/>
              <p14:cNvContentPartPr/>
              <p14:nvPr/>
            </p14:nvContentPartPr>
            <p14:xfrm>
              <a:off x="9383472" y="2589408"/>
              <a:ext cx="72360" cy="6912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375552" y="2578608"/>
                <a:ext cx="871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6" name="Ink 65"/>
              <p14:cNvContentPartPr/>
              <p14:nvPr/>
            </p14:nvContentPartPr>
            <p14:xfrm>
              <a:off x="9482832" y="2590848"/>
              <a:ext cx="82080" cy="651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473472" y="2578248"/>
                <a:ext cx="986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7" name="Ink 66"/>
              <p14:cNvContentPartPr/>
              <p14:nvPr/>
            </p14:nvContentPartPr>
            <p14:xfrm>
              <a:off x="9594432" y="2611728"/>
              <a:ext cx="66960" cy="4644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582552" y="2600928"/>
                <a:ext cx="831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9" name="Ink 68"/>
              <p14:cNvContentPartPr/>
              <p14:nvPr/>
            </p14:nvContentPartPr>
            <p14:xfrm>
              <a:off x="9688392" y="2507328"/>
              <a:ext cx="6480" cy="17460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676512" y="2498328"/>
                <a:ext cx="2664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0" name="Ink 69"/>
              <p14:cNvContentPartPr/>
              <p14:nvPr/>
            </p14:nvContentPartPr>
            <p14:xfrm>
              <a:off x="9720792" y="2606328"/>
              <a:ext cx="86400" cy="6228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712872" y="2595528"/>
                <a:ext cx="1011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1" name="Ink 70"/>
              <p14:cNvContentPartPr/>
              <p14:nvPr/>
            </p14:nvContentPartPr>
            <p14:xfrm>
              <a:off x="9835632" y="2594088"/>
              <a:ext cx="37800" cy="802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9825192" y="2583648"/>
                <a:ext cx="54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2" name="Ink 71"/>
              <p14:cNvContentPartPr/>
              <p14:nvPr/>
            </p14:nvContentPartPr>
            <p14:xfrm>
              <a:off x="9884232" y="2603088"/>
              <a:ext cx="48240" cy="9360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877392" y="2594088"/>
                <a:ext cx="64080" cy="109800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Content Placeholder 2"/>
          <p:cNvSpPr txBox="1">
            <a:spLocks/>
          </p:cNvSpPr>
          <p:nvPr/>
        </p:nvSpPr>
        <p:spPr>
          <a:xfrm>
            <a:off x="506349" y="672338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Minimal effect of interactions at large distances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1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shifts and decay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885825"/>
            <a:ext cx="9069705" cy="715645"/>
          </a:xfrm>
        </p:spPr>
        <p:txBody>
          <a:bodyPr/>
          <a:lstStyle/>
          <a:p>
            <a:r>
              <a:rPr lang="en-US" dirty="0" smtClean="0"/>
              <a:t>Shifts and decay rates vs. lattice constant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6789" y="2028825"/>
            <a:ext cx="9165336" cy="2395176"/>
            <a:chOff x="216789" y="2440857"/>
            <a:chExt cx="9165336" cy="23951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2702433"/>
              <a:ext cx="695325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955229" y="2440857"/>
              <a:ext cx="4455096" cy="19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Frequency shift vs. d (N=30 atoms)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71940" y="2943225"/>
              <a:ext cx="2195385" cy="15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16789" y="3372632"/>
                  <a:ext cx="2002536" cy="713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Shift normalized by free-space linewidth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1400" dirty="0" smtClean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789" y="3372632"/>
                  <a:ext cx="2002536" cy="71359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419"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219837" y="4345305"/>
            <a:ext cx="9116568" cy="2426903"/>
            <a:chOff x="219837" y="4736001"/>
            <a:chExt cx="9116568" cy="242690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820" y="5076825"/>
              <a:ext cx="6843585" cy="2086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37741" y="4736001"/>
              <a:ext cx="445509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Decay rate vs. d (N=30 atoms)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19837" y="5811032"/>
                  <a:ext cx="2002536" cy="713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Decay rate normalized by free-space linewidth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1400" dirty="0" smtClean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837" y="5811032"/>
                  <a:ext cx="2002536" cy="71359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12" t="-3419" r="-2736"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/>
            <p:cNvSpPr/>
            <p:nvPr/>
          </p:nvSpPr>
          <p:spPr>
            <a:xfrm>
              <a:off x="3084957" y="5363337"/>
              <a:ext cx="2182368" cy="15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/>
              <p14:cNvContentPartPr/>
              <p14:nvPr/>
            </p14:nvContentPartPr>
            <p14:xfrm>
              <a:off x="8728632" y="3465648"/>
              <a:ext cx="0" cy="817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/>
              <p14:cNvContentPartPr/>
              <p14:nvPr/>
            </p14:nvContentPartPr>
            <p14:xfrm>
              <a:off x="2676525" y="1343025"/>
              <a:ext cx="4295520" cy="6372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1405" y="1331145"/>
                <a:ext cx="432504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/>
              <p14:cNvContentPartPr/>
              <p14:nvPr/>
            </p14:nvContentPartPr>
            <p14:xfrm>
              <a:off x="2758965" y="1735785"/>
              <a:ext cx="483120" cy="100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43845" y="1722825"/>
                <a:ext cx="5155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/>
              <p14:cNvContentPartPr/>
              <p14:nvPr/>
            </p14:nvContentPartPr>
            <p14:xfrm>
              <a:off x="3187365" y="1690425"/>
              <a:ext cx="97560" cy="1123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5845" y="1678185"/>
                <a:ext cx="1238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/>
              <p14:cNvContentPartPr/>
              <p14:nvPr/>
            </p14:nvContentPartPr>
            <p14:xfrm>
              <a:off x="8705232" y="2901888"/>
              <a:ext cx="41760" cy="14230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97312" y="2887488"/>
                <a:ext cx="63000" cy="14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/>
              <p14:cNvContentPartPr/>
              <p14:nvPr/>
            </p14:nvContentPartPr>
            <p14:xfrm>
              <a:off x="8351352" y="2069928"/>
              <a:ext cx="120240" cy="1742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37312" y="2059488"/>
                <a:ext cx="14328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/>
              <p14:cNvContentPartPr/>
              <p14:nvPr/>
            </p14:nvContentPartPr>
            <p14:xfrm>
              <a:off x="8363232" y="2200248"/>
              <a:ext cx="94320" cy="86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50272" y="2184048"/>
                <a:ext cx="11484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/>
              <p14:cNvContentPartPr/>
              <p14:nvPr/>
            </p14:nvContentPartPr>
            <p14:xfrm>
              <a:off x="8499312" y="2218968"/>
              <a:ext cx="54000" cy="529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486712" y="2206008"/>
                <a:ext cx="802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Ink 37"/>
              <p14:cNvContentPartPr/>
              <p14:nvPr/>
            </p14:nvContentPartPr>
            <p14:xfrm>
              <a:off x="8597952" y="2220048"/>
              <a:ext cx="72360" cy="385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86432" y="2206728"/>
                <a:ext cx="9000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9" name="Ink 38"/>
              <p14:cNvContentPartPr/>
              <p14:nvPr/>
            </p14:nvContentPartPr>
            <p14:xfrm>
              <a:off x="8760672" y="3528648"/>
              <a:ext cx="5760" cy="640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749512" y="3514608"/>
                <a:ext cx="3132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/>
              <p14:cNvContentPartPr/>
              <p14:nvPr/>
            </p14:nvContentPartPr>
            <p14:xfrm>
              <a:off x="8818272" y="2096208"/>
              <a:ext cx="69480" cy="2005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804592" y="2084688"/>
                <a:ext cx="9432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/>
              <p14:cNvContentPartPr/>
              <p14:nvPr/>
            </p14:nvContentPartPr>
            <p14:xfrm>
              <a:off x="8784792" y="2237328"/>
              <a:ext cx="80640" cy="3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773632" y="2224008"/>
                <a:ext cx="10512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Ink 41"/>
              <p14:cNvContentPartPr/>
              <p14:nvPr/>
            </p14:nvContentPartPr>
            <p14:xfrm>
              <a:off x="8865072" y="2237328"/>
              <a:ext cx="360" cy="3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54992" y="2227248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/>
              <p14:cNvContentPartPr/>
              <p14:nvPr/>
            </p14:nvContentPartPr>
            <p14:xfrm>
              <a:off x="8865072" y="2237328"/>
              <a:ext cx="54720" cy="622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54992" y="2227248"/>
                <a:ext cx="770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4" name="Ink 43"/>
              <p14:cNvContentPartPr/>
              <p14:nvPr/>
            </p14:nvContentPartPr>
            <p14:xfrm>
              <a:off x="8865072" y="2237328"/>
              <a:ext cx="360" cy="3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853552" y="2225808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/>
              <p14:cNvContentPartPr/>
              <p14:nvPr/>
            </p14:nvContentPartPr>
            <p14:xfrm>
              <a:off x="8865072" y="2201328"/>
              <a:ext cx="71640" cy="363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853552" y="2189088"/>
                <a:ext cx="871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7" name="Ink 46"/>
              <p14:cNvContentPartPr/>
              <p14:nvPr/>
            </p14:nvContentPartPr>
            <p14:xfrm>
              <a:off x="8964792" y="2253528"/>
              <a:ext cx="72000" cy="691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952192" y="2241288"/>
                <a:ext cx="954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Ink 47"/>
              <p14:cNvContentPartPr/>
              <p14:nvPr/>
            </p14:nvContentPartPr>
            <p14:xfrm>
              <a:off x="8995752" y="2257128"/>
              <a:ext cx="43200" cy="6768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88912" y="2248128"/>
                <a:ext cx="590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 48"/>
              <p14:cNvContentPartPr/>
              <p14:nvPr/>
            </p14:nvContentPartPr>
            <p14:xfrm>
              <a:off x="9088992" y="2237328"/>
              <a:ext cx="83880" cy="691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76032" y="2226168"/>
                <a:ext cx="1008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9168912" y="2139768"/>
              <a:ext cx="127800" cy="17388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156312" y="2125728"/>
                <a:ext cx="1472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9472392" y="2082168"/>
              <a:ext cx="152640" cy="25272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459072" y="2073168"/>
                <a:ext cx="1749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9688032" y="2276928"/>
              <a:ext cx="16560" cy="14256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672552" y="2262888"/>
                <a:ext cx="464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8173872" y="2374128"/>
              <a:ext cx="121320" cy="21492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57312" y="2357568"/>
                <a:ext cx="1551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/>
              <p14:cNvContentPartPr/>
              <p14:nvPr/>
            </p14:nvContentPartPr>
            <p14:xfrm>
              <a:off x="8390592" y="2501208"/>
              <a:ext cx="74520" cy="900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74752" y="2484288"/>
                <a:ext cx="9864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Ink 56"/>
              <p14:cNvContentPartPr/>
              <p14:nvPr/>
            </p14:nvContentPartPr>
            <p14:xfrm>
              <a:off x="8429112" y="2575728"/>
              <a:ext cx="58320" cy="100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415072" y="2560248"/>
                <a:ext cx="795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Ink 57"/>
              <p14:cNvContentPartPr/>
              <p14:nvPr/>
            </p14:nvContentPartPr>
            <p14:xfrm>
              <a:off x="8567712" y="2484288"/>
              <a:ext cx="110520" cy="1728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557632" y="2469528"/>
                <a:ext cx="13392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k 58"/>
              <p14:cNvContentPartPr/>
              <p14:nvPr/>
            </p14:nvContentPartPr>
            <p14:xfrm>
              <a:off x="8747712" y="2528568"/>
              <a:ext cx="93960" cy="1281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736192" y="2515608"/>
                <a:ext cx="1180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Ink 59"/>
              <p14:cNvContentPartPr/>
              <p14:nvPr/>
            </p14:nvContentPartPr>
            <p14:xfrm>
              <a:off x="8973792" y="2570688"/>
              <a:ext cx="77400" cy="727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957952" y="2557368"/>
                <a:ext cx="10152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/>
              <p14:cNvContentPartPr/>
              <p14:nvPr/>
            </p14:nvContentPartPr>
            <p14:xfrm>
              <a:off x="9117432" y="2599128"/>
              <a:ext cx="16560" cy="4464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104832" y="2586528"/>
                <a:ext cx="3636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2" name="Ink 61"/>
              <p14:cNvContentPartPr/>
              <p14:nvPr/>
            </p14:nvContentPartPr>
            <p14:xfrm>
              <a:off x="9118152" y="2539368"/>
              <a:ext cx="9000" cy="1008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105912" y="2527128"/>
                <a:ext cx="25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3" name="Ink 62"/>
              <p14:cNvContentPartPr/>
              <p14:nvPr/>
            </p14:nvContentPartPr>
            <p14:xfrm>
              <a:off x="9200592" y="2617488"/>
              <a:ext cx="71280" cy="15768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187632" y="2604888"/>
                <a:ext cx="986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4" name="Ink 63"/>
              <p14:cNvContentPartPr/>
              <p14:nvPr/>
            </p14:nvContentPartPr>
            <p14:xfrm>
              <a:off x="9268992" y="2579688"/>
              <a:ext cx="61560" cy="9036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257112" y="2567808"/>
                <a:ext cx="79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5" name="Ink 64"/>
              <p14:cNvContentPartPr/>
              <p14:nvPr/>
            </p14:nvContentPartPr>
            <p14:xfrm>
              <a:off x="9383472" y="2589408"/>
              <a:ext cx="72360" cy="6912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375552" y="2578608"/>
                <a:ext cx="871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6" name="Ink 65"/>
              <p14:cNvContentPartPr/>
              <p14:nvPr/>
            </p14:nvContentPartPr>
            <p14:xfrm>
              <a:off x="9482832" y="2590848"/>
              <a:ext cx="82080" cy="651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473472" y="2578248"/>
                <a:ext cx="986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7" name="Ink 66"/>
              <p14:cNvContentPartPr/>
              <p14:nvPr/>
            </p14:nvContentPartPr>
            <p14:xfrm>
              <a:off x="9594432" y="2611728"/>
              <a:ext cx="66960" cy="4644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582552" y="2600928"/>
                <a:ext cx="831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9" name="Ink 68"/>
              <p14:cNvContentPartPr/>
              <p14:nvPr/>
            </p14:nvContentPartPr>
            <p14:xfrm>
              <a:off x="9688392" y="2507328"/>
              <a:ext cx="6480" cy="17460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676512" y="2498328"/>
                <a:ext cx="2664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0" name="Ink 69"/>
              <p14:cNvContentPartPr/>
              <p14:nvPr/>
            </p14:nvContentPartPr>
            <p14:xfrm>
              <a:off x="9720792" y="2606328"/>
              <a:ext cx="86400" cy="6228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712872" y="2595528"/>
                <a:ext cx="1011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1" name="Ink 70"/>
              <p14:cNvContentPartPr/>
              <p14:nvPr/>
            </p14:nvContentPartPr>
            <p14:xfrm>
              <a:off x="9835632" y="2594088"/>
              <a:ext cx="37800" cy="802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9825192" y="2583648"/>
                <a:ext cx="54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2" name="Ink 71"/>
              <p14:cNvContentPartPr/>
              <p14:nvPr/>
            </p14:nvContentPartPr>
            <p14:xfrm>
              <a:off x="9884232" y="2603088"/>
              <a:ext cx="48240" cy="9360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877392" y="2594088"/>
                <a:ext cx="64080" cy="10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810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shifts and decay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885825"/>
            <a:ext cx="9069705" cy="715645"/>
          </a:xfrm>
        </p:spPr>
        <p:txBody>
          <a:bodyPr/>
          <a:lstStyle/>
          <a:p>
            <a:r>
              <a:rPr lang="en-US" dirty="0" smtClean="0"/>
              <a:t>Shifts and decay rates vs. lattice constant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6789" y="2028825"/>
            <a:ext cx="9165336" cy="2395176"/>
            <a:chOff x="216789" y="2440857"/>
            <a:chExt cx="9165336" cy="23951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2702433"/>
              <a:ext cx="695325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955229" y="2440857"/>
              <a:ext cx="4455096" cy="19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Frequency shift vs. d (N=30 atoms)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71940" y="2943225"/>
              <a:ext cx="976185" cy="15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16789" y="3372632"/>
                  <a:ext cx="2002536" cy="713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Shift normalized by free-space linewidth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1400" dirty="0" smtClean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789" y="3372632"/>
                  <a:ext cx="2002536" cy="71359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419"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219837" y="4345305"/>
            <a:ext cx="9116568" cy="2426903"/>
            <a:chOff x="219837" y="4736001"/>
            <a:chExt cx="9116568" cy="242690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820" y="5076825"/>
              <a:ext cx="6843585" cy="2086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37741" y="4736001"/>
              <a:ext cx="445509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Decay rate vs. d (N=30 atoms)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19837" y="5811032"/>
                  <a:ext cx="2002536" cy="713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Decay rate normalized by free-space linewidth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1400" dirty="0" smtClean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837" y="5811032"/>
                  <a:ext cx="2002536" cy="71359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12" t="-3419" r="-2736"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/>
            <p:cNvSpPr/>
            <p:nvPr/>
          </p:nvSpPr>
          <p:spPr>
            <a:xfrm>
              <a:off x="3084957" y="5363337"/>
              <a:ext cx="963168" cy="15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/>
              <p14:cNvContentPartPr/>
              <p14:nvPr/>
            </p14:nvContentPartPr>
            <p14:xfrm>
              <a:off x="8728632" y="3465648"/>
              <a:ext cx="0" cy="817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/>
              <p14:cNvContentPartPr/>
              <p14:nvPr/>
            </p14:nvContentPartPr>
            <p14:xfrm>
              <a:off x="2676525" y="1343025"/>
              <a:ext cx="4295520" cy="6372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1405" y="1331145"/>
                <a:ext cx="432504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/>
              <p14:cNvContentPartPr/>
              <p14:nvPr/>
            </p14:nvContentPartPr>
            <p14:xfrm>
              <a:off x="2758965" y="1735785"/>
              <a:ext cx="483120" cy="100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43845" y="1722825"/>
                <a:ext cx="5155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/>
              <p14:cNvContentPartPr/>
              <p14:nvPr/>
            </p14:nvContentPartPr>
            <p14:xfrm>
              <a:off x="3187365" y="1690425"/>
              <a:ext cx="97560" cy="1123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5845" y="1678185"/>
                <a:ext cx="1238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/>
              <p14:cNvContentPartPr/>
              <p14:nvPr/>
            </p14:nvContentPartPr>
            <p14:xfrm>
              <a:off x="8705232" y="2901888"/>
              <a:ext cx="41760" cy="14230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97312" y="2887488"/>
                <a:ext cx="63000" cy="14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/>
              <p14:cNvContentPartPr/>
              <p14:nvPr/>
            </p14:nvContentPartPr>
            <p14:xfrm>
              <a:off x="8351352" y="2069928"/>
              <a:ext cx="120240" cy="1742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37312" y="2059488"/>
                <a:ext cx="14328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/>
              <p14:cNvContentPartPr/>
              <p14:nvPr/>
            </p14:nvContentPartPr>
            <p14:xfrm>
              <a:off x="8363232" y="2200248"/>
              <a:ext cx="94320" cy="86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50272" y="2184048"/>
                <a:ext cx="11484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/>
              <p14:cNvContentPartPr/>
              <p14:nvPr/>
            </p14:nvContentPartPr>
            <p14:xfrm>
              <a:off x="8499312" y="2218968"/>
              <a:ext cx="54000" cy="529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486712" y="2206008"/>
                <a:ext cx="802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Ink 37"/>
              <p14:cNvContentPartPr/>
              <p14:nvPr/>
            </p14:nvContentPartPr>
            <p14:xfrm>
              <a:off x="8597952" y="2220048"/>
              <a:ext cx="72360" cy="385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86432" y="2206728"/>
                <a:ext cx="9000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9" name="Ink 38"/>
              <p14:cNvContentPartPr/>
              <p14:nvPr/>
            </p14:nvContentPartPr>
            <p14:xfrm>
              <a:off x="8760672" y="3528648"/>
              <a:ext cx="5760" cy="640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749512" y="3514608"/>
                <a:ext cx="3132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/>
              <p14:cNvContentPartPr/>
              <p14:nvPr/>
            </p14:nvContentPartPr>
            <p14:xfrm>
              <a:off x="8818272" y="2096208"/>
              <a:ext cx="69480" cy="2005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804592" y="2084688"/>
                <a:ext cx="9432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/>
              <p14:cNvContentPartPr/>
              <p14:nvPr/>
            </p14:nvContentPartPr>
            <p14:xfrm>
              <a:off x="8784792" y="2237328"/>
              <a:ext cx="80640" cy="3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773632" y="2224008"/>
                <a:ext cx="10512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Ink 41"/>
              <p14:cNvContentPartPr/>
              <p14:nvPr/>
            </p14:nvContentPartPr>
            <p14:xfrm>
              <a:off x="8865072" y="2237328"/>
              <a:ext cx="360" cy="3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54992" y="2227248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/>
              <p14:cNvContentPartPr/>
              <p14:nvPr/>
            </p14:nvContentPartPr>
            <p14:xfrm>
              <a:off x="8865072" y="2237328"/>
              <a:ext cx="54720" cy="622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54992" y="2227248"/>
                <a:ext cx="770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4" name="Ink 43"/>
              <p14:cNvContentPartPr/>
              <p14:nvPr/>
            </p14:nvContentPartPr>
            <p14:xfrm>
              <a:off x="8865072" y="2237328"/>
              <a:ext cx="360" cy="3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853552" y="2225808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/>
              <p14:cNvContentPartPr/>
              <p14:nvPr/>
            </p14:nvContentPartPr>
            <p14:xfrm>
              <a:off x="8865072" y="2201328"/>
              <a:ext cx="71640" cy="363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853552" y="2189088"/>
                <a:ext cx="871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7" name="Ink 46"/>
              <p14:cNvContentPartPr/>
              <p14:nvPr/>
            </p14:nvContentPartPr>
            <p14:xfrm>
              <a:off x="8964792" y="2253528"/>
              <a:ext cx="72000" cy="691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952192" y="2241288"/>
                <a:ext cx="954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Ink 47"/>
              <p14:cNvContentPartPr/>
              <p14:nvPr/>
            </p14:nvContentPartPr>
            <p14:xfrm>
              <a:off x="8995752" y="2257128"/>
              <a:ext cx="43200" cy="6768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88912" y="2248128"/>
                <a:ext cx="590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 48"/>
              <p14:cNvContentPartPr/>
              <p14:nvPr/>
            </p14:nvContentPartPr>
            <p14:xfrm>
              <a:off x="9088992" y="2237328"/>
              <a:ext cx="83880" cy="691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76032" y="2226168"/>
                <a:ext cx="1008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9168912" y="2139768"/>
              <a:ext cx="127800" cy="17388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156312" y="2125728"/>
                <a:ext cx="1472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9472392" y="2082168"/>
              <a:ext cx="152640" cy="25272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459072" y="2073168"/>
                <a:ext cx="1749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9688032" y="2276928"/>
              <a:ext cx="16560" cy="14256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672552" y="2262888"/>
                <a:ext cx="464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8173872" y="2374128"/>
              <a:ext cx="121320" cy="21492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57312" y="2357568"/>
                <a:ext cx="1551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/>
              <p14:cNvContentPartPr/>
              <p14:nvPr/>
            </p14:nvContentPartPr>
            <p14:xfrm>
              <a:off x="8390592" y="2501208"/>
              <a:ext cx="74520" cy="900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74752" y="2484288"/>
                <a:ext cx="9864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Ink 56"/>
              <p14:cNvContentPartPr/>
              <p14:nvPr/>
            </p14:nvContentPartPr>
            <p14:xfrm>
              <a:off x="8429112" y="2575728"/>
              <a:ext cx="58320" cy="100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415072" y="2560248"/>
                <a:ext cx="795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Ink 57"/>
              <p14:cNvContentPartPr/>
              <p14:nvPr/>
            </p14:nvContentPartPr>
            <p14:xfrm>
              <a:off x="8567712" y="2484288"/>
              <a:ext cx="110520" cy="1728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557632" y="2469528"/>
                <a:ext cx="13392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k 58"/>
              <p14:cNvContentPartPr/>
              <p14:nvPr/>
            </p14:nvContentPartPr>
            <p14:xfrm>
              <a:off x="8747712" y="2528568"/>
              <a:ext cx="93960" cy="1281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736192" y="2515608"/>
                <a:ext cx="1180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Ink 59"/>
              <p14:cNvContentPartPr/>
              <p14:nvPr/>
            </p14:nvContentPartPr>
            <p14:xfrm>
              <a:off x="8973792" y="2570688"/>
              <a:ext cx="77400" cy="727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957952" y="2557368"/>
                <a:ext cx="10152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/>
              <p14:cNvContentPartPr/>
              <p14:nvPr/>
            </p14:nvContentPartPr>
            <p14:xfrm>
              <a:off x="9117432" y="2599128"/>
              <a:ext cx="16560" cy="4464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104832" y="2586528"/>
                <a:ext cx="3636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2" name="Ink 61"/>
              <p14:cNvContentPartPr/>
              <p14:nvPr/>
            </p14:nvContentPartPr>
            <p14:xfrm>
              <a:off x="9118152" y="2539368"/>
              <a:ext cx="9000" cy="1008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105912" y="2527128"/>
                <a:ext cx="25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3" name="Ink 62"/>
              <p14:cNvContentPartPr/>
              <p14:nvPr/>
            </p14:nvContentPartPr>
            <p14:xfrm>
              <a:off x="9200592" y="2617488"/>
              <a:ext cx="71280" cy="15768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187632" y="2604888"/>
                <a:ext cx="986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4" name="Ink 63"/>
              <p14:cNvContentPartPr/>
              <p14:nvPr/>
            </p14:nvContentPartPr>
            <p14:xfrm>
              <a:off x="9268992" y="2579688"/>
              <a:ext cx="61560" cy="9036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257112" y="2567808"/>
                <a:ext cx="79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5" name="Ink 64"/>
              <p14:cNvContentPartPr/>
              <p14:nvPr/>
            </p14:nvContentPartPr>
            <p14:xfrm>
              <a:off x="9383472" y="2589408"/>
              <a:ext cx="72360" cy="6912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375552" y="2578608"/>
                <a:ext cx="871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6" name="Ink 65"/>
              <p14:cNvContentPartPr/>
              <p14:nvPr/>
            </p14:nvContentPartPr>
            <p14:xfrm>
              <a:off x="9482832" y="2590848"/>
              <a:ext cx="82080" cy="651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473472" y="2578248"/>
                <a:ext cx="986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7" name="Ink 66"/>
              <p14:cNvContentPartPr/>
              <p14:nvPr/>
            </p14:nvContentPartPr>
            <p14:xfrm>
              <a:off x="9594432" y="2611728"/>
              <a:ext cx="66960" cy="4644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582552" y="2600928"/>
                <a:ext cx="831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9" name="Ink 68"/>
              <p14:cNvContentPartPr/>
              <p14:nvPr/>
            </p14:nvContentPartPr>
            <p14:xfrm>
              <a:off x="9688392" y="2507328"/>
              <a:ext cx="6480" cy="17460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676512" y="2498328"/>
                <a:ext cx="2664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0" name="Ink 69"/>
              <p14:cNvContentPartPr/>
              <p14:nvPr/>
            </p14:nvContentPartPr>
            <p14:xfrm>
              <a:off x="9720792" y="2606328"/>
              <a:ext cx="86400" cy="6228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712872" y="2595528"/>
                <a:ext cx="1011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1" name="Ink 70"/>
              <p14:cNvContentPartPr/>
              <p14:nvPr/>
            </p14:nvContentPartPr>
            <p14:xfrm>
              <a:off x="9835632" y="2594088"/>
              <a:ext cx="37800" cy="802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9825192" y="2583648"/>
                <a:ext cx="54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2" name="Ink 71"/>
              <p14:cNvContentPartPr/>
              <p14:nvPr/>
            </p14:nvContentPartPr>
            <p14:xfrm>
              <a:off x="9884232" y="2603088"/>
              <a:ext cx="48240" cy="9360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877392" y="2594088"/>
                <a:ext cx="64080" cy="10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722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shifts and decay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885825"/>
            <a:ext cx="9069705" cy="715645"/>
          </a:xfrm>
        </p:spPr>
        <p:txBody>
          <a:bodyPr/>
          <a:lstStyle/>
          <a:p>
            <a:r>
              <a:rPr lang="en-US" dirty="0" smtClean="0"/>
              <a:t>Shifts and decay rates vs. lattice constant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6789" y="2028825"/>
            <a:ext cx="9165336" cy="2395176"/>
            <a:chOff x="216789" y="2440857"/>
            <a:chExt cx="9165336" cy="23951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2702433"/>
              <a:ext cx="695325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955229" y="2440857"/>
              <a:ext cx="4455096" cy="19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Frequency shift vs. d (N=30 atoms)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16789" y="3372632"/>
                  <a:ext cx="2002536" cy="713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Shift normalized by free-space linewidth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1400" dirty="0" smtClean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789" y="3372632"/>
                  <a:ext cx="2002536" cy="71359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419"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219837" y="4345305"/>
            <a:ext cx="9116568" cy="2426903"/>
            <a:chOff x="219837" y="4736001"/>
            <a:chExt cx="9116568" cy="242690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820" y="5076825"/>
              <a:ext cx="6843585" cy="2086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37741" y="4736001"/>
              <a:ext cx="445509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Decay rate vs. d (N=30 atoms)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19837" y="5811032"/>
                  <a:ext cx="2002536" cy="713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Decay rate normalized by free-space linewidth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1400" dirty="0" smtClean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837" y="5811032"/>
                  <a:ext cx="2002536" cy="71359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12" t="-3419" r="-2736"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/>
              <p14:cNvContentPartPr/>
              <p14:nvPr/>
            </p14:nvContentPartPr>
            <p14:xfrm>
              <a:off x="8728632" y="3465648"/>
              <a:ext cx="0" cy="817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/>
              <p14:cNvContentPartPr/>
              <p14:nvPr/>
            </p14:nvContentPartPr>
            <p14:xfrm>
              <a:off x="2676525" y="1343025"/>
              <a:ext cx="4295520" cy="6372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1405" y="1331145"/>
                <a:ext cx="4325040" cy="66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/>
              <p14:cNvContentPartPr/>
              <p14:nvPr/>
            </p14:nvContentPartPr>
            <p14:xfrm>
              <a:off x="2758965" y="1735785"/>
              <a:ext cx="483120" cy="100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43845" y="1722825"/>
                <a:ext cx="5155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/>
              <p14:cNvContentPartPr/>
              <p14:nvPr/>
            </p14:nvContentPartPr>
            <p14:xfrm>
              <a:off x="3187365" y="1690425"/>
              <a:ext cx="97560" cy="1123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75845" y="1678185"/>
                <a:ext cx="1238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/>
              <p14:cNvContentPartPr/>
              <p14:nvPr/>
            </p14:nvContentPartPr>
            <p14:xfrm>
              <a:off x="8705232" y="2901888"/>
              <a:ext cx="41760" cy="14230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97312" y="2887488"/>
                <a:ext cx="63000" cy="14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/>
              <p14:cNvContentPartPr/>
              <p14:nvPr/>
            </p14:nvContentPartPr>
            <p14:xfrm>
              <a:off x="8351352" y="2069928"/>
              <a:ext cx="120240" cy="1742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37312" y="2059488"/>
                <a:ext cx="14328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/>
              <p14:cNvContentPartPr/>
              <p14:nvPr/>
            </p14:nvContentPartPr>
            <p14:xfrm>
              <a:off x="8363232" y="2200248"/>
              <a:ext cx="94320" cy="86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50272" y="2184048"/>
                <a:ext cx="11484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/>
              <p14:cNvContentPartPr/>
              <p14:nvPr/>
            </p14:nvContentPartPr>
            <p14:xfrm>
              <a:off x="8499312" y="2218968"/>
              <a:ext cx="54000" cy="529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486712" y="2206008"/>
                <a:ext cx="802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Ink 37"/>
              <p14:cNvContentPartPr/>
              <p14:nvPr/>
            </p14:nvContentPartPr>
            <p14:xfrm>
              <a:off x="8597952" y="2220048"/>
              <a:ext cx="72360" cy="385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86432" y="2206728"/>
                <a:ext cx="9000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9" name="Ink 38"/>
              <p14:cNvContentPartPr/>
              <p14:nvPr/>
            </p14:nvContentPartPr>
            <p14:xfrm>
              <a:off x="8760672" y="3528648"/>
              <a:ext cx="5760" cy="640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749512" y="3514608"/>
                <a:ext cx="3132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/>
              <p14:cNvContentPartPr/>
              <p14:nvPr/>
            </p14:nvContentPartPr>
            <p14:xfrm>
              <a:off x="8818272" y="2096208"/>
              <a:ext cx="69480" cy="2005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804592" y="2084688"/>
                <a:ext cx="9432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/>
              <p14:cNvContentPartPr/>
              <p14:nvPr/>
            </p14:nvContentPartPr>
            <p14:xfrm>
              <a:off x="8784792" y="2237328"/>
              <a:ext cx="80640" cy="3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773632" y="2224008"/>
                <a:ext cx="10512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Ink 41"/>
              <p14:cNvContentPartPr/>
              <p14:nvPr/>
            </p14:nvContentPartPr>
            <p14:xfrm>
              <a:off x="8865072" y="2237328"/>
              <a:ext cx="360" cy="3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54992" y="2227248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/>
              <p14:cNvContentPartPr/>
              <p14:nvPr/>
            </p14:nvContentPartPr>
            <p14:xfrm>
              <a:off x="8865072" y="2237328"/>
              <a:ext cx="54720" cy="622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54992" y="2227248"/>
                <a:ext cx="770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4" name="Ink 43"/>
              <p14:cNvContentPartPr/>
              <p14:nvPr/>
            </p14:nvContentPartPr>
            <p14:xfrm>
              <a:off x="8865072" y="2237328"/>
              <a:ext cx="360" cy="3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853552" y="2225808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/>
              <p14:cNvContentPartPr/>
              <p14:nvPr/>
            </p14:nvContentPartPr>
            <p14:xfrm>
              <a:off x="8865072" y="2201328"/>
              <a:ext cx="71640" cy="363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853552" y="2189088"/>
                <a:ext cx="871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7" name="Ink 46"/>
              <p14:cNvContentPartPr/>
              <p14:nvPr/>
            </p14:nvContentPartPr>
            <p14:xfrm>
              <a:off x="8964792" y="2253528"/>
              <a:ext cx="72000" cy="691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952192" y="2241288"/>
                <a:ext cx="954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Ink 47"/>
              <p14:cNvContentPartPr/>
              <p14:nvPr/>
            </p14:nvContentPartPr>
            <p14:xfrm>
              <a:off x="8995752" y="2257128"/>
              <a:ext cx="43200" cy="6768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88912" y="2248128"/>
                <a:ext cx="590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 48"/>
              <p14:cNvContentPartPr/>
              <p14:nvPr/>
            </p14:nvContentPartPr>
            <p14:xfrm>
              <a:off x="9088992" y="2237328"/>
              <a:ext cx="83880" cy="691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76032" y="2226168"/>
                <a:ext cx="1008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Ink 51"/>
              <p14:cNvContentPartPr/>
              <p14:nvPr/>
            </p14:nvContentPartPr>
            <p14:xfrm>
              <a:off x="9168912" y="2139768"/>
              <a:ext cx="127800" cy="17388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156312" y="2125728"/>
                <a:ext cx="14724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k 52"/>
              <p14:cNvContentPartPr/>
              <p14:nvPr/>
            </p14:nvContentPartPr>
            <p14:xfrm>
              <a:off x="9472392" y="2082168"/>
              <a:ext cx="152640" cy="25272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459072" y="2073168"/>
                <a:ext cx="1749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/>
              <p14:cNvContentPartPr/>
              <p14:nvPr/>
            </p14:nvContentPartPr>
            <p14:xfrm>
              <a:off x="9688032" y="2276928"/>
              <a:ext cx="16560" cy="14256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672552" y="2262888"/>
                <a:ext cx="464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5" name="Ink 54"/>
              <p14:cNvContentPartPr/>
              <p14:nvPr/>
            </p14:nvContentPartPr>
            <p14:xfrm>
              <a:off x="8173872" y="2374128"/>
              <a:ext cx="121320" cy="21492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57312" y="2357568"/>
                <a:ext cx="1551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Ink 55"/>
              <p14:cNvContentPartPr/>
              <p14:nvPr/>
            </p14:nvContentPartPr>
            <p14:xfrm>
              <a:off x="8390592" y="2501208"/>
              <a:ext cx="74520" cy="900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74752" y="2484288"/>
                <a:ext cx="9864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Ink 56"/>
              <p14:cNvContentPartPr/>
              <p14:nvPr/>
            </p14:nvContentPartPr>
            <p14:xfrm>
              <a:off x="8429112" y="2575728"/>
              <a:ext cx="58320" cy="100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415072" y="2560248"/>
                <a:ext cx="795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Ink 57"/>
              <p14:cNvContentPartPr/>
              <p14:nvPr/>
            </p14:nvContentPartPr>
            <p14:xfrm>
              <a:off x="8567712" y="2484288"/>
              <a:ext cx="110520" cy="1728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557632" y="2469528"/>
                <a:ext cx="13392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k 58"/>
              <p14:cNvContentPartPr/>
              <p14:nvPr/>
            </p14:nvContentPartPr>
            <p14:xfrm>
              <a:off x="8747712" y="2528568"/>
              <a:ext cx="93960" cy="1281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736192" y="2515608"/>
                <a:ext cx="1180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Ink 59"/>
              <p14:cNvContentPartPr/>
              <p14:nvPr/>
            </p14:nvContentPartPr>
            <p14:xfrm>
              <a:off x="8973792" y="2570688"/>
              <a:ext cx="77400" cy="727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957952" y="2557368"/>
                <a:ext cx="10152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/>
              <p14:cNvContentPartPr/>
              <p14:nvPr/>
            </p14:nvContentPartPr>
            <p14:xfrm>
              <a:off x="9117432" y="2599128"/>
              <a:ext cx="16560" cy="4464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104832" y="2586528"/>
                <a:ext cx="3636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2" name="Ink 61"/>
              <p14:cNvContentPartPr/>
              <p14:nvPr/>
            </p14:nvContentPartPr>
            <p14:xfrm>
              <a:off x="9118152" y="2539368"/>
              <a:ext cx="9000" cy="1008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105912" y="2527128"/>
                <a:ext cx="25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3" name="Ink 62"/>
              <p14:cNvContentPartPr/>
              <p14:nvPr/>
            </p14:nvContentPartPr>
            <p14:xfrm>
              <a:off x="9200592" y="2617488"/>
              <a:ext cx="71280" cy="15768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187632" y="2604888"/>
                <a:ext cx="986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4" name="Ink 63"/>
              <p14:cNvContentPartPr/>
              <p14:nvPr/>
            </p14:nvContentPartPr>
            <p14:xfrm>
              <a:off x="9268992" y="2579688"/>
              <a:ext cx="61560" cy="9036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257112" y="2567808"/>
                <a:ext cx="79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5" name="Ink 64"/>
              <p14:cNvContentPartPr/>
              <p14:nvPr/>
            </p14:nvContentPartPr>
            <p14:xfrm>
              <a:off x="9383472" y="2589408"/>
              <a:ext cx="72360" cy="6912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375552" y="2578608"/>
                <a:ext cx="871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6" name="Ink 65"/>
              <p14:cNvContentPartPr/>
              <p14:nvPr/>
            </p14:nvContentPartPr>
            <p14:xfrm>
              <a:off x="9482832" y="2590848"/>
              <a:ext cx="82080" cy="651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473472" y="2578248"/>
                <a:ext cx="986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7" name="Ink 66"/>
              <p14:cNvContentPartPr/>
              <p14:nvPr/>
            </p14:nvContentPartPr>
            <p14:xfrm>
              <a:off x="9594432" y="2611728"/>
              <a:ext cx="66960" cy="4644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582552" y="2600928"/>
                <a:ext cx="8316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9" name="Ink 68"/>
              <p14:cNvContentPartPr/>
              <p14:nvPr/>
            </p14:nvContentPartPr>
            <p14:xfrm>
              <a:off x="9688392" y="2507328"/>
              <a:ext cx="6480" cy="17460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676512" y="2498328"/>
                <a:ext cx="2664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0" name="Ink 69"/>
              <p14:cNvContentPartPr/>
              <p14:nvPr/>
            </p14:nvContentPartPr>
            <p14:xfrm>
              <a:off x="9720792" y="2606328"/>
              <a:ext cx="86400" cy="6228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712872" y="2595528"/>
                <a:ext cx="1011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1" name="Ink 70"/>
              <p14:cNvContentPartPr/>
              <p14:nvPr/>
            </p14:nvContentPartPr>
            <p14:xfrm>
              <a:off x="9835632" y="2594088"/>
              <a:ext cx="37800" cy="802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9825192" y="2583648"/>
                <a:ext cx="54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2" name="Ink 71"/>
              <p14:cNvContentPartPr/>
              <p14:nvPr/>
            </p14:nvContentPartPr>
            <p14:xfrm>
              <a:off x="9884232" y="2603088"/>
              <a:ext cx="48240" cy="9360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877392" y="2594088"/>
                <a:ext cx="6408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/>
              <p:cNvSpPr txBox="1">
                <a:spLocks/>
              </p:cNvSpPr>
              <p:nvPr/>
            </p:nvSpPr>
            <p:spPr>
              <a:xfrm>
                <a:off x="506349" y="6723380"/>
                <a:ext cx="9069705" cy="7156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States with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nearly zero decay rate</a:t>
                </a:r>
                <a:r>
                  <a:rPr lang="en-US" dirty="0" smtClean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!</a:t>
                </a:r>
                <a:endParaRPr lang="en-US" dirty="0"/>
              </a:p>
            </p:txBody>
          </p:sp>
        </mc:Choice>
        <mc:Fallback xmlns="">
          <p:sp>
            <p:nvSpPr>
              <p:cNvPr id="6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49" y="6723380"/>
                <a:ext cx="9069705" cy="715645"/>
              </a:xfrm>
              <a:prstGeom prst="rect">
                <a:avLst/>
              </a:prstGeom>
              <a:blipFill rotWithShape="1">
                <a:blip r:embed="rId84"/>
                <a:stretch>
                  <a:fillRect l="-941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" name="Ink 7"/>
              <p14:cNvContentPartPr/>
              <p14:nvPr/>
            </p14:nvContentPartPr>
            <p14:xfrm>
              <a:off x="2884032" y="6239520"/>
              <a:ext cx="1026360" cy="451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868912" y="6224040"/>
                <a:ext cx="1055520" cy="48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64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Light-mediated interactions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38357"/>
          </a:xfrm>
        </p:spPr>
        <p:txBody>
          <a:bodyPr/>
          <a:lstStyle/>
          <a:p>
            <a:r>
              <a:rPr lang="en-US" dirty="0" smtClean="0"/>
              <a:t>An effective spin exchange interaction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16319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16319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18113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28019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16478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15787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1578712"/>
                <a:ext cx="1040478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2583600"/>
                <a:ext cx="107426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583600"/>
                <a:ext cx="1074268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56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19288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0216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021624"/>
                <a:ext cx="462434" cy="435825"/>
              </a:xfrm>
              <a:prstGeom prst="rect">
                <a:avLst/>
              </a:prstGeom>
              <a:blipFill rotWithShape="0">
                <a:blip r:embed="rId4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5227168" y="18042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27168" y="27948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5419725" y="265271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36768" y="15716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1571625"/>
                <a:ext cx="1040478" cy="435825"/>
              </a:xfrm>
              <a:prstGeom prst="rect">
                <a:avLst/>
              </a:prstGeom>
              <a:blipFill rotWithShape="0">
                <a:blip r:embed="rId5"/>
                <a:stretch>
                  <a:fillRect l="-585" r="-1170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36768" y="2576513"/>
                <a:ext cx="10813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2576513"/>
                <a:ext cx="1081386" cy="435825"/>
              </a:xfrm>
              <a:prstGeom prst="rect">
                <a:avLst/>
              </a:prstGeom>
              <a:blipFill rotWithShape="0">
                <a:blip r:embed="rId6"/>
                <a:stretch>
                  <a:fillRect r="-562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4"/>
          <p:cNvSpPr/>
          <p:nvPr/>
        </p:nvSpPr>
        <p:spPr>
          <a:xfrm>
            <a:off x="5105099" y="19217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57773" y="20145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2014537"/>
                <a:ext cx="462434" cy="435825"/>
              </a:xfrm>
              <a:prstGeom prst="rect">
                <a:avLst/>
              </a:prstGeom>
              <a:blipFill rotWithShape="0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00061" y="3095625"/>
            <a:ext cx="9069705" cy="1238357"/>
            <a:chOff x="500061" y="3095625"/>
            <a:chExt cx="9069705" cy="1238357"/>
          </a:xfrm>
        </p:grpSpPr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500061" y="3095625"/>
              <a:ext cx="9069705" cy="1238357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r>
                <a:rPr lang="en-US" dirty="0" smtClean="0">
                  <a:solidFill>
                    <a:schemeClr val="tx1"/>
                  </a:solidFill>
                </a:rPr>
                <a:t>Effective Hamiltonian: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209925" y="3535444"/>
                  <a:ext cx="3588546" cy="7793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≈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Δ</m:t>
                            </m:r>
                          </m:den>
                        </m:f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𝑒𝑔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𝑔𝑒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9925" y="3535444"/>
                  <a:ext cx="3588546" cy="77938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/>
              <p:cNvSpPr txBox="1">
                <a:spLocks/>
              </p:cNvSpPr>
              <p:nvPr/>
            </p:nvSpPr>
            <p:spPr>
              <a:xfrm>
                <a:off x="511610" y="4314825"/>
                <a:ext cx="9069705" cy="1466957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Allows: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Full transfer of excitation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Entanglement of two atoms in time T/2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10" y="4314825"/>
                <a:ext cx="9069705" cy="1466957"/>
              </a:xfrm>
              <a:prstGeom prst="rect">
                <a:avLst/>
              </a:prstGeom>
              <a:blipFill>
                <a:blip r:embed="rId9"/>
                <a:stretch>
                  <a:fillRect l="-941" t="-3333" b="-95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17873" y="5711964"/>
            <a:ext cx="9069705" cy="1850886"/>
            <a:chOff x="517873" y="5711964"/>
            <a:chExt cx="9069705" cy="1850886"/>
          </a:xfrm>
        </p:grpSpPr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517873" y="5711964"/>
              <a:ext cx="9069705" cy="1850886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 lnSpcReduction="10000"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r>
                <a:rPr lang="en-US" dirty="0" smtClean="0">
                  <a:solidFill>
                    <a:schemeClr val="tx1"/>
                  </a:solidFill>
                </a:rPr>
                <a:t>Generalizes to many atoms:</a:t>
              </a:r>
            </a:p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endParaRPr lang="en-US" dirty="0" smtClean="0">
                <a:solidFill>
                  <a:schemeClr val="tx1"/>
                </a:solidFill>
              </a:endParaRPr>
            </a:p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endParaRPr lang="en-US" dirty="0">
                <a:solidFill>
                  <a:schemeClr val="tx1"/>
                </a:solidFill>
              </a:endParaRPr>
            </a:p>
            <a:p>
              <a:pPr lvl="1"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r>
                <a:rPr lang="en-US" dirty="0" smtClean="0">
                  <a:solidFill>
                    <a:schemeClr val="tx1"/>
                  </a:solidFill>
                </a:rPr>
                <a:t>“Infinite-range” interactions mediated by cavity photon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203662" y="6202444"/>
                  <a:ext cx="3177858" cy="9933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≈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Δ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662" y="6202444"/>
                  <a:ext cx="3177858" cy="99334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8777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shifts and decay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885825"/>
            <a:ext cx="9069705" cy="715645"/>
          </a:xfrm>
        </p:spPr>
        <p:txBody>
          <a:bodyPr/>
          <a:lstStyle/>
          <a:p>
            <a:r>
              <a:rPr lang="en-US" dirty="0" smtClean="0"/>
              <a:t>Shifts and decay rates vs. lattice constant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37741" y="2105025"/>
            <a:ext cx="551078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Decay rate (log scale) vs. d (N=30 atoms)</a:t>
            </a:r>
            <a:endParaRPr lang="en-GB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219837" y="2943225"/>
                <a:ext cx="2002536" cy="91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</a:rPr>
                  <a:t>(Log scale)</a:t>
                </a:r>
                <a:r>
                  <a:rPr lang="en-US" sz="1400" dirty="0" smtClean="0"/>
                  <a:t> Decay rate normalized by free-space linewidth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(</m:t>
                    </m:r>
                    <m:f>
                      <m:fPr>
                        <m:type m:val="lin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/>
                              </a:rPr>
                              <m:t>Γ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/>
                              </a:rPr>
                              <m:t>Γ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1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400" dirty="0" smtClean="0"/>
                  <a:t> </a:t>
                </a:r>
                <a:endParaRPr lang="en-GB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37" y="2943225"/>
                <a:ext cx="2002536" cy="915892"/>
              </a:xfrm>
              <a:prstGeom prst="rect">
                <a:avLst/>
              </a:prstGeom>
              <a:blipFill rotWithShape="0">
                <a:blip r:embed="rId2"/>
                <a:stretch>
                  <a:fillRect t="-2667" r="-243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Ink 24"/>
              <p14:cNvContentPartPr/>
              <p14:nvPr/>
            </p14:nvContentPartPr>
            <p14:xfrm>
              <a:off x="2758965" y="1735785"/>
              <a:ext cx="483120" cy="100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3845" y="1722825"/>
                <a:ext cx="5155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k 25"/>
              <p14:cNvContentPartPr/>
              <p14:nvPr/>
            </p14:nvContentPartPr>
            <p14:xfrm>
              <a:off x="3187365" y="1690425"/>
              <a:ext cx="97560" cy="1123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5845" y="1678185"/>
                <a:ext cx="123840" cy="1368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93" y="2486025"/>
            <a:ext cx="653057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3319632" y="3696480"/>
              <a:ext cx="2898000" cy="4258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05952" y="3684600"/>
                <a:ext cx="2927160" cy="4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53" name="Ink 2052"/>
              <p14:cNvContentPartPr/>
              <p14:nvPr/>
            </p14:nvContentPartPr>
            <p14:xfrm>
              <a:off x="2676525" y="1343025"/>
              <a:ext cx="4295520" cy="637200"/>
            </p14:xfrm>
          </p:contentPart>
        </mc:Choice>
        <mc:Fallback xmlns="">
          <p:pic>
            <p:nvPicPr>
              <p:cNvPr id="2053" name="Ink 205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61405" y="1331145"/>
                <a:ext cx="4325040" cy="663480"/>
              </a:xfrm>
              <a:prstGeom prst="rect">
                <a:avLst/>
              </a:prstGeom>
            </p:spPr>
          </p:pic>
        </mc:Fallback>
      </mc:AlternateContent>
      <p:sp>
        <p:nvSpPr>
          <p:cNvPr id="81" name="Content Placeholder 2"/>
          <p:cNvSpPr txBox="1">
            <a:spLocks/>
          </p:cNvSpPr>
          <p:nvPr/>
        </p:nvSpPr>
        <p:spPr>
          <a:xfrm>
            <a:off x="506349" y="588518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Interference of wave emission really matters at close distances!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6349" y="4601337"/>
            <a:ext cx="9409176" cy="941348"/>
            <a:chOff x="506349" y="4601337"/>
            <a:chExt cx="9409176" cy="94134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8" name="Content Placeholder 2"/>
                <p:cNvSpPr txBox="1">
                  <a:spLocks/>
                </p:cNvSpPr>
                <p:nvPr/>
              </p:nvSpPr>
              <p:spPr>
                <a:xfrm>
                  <a:off x="506349" y="4601337"/>
                  <a:ext cx="9409176" cy="856488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Numerical analysis: smallest decay rates go like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>
            <p:sp>
              <p:nvSpPr>
                <p:cNvPr id="68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349" y="4601337"/>
                  <a:ext cx="9409176" cy="85648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907" t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629525" y="5285050"/>
                  <a:ext cx="1250920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=1,2,3,…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9525" y="5285050"/>
                  <a:ext cx="1250920" cy="25763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951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389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structure of infinite lattice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Infinite chain: single-excitation eigenstates are Bloch modes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67125" y="1571625"/>
                <a:ext cx="2595582" cy="872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25" y="1571625"/>
                <a:ext cx="2595582" cy="872355"/>
              </a:xfrm>
              <a:prstGeom prst="rect">
                <a:avLst/>
              </a:prstGeom>
              <a:blipFill rotWithShape="0">
                <a:blip r:embed="rId2"/>
                <a:stretch>
                  <a:fillRect b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507069" y="2532380"/>
            <a:ext cx="9069705" cy="639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err="1" smtClean="0"/>
              <a:t>Diagonalize</a:t>
            </a:r>
            <a:r>
              <a:rPr lang="en-US" dirty="0" smtClean="0"/>
              <a:t> H, represent spectrum by band structure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47725" y="3011750"/>
            <a:ext cx="3871340" cy="2789567"/>
            <a:chOff x="847725" y="3011750"/>
            <a:chExt cx="3871340" cy="278956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847725" y="5381624"/>
              <a:ext cx="3733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716869" y="3171824"/>
              <a:ext cx="0" cy="22098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1685925" y="3011750"/>
                  <a:ext cx="885306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5925" y="3011750"/>
                  <a:ext cx="885306" cy="34349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207" r="-690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514725" y="5457825"/>
                  <a:ext cx="26391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4725" y="5457825"/>
                  <a:ext cx="263918" cy="34349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5581" r="-23256" b="-8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/>
            <p:cNvCxnSpPr/>
            <p:nvPr/>
          </p:nvCxnSpPr>
          <p:spPr>
            <a:xfrm>
              <a:off x="4352925" y="3322560"/>
              <a:ext cx="0" cy="205308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00125" y="3330201"/>
              <a:ext cx="0" cy="205308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4106397" y="5457825"/>
                  <a:ext cx="61266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6397" y="5457825"/>
                  <a:ext cx="612668" cy="34349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6000" t="-5263" r="-10000" b="-385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/>
            <p:cNvCxnSpPr/>
            <p:nvPr/>
          </p:nvCxnSpPr>
          <p:spPr>
            <a:xfrm>
              <a:off x="2524125" y="4314825"/>
              <a:ext cx="381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2143125" y="3929181"/>
                  <a:ext cx="484748" cy="309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3125" y="3929181"/>
                  <a:ext cx="484748" cy="3094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329" r="-3797" b="-2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1006100" y="4086225"/>
            <a:ext cx="4273362" cy="316752"/>
            <a:chOff x="1006100" y="4086225"/>
            <a:chExt cx="4273362" cy="316752"/>
          </a:xfrm>
        </p:grpSpPr>
        <p:sp>
          <p:nvSpPr>
            <p:cNvPr id="39" name="Freeform 38"/>
            <p:cNvSpPr/>
            <p:nvPr/>
          </p:nvSpPr>
          <p:spPr>
            <a:xfrm>
              <a:off x="1006100" y="4204458"/>
              <a:ext cx="3364753" cy="198519"/>
            </a:xfrm>
            <a:custGeom>
              <a:avLst/>
              <a:gdLst>
                <a:gd name="connsiteX0" fmla="*/ 0 w 3364753"/>
                <a:gd name="connsiteY0" fmla="*/ 0 h 198519"/>
                <a:gd name="connsiteX1" fmla="*/ 711200 w 3364753"/>
                <a:gd name="connsiteY1" fmla="*/ 47812 h 198519"/>
                <a:gd name="connsiteX2" fmla="*/ 1583765 w 3364753"/>
                <a:gd name="connsiteY2" fmla="*/ 179294 h 198519"/>
                <a:gd name="connsiteX3" fmla="*/ 1816847 w 3364753"/>
                <a:gd name="connsiteY3" fmla="*/ 185271 h 198519"/>
                <a:gd name="connsiteX4" fmla="*/ 2743200 w 3364753"/>
                <a:gd name="connsiteY4" fmla="*/ 59765 h 198519"/>
                <a:gd name="connsiteX5" fmla="*/ 3364753 w 3364753"/>
                <a:gd name="connsiteY5" fmla="*/ 11953 h 19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64753" h="198519">
                  <a:moveTo>
                    <a:pt x="0" y="0"/>
                  </a:moveTo>
                  <a:cubicBezTo>
                    <a:pt x="223619" y="8965"/>
                    <a:pt x="447239" y="17930"/>
                    <a:pt x="711200" y="47812"/>
                  </a:cubicBezTo>
                  <a:cubicBezTo>
                    <a:pt x="975161" y="77694"/>
                    <a:pt x="1399491" y="156384"/>
                    <a:pt x="1583765" y="179294"/>
                  </a:cubicBezTo>
                  <a:cubicBezTo>
                    <a:pt x="1768039" y="202204"/>
                    <a:pt x="1623608" y="205192"/>
                    <a:pt x="1816847" y="185271"/>
                  </a:cubicBezTo>
                  <a:cubicBezTo>
                    <a:pt x="2010086" y="165350"/>
                    <a:pt x="2485216" y="88651"/>
                    <a:pt x="2743200" y="59765"/>
                  </a:cubicBezTo>
                  <a:cubicBezTo>
                    <a:pt x="3001184" y="30879"/>
                    <a:pt x="3182968" y="21416"/>
                    <a:pt x="3364753" y="11953"/>
                  </a:cubicBezTo>
                </a:path>
              </a:pathLst>
            </a:custGeom>
            <a:noFill/>
            <a:ln w="349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4657725" y="4086225"/>
              <a:ext cx="0" cy="316752"/>
            </a:xfrm>
            <a:prstGeom prst="straightConnector1">
              <a:avLst/>
            </a:prstGeom>
            <a:ln w="317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 flipH="1">
                  <a:off x="4792503" y="4109807"/>
                  <a:ext cx="486959" cy="2862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792503" y="4109807"/>
                  <a:ext cx="486959" cy="2862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750" r="-11250" b="-212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1919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structure of infinite lattice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Infinite chain: single-excitation eigenstates are Bloch modes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67125" y="1571625"/>
                <a:ext cx="2595582" cy="872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25" y="1571625"/>
                <a:ext cx="2595582" cy="872355"/>
              </a:xfrm>
              <a:prstGeom prst="rect">
                <a:avLst/>
              </a:prstGeom>
              <a:blipFill rotWithShape="0">
                <a:blip r:embed="rId2"/>
                <a:stretch>
                  <a:fillRect b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507069" y="2532380"/>
            <a:ext cx="9069705" cy="639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err="1" smtClean="0"/>
              <a:t>Diagonalize</a:t>
            </a:r>
            <a:r>
              <a:rPr lang="en-US" dirty="0" smtClean="0"/>
              <a:t> H, represent spectrum by band structure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7725" y="5381624"/>
            <a:ext cx="37338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716869" y="3171824"/>
            <a:ext cx="0" cy="22098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85925" y="3011750"/>
                <a:ext cx="885306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3011750"/>
                <a:ext cx="885306" cy="343492"/>
              </a:xfrm>
              <a:prstGeom prst="rect">
                <a:avLst/>
              </a:prstGeom>
              <a:blipFill rotWithShape="0">
                <a:blip r:embed="rId3"/>
                <a:stretch>
                  <a:fillRect l="-6207" r="-690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14725" y="5457825"/>
                <a:ext cx="263918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25" y="5457825"/>
                <a:ext cx="263918" cy="343492"/>
              </a:xfrm>
              <a:prstGeom prst="rect">
                <a:avLst/>
              </a:prstGeom>
              <a:blipFill rotWithShape="0">
                <a:blip r:embed="rId4"/>
                <a:stretch>
                  <a:fillRect l="-25581" r="-23256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352925" y="3322560"/>
            <a:ext cx="0" cy="205308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00125" y="3330201"/>
            <a:ext cx="0" cy="205308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06397" y="5457825"/>
                <a:ext cx="612668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97" y="5457825"/>
                <a:ext cx="612668" cy="343492"/>
              </a:xfrm>
              <a:prstGeom prst="rect">
                <a:avLst/>
              </a:prstGeom>
              <a:blipFill rotWithShape="0">
                <a:blip r:embed="rId5"/>
                <a:stretch>
                  <a:fillRect l="-6000" t="-5263" r="-10000" b="-38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/>
          <p:cNvSpPr/>
          <p:nvPr/>
        </p:nvSpPr>
        <p:spPr>
          <a:xfrm>
            <a:off x="1020482" y="4204458"/>
            <a:ext cx="3364753" cy="198519"/>
          </a:xfrm>
          <a:custGeom>
            <a:avLst/>
            <a:gdLst>
              <a:gd name="connsiteX0" fmla="*/ 0 w 3364753"/>
              <a:gd name="connsiteY0" fmla="*/ 0 h 198519"/>
              <a:gd name="connsiteX1" fmla="*/ 711200 w 3364753"/>
              <a:gd name="connsiteY1" fmla="*/ 47812 h 198519"/>
              <a:gd name="connsiteX2" fmla="*/ 1583765 w 3364753"/>
              <a:gd name="connsiteY2" fmla="*/ 179294 h 198519"/>
              <a:gd name="connsiteX3" fmla="*/ 1816847 w 3364753"/>
              <a:gd name="connsiteY3" fmla="*/ 185271 h 198519"/>
              <a:gd name="connsiteX4" fmla="*/ 2743200 w 3364753"/>
              <a:gd name="connsiteY4" fmla="*/ 59765 h 198519"/>
              <a:gd name="connsiteX5" fmla="*/ 3364753 w 3364753"/>
              <a:gd name="connsiteY5" fmla="*/ 11953 h 1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4753" h="198519">
                <a:moveTo>
                  <a:pt x="0" y="0"/>
                </a:moveTo>
                <a:cubicBezTo>
                  <a:pt x="223619" y="8965"/>
                  <a:pt x="447239" y="17930"/>
                  <a:pt x="711200" y="47812"/>
                </a:cubicBezTo>
                <a:cubicBezTo>
                  <a:pt x="975161" y="77694"/>
                  <a:pt x="1399491" y="156384"/>
                  <a:pt x="1583765" y="179294"/>
                </a:cubicBezTo>
                <a:cubicBezTo>
                  <a:pt x="1768039" y="202204"/>
                  <a:pt x="1623608" y="205192"/>
                  <a:pt x="1816847" y="185271"/>
                </a:cubicBezTo>
                <a:cubicBezTo>
                  <a:pt x="2010086" y="165350"/>
                  <a:pt x="2485216" y="88651"/>
                  <a:pt x="2743200" y="59765"/>
                </a:cubicBezTo>
                <a:cubicBezTo>
                  <a:pt x="3001184" y="30879"/>
                  <a:pt x="3182968" y="21416"/>
                  <a:pt x="3364753" y="11953"/>
                </a:cubicBezTo>
              </a:path>
            </a:pathLst>
          </a:cu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524125" y="4314825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43125" y="3929181"/>
                <a:ext cx="484748" cy="309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25" y="3929181"/>
                <a:ext cx="484748" cy="309444"/>
              </a:xfrm>
              <a:prstGeom prst="rect">
                <a:avLst/>
              </a:prstGeom>
              <a:blipFill rotWithShape="0">
                <a:blip r:embed="rId6"/>
                <a:stretch>
                  <a:fillRect l="-6329" r="-3797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V="1">
            <a:off x="4657725" y="4086225"/>
            <a:ext cx="0" cy="316752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 flipH="1">
                <a:off x="4716303" y="4109807"/>
                <a:ext cx="486959" cy="2862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16303" y="4109807"/>
                <a:ext cx="486959" cy="286232"/>
              </a:xfrm>
              <a:prstGeom prst="rect">
                <a:avLst/>
              </a:prstGeom>
              <a:blipFill rotWithShape="0">
                <a:blip r:embed="rId7"/>
                <a:stretch>
                  <a:fillRect l="-8750" r="-10000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 flipV="1">
            <a:off x="1020482" y="3781425"/>
            <a:ext cx="1696387" cy="1594224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716869" y="3781425"/>
            <a:ext cx="1636056" cy="1598868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449385" y="3571393"/>
                <a:ext cx="1035796" cy="2862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385" y="3571393"/>
                <a:ext cx="1035796" cy="286232"/>
              </a:xfrm>
              <a:prstGeom prst="rect">
                <a:avLst/>
              </a:prstGeom>
              <a:blipFill rotWithShape="0">
                <a:blip r:embed="rId8"/>
                <a:stretch>
                  <a:fillRect l="-2941" t="-4255" r="-7059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507069" y="5885180"/>
                <a:ext cx="9069705" cy="639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Field </a:t>
                </a:r>
                <a:r>
                  <a:rPr lang="en-US" dirty="0" smtClean="0"/>
                  <a:t>has </a:t>
                </a:r>
                <a:r>
                  <a:rPr lang="en-US" dirty="0" smtClean="0"/>
                  <a:t>same </a:t>
                </a:r>
                <a:r>
                  <a:rPr lang="en-US" dirty="0" err="1" smtClean="0"/>
                  <a:t>wavevector</a:t>
                </a:r>
                <a:r>
                  <a:rPr lang="en-US" dirty="0" smtClean="0"/>
                  <a:t> along chain: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𝑖𝑘𝑧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69" y="5885180"/>
                <a:ext cx="9069705" cy="639445"/>
              </a:xfrm>
              <a:prstGeom prst="rect">
                <a:avLst/>
              </a:prstGeom>
              <a:blipFill rotWithShape="0">
                <a:blip r:embed="rId9"/>
                <a:stretch>
                  <a:fillRect l="-941" t="-4762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508557" y="6418580"/>
                <a:ext cx="9069705" cy="639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Dispersion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57" y="6418580"/>
                <a:ext cx="9069705" cy="639445"/>
              </a:xfrm>
              <a:prstGeom prst="rect">
                <a:avLst/>
              </a:prstGeom>
              <a:blipFill rotWithShape="0">
                <a:blip r:embed="rId10"/>
                <a:stretch>
                  <a:fillRect t="-666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/>
              <p:cNvSpPr txBox="1">
                <a:spLocks/>
              </p:cNvSpPr>
              <p:nvPr/>
            </p:nvSpPr>
            <p:spPr>
              <a:xfrm>
                <a:off x="513045" y="6940028"/>
                <a:ext cx="9069705" cy="639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 smtClean="0"/>
                  <a:t>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</m:oMath>
                </a14:m>
                <a:r>
                  <a:rPr lang="en-US" dirty="0" smtClean="0"/>
                  <a:t>  (evanescent or guided mode)</a:t>
                </a:r>
                <a:endParaRPr lang="en-US" dirty="0"/>
              </a:p>
            </p:txBody>
          </p:sp>
        </mc:Choice>
        <mc:Fallback xmlns="">
          <p:sp>
            <p:nvSpPr>
              <p:cNvPr id="3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45" y="6940028"/>
                <a:ext cx="9069705" cy="639445"/>
              </a:xfrm>
              <a:prstGeom prst="rect">
                <a:avLst/>
              </a:prstGeom>
              <a:blipFill rotWithShape="0">
                <a:blip r:embed="rId11"/>
                <a:stretch>
                  <a:fillRect t="-666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966340" y="3590333"/>
            <a:ext cx="2339585" cy="1638892"/>
            <a:chOff x="6966340" y="3590333"/>
            <a:chExt cx="2339585" cy="1638892"/>
          </a:xfrm>
        </p:grpSpPr>
        <p:sp>
          <p:nvSpPr>
            <p:cNvPr id="35" name="Oval 34"/>
            <p:cNvSpPr/>
            <p:nvPr/>
          </p:nvSpPr>
          <p:spPr>
            <a:xfrm>
              <a:off x="8141589" y="4372907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8629745" y="4380908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9108281" y="4374812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7619088" y="437765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073496" y="437765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080395" y="43652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6971157" y="4809533"/>
              <a:ext cx="150618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7621639" y="4885733"/>
                  <a:ext cx="239296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1639" y="4885733"/>
                  <a:ext cx="239296" cy="34349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2500"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/>
            <p:cNvCxnSpPr/>
            <p:nvPr/>
          </p:nvCxnSpPr>
          <p:spPr>
            <a:xfrm flipH="1" flipV="1">
              <a:off x="6966340" y="3835373"/>
              <a:ext cx="4817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7047357" y="3590333"/>
                  <a:ext cx="257763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7357" y="3590333"/>
                  <a:ext cx="257763" cy="34349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1905" r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9835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structure of infinite lattice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Infinite chain: single-excitation eigenstates are Bloch modes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67125" y="1571625"/>
                <a:ext cx="2595582" cy="872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25" y="1571625"/>
                <a:ext cx="2595582" cy="872355"/>
              </a:xfrm>
              <a:prstGeom prst="rect">
                <a:avLst/>
              </a:prstGeom>
              <a:blipFill rotWithShape="0">
                <a:blip r:embed="rId2"/>
                <a:stretch>
                  <a:fillRect b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507069" y="2532380"/>
            <a:ext cx="9069705" cy="639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err="1" smtClean="0"/>
              <a:t>Diagonalize</a:t>
            </a:r>
            <a:r>
              <a:rPr lang="en-US" dirty="0" smtClean="0"/>
              <a:t> H, represent spectrum by band structure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7725" y="5381624"/>
            <a:ext cx="37338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716869" y="3171824"/>
            <a:ext cx="0" cy="22098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85925" y="3011750"/>
                <a:ext cx="885306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3011750"/>
                <a:ext cx="885306" cy="343492"/>
              </a:xfrm>
              <a:prstGeom prst="rect">
                <a:avLst/>
              </a:prstGeom>
              <a:blipFill rotWithShape="0">
                <a:blip r:embed="rId3"/>
                <a:stretch>
                  <a:fillRect l="-6207" r="-690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14725" y="5457825"/>
                <a:ext cx="263918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25" y="5457825"/>
                <a:ext cx="263918" cy="343492"/>
              </a:xfrm>
              <a:prstGeom prst="rect">
                <a:avLst/>
              </a:prstGeom>
              <a:blipFill rotWithShape="0">
                <a:blip r:embed="rId4"/>
                <a:stretch>
                  <a:fillRect l="-25581" r="-23256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352925" y="3322560"/>
            <a:ext cx="0" cy="205308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00125" y="3330201"/>
            <a:ext cx="0" cy="205308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06397" y="5457825"/>
                <a:ext cx="612668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97" y="5457825"/>
                <a:ext cx="612668" cy="343492"/>
              </a:xfrm>
              <a:prstGeom prst="rect">
                <a:avLst/>
              </a:prstGeom>
              <a:blipFill rotWithShape="0">
                <a:blip r:embed="rId5"/>
                <a:stretch>
                  <a:fillRect l="-6000" t="-5263" r="-10000" b="-38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/>
          <p:cNvSpPr/>
          <p:nvPr/>
        </p:nvSpPr>
        <p:spPr>
          <a:xfrm>
            <a:off x="1020482" y="4204458"/>
            <a:ext cx="3364753" cy="198519"/>
          </a:xfrm>
          <a:custGeom>
            <a:avLst/>
            <a:gdLst>
              <a:gd name="connsiteX0" fmla="*/ 0 w 3364753"/>
              <a:gd name="connsiteY0" fmla="*/ 0 h 198519"/>
              <a:gd name="connsiteX1" fmla="*/ 711200 w 3364753"/>
              <a:gd name="connsiteY1" fmla="*/ 47812 h 198519"/>
              <a:gd name="connsiteX2" fmla="*/ 1583765 w 3364753"/>
              <a:gd name="connsiteY2" fmla="*/ 179294 h 198519"/>
              <a:gd name="connsiteX3" fmla="*/ 1816847 w 3364753"/>
              <a:gd name="connsiteY3" fmla="*/ 185271 h 198519"/>
              <a:gd name="connsiteX4" fmla="*/ 2743200 w 3364753"/>
              <a:gd name="connsiteY4" fmla="*/ 59765 h 198519"/>
              <a:gd name="connsiteX5" fmla="*/ 3364753 w 3364753"/>
              <a:gd name="connsiteY5" fmla="*/ 11953 h 1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4753" h="198519">
                <a:moveTo>
                  <a:pt x="0" y="0"/>
                </a:moveTo>
                <a:cubicBezTo>
                  <a:pt x="223619" y="8965"/>
                  <a:pt x="447239" y="17930"/>
                  <a:pt x="711200" y="47812"/>
                </a:cubicBezTo>
                <a:cubicBezTo>
                  <a:pt x="975161" y="77694"/>
                  <a:pt x="1399491" y="156384"/>
                  <a:pt x="1583765" y="179294"/>
                </a:cubicBezTo>
                <a:cubicBezTo>
                  <a:pt x="1768039" y="202204"/>
                  <a:pt x="1623608" y="205192"/>
                  <a:pt x="1816847" y="185271"/>
                </a:cubicBezTo>
                <a:cubicBezTo>
                  <a:pt x="2010086" y="165350"/>
                  <a:pt x="2485216" y="88651"/>
                  <a:pt x="2743200" y="59765"/>
                </a:cubicBezTo>
                <a:cubicBezTo>
                  <a:pt x="3001184" y="30879"/>
                  <a:pt x="3182968" y="21416"/>
                  <a:pt x="3364753" y="11953"/>
                </a:cubicBezTo>
              </a:path>
            </a:pathLst>
          </a:cu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524125" y="4314825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43125" y="3929181"/>
                <a:ext cx="484748" cy="309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25" y="3929181"/>
                <a:ext cx="484748" cy="309444"/>
              </a:xfrm>
              <a:prstGeom prst="rect">
                <a:avLst/>
              </a:prstGeom>
              <a:blipFill rotWithShape="0">
                <a:blip r:embed="rId6"/>
                <a:stretch>
                  <a:fillRect l="-6329" r="-3797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V="1">
            <a:off x="4657725" y="4086225"/>
            <a:ext cx="0" cy="316752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 flipH="1">
                <a:off x="4716303" y="4109807"/>
                <a:ext cx="486959" cy="2862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16303" y="4109807"/>
                <a:ext cx="486959" cy="286232"/>
              </a:xfrm>
              <a:prstGeom prst="rect">
                <a:avLst/>
              </a:prstGeom>
              <a:blipFill rotWithShape="0">
                <a:blip r:embed="rId7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 flipV="1">
            <a:off x="1020482" y="3781425"/>
            <a:ext cx="1696387" cy="1594224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716869" y="3781425"/>
            <a:ext cx="1636056" cy="1598868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449385" y="3571393"/>
                <a:ext cx="1035796" cy="2862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385" y="3571393"/>
                <a:ext cx="1035796" cy="286232"/>
              </a:xfrm>
              <a:prstGeom prst="rect">
                <a:avLst/>
              </a:prstGeom>
              <a:blipFill rotWithShape="0">
                <a:blip r:embed="rId8"/>
                <a:stretch>
                  <a:fillRect l="-2941" t="-4255" r="-7059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507069" y="5885180"/>
                <a:ext cx="9069705" cy="639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Emitted light also has same </a:t>
                </a:r>
                <a:r>
                  <a:rPr lang="en-US" dirty="0" err="1" smtClean="0"/>
                  <a:t>wavevector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𝑖𝑘𝑧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69" y="5885180"/>
                <a:ext cx="9069705" cy="639445"/>
              </a:xfrm>
              <a:prstGeom prst="rect">
                <a:avLst/>
              </a:prstGeom>
              <a:blipFill rotWithShape="0">
                <a:blip r:embed="rId9"/>
                <a:stretch>
                  <a:fillRect l="-941" t="-4762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508557" y="6418580"/>
                <a:ext cx="9069705" cy="639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Dispersion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57" y="6418580"/>
                <a:ext cx="9069705" cy="639445"/>
              </a:xfrm>
              <a:prstGeom prst="rect">
                <a:avLst/>
              </a:prstGeom>
              <a:blipFill rotWithShape="0">
                <a:blip r:embed="rId10"/>
                <a:stretch>
                  <a:fillRect t="-666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/>
              <p:cNvSpPr txBox="1">
                <a:spLocks/>
              </p:cNvSpPr>
              <p:nvPr/>
            </p:nvSpPr>
            <p:spPr>
              <a:xfrm>
                <a:off x="513045" y="6940028"/>
                <a:ext cx="9069705" cy="639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 smtClean="0"/>
                  <a:t>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</m:oMath>
                </a14:m>
                <a:r>
                  <a:rPr lang="en-US" dirty="0" smtClean="0"/>
                  <a:t>  (evanescent or guided mode)</a:t>
                </a:r>
                <a:endParaRPr lang="en-US" dirty="0"/>
              </a:p>
            </p:txBody>
          </p:sp>
        </mc:Choice>
        <mc:Fallback xmlns="">
          <p:sp>
            <p:nvSpPr>
              <p:cNvPr id="3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45" y="6940028"/>
                <a:ext cx="9069705" cy="639445"/>
              </a:xfrm>
              <a:prstGeom prst="rect">
                <a:avLst/>
              </a:prstGeom>
              <a:blipFill rotWithShape="0">
                <a:blip r:embed="rId11"/>
                <a:stretch>
                  <a:fillRect t="-666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505844" y="4695825"/>
                <a:ext cx="1525418" cy="343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𝐈𝐦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844" y="4695825"/>
                <a:ext cx="1525418" cy="343492"/>
              </a:xfrm>
              <a:prstGeom prst="rect">
                <a:avLst/>
              </a:prstGeom>
              <a:blipFill rotWithShape="0">
                <a:blip r:embed="rId12"/>
                <a:stretch>
                  <a:fillRect l="-3600" r="-400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Isosceles Triangle 5"/>
          <p:cNvSpPr/>
          <p:nvPr/>
        </p:nvSpPr>
        <p:spPr>
          <a:xfrm rot="10800000">
            <a:off x="1044385" y="3770645"/>
            <a:ext cx="3332444" cy="1610980"/>
          </a:xfrm>
          <a:prstGeom prst="triangle">
            <a:avLst/>
          </a:prstGeom>
          <a:solidFill>
            <a:schemeClr val="bg1">
              <a:lumMod val="65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57325" y="3629025"/>
                <a:ext cx="1525418" cy="343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𝐈𝐦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25" y="3629025"/>
                <a:ext cx="1525418" cy="343492"/>
              </a:xfrm>
              <a:prstGeom prst="rect">
                <a:avLst/>
              </a:prstGeom>
              <a:blipFill rotWithShape="0">
                <a:blip r:embed="rId13"/>
                <a:stretch>
                  <a:fillRect l="-3600" r="-400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6966340" y="3590333"/>
            <a:ext cx="2339585" cy="1638892"/>
            <a:chOff x="6966340" y="3590333"/>
            <a:chExt cx="2339585" cy="1638892"/>
          </a:xfrm>
        </p:grpSpPr>
        <p:sp>
          <p:nvSpPr>
            <p:cNvPr id="35" name="Oval 34"/>
            <p:cNvSpPr/>
            <p:nvPr/>
          </p:nvSpPr>
          <p:spPr>
            <a:xfrm>
              <a:off x="8141589" y="4372907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8629745" y="4380908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9108281" y="4374812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619088" y="437765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7073496" y="437765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080395" y="43652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6971157" y="4809533"/>
              <a:ext cx="150618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7621639" y="4885733"/>
                  <a:ext cx="239296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1639" y="4885733"/>
                  <a:ext cx="239296" cy="34349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500"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/>
            <p:cNvCxnSpPr/>
            <p:nvPr/>
          </p:nvCxnSpPr>
          <p:spPr>
            <a:xfrm flipH="1" flipV="1">
              <a:off x="6966340" y="3835373"/>
              <a:ext cx="4817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047357" y="3590333"/>
                  <a:ext cx="257763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7357" y="3590333"/>
                  <a:ext cx="257763" cy="34349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1905" r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472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Subradiant</a:t>
            </a:r>
            <a:r>
              <a:rPr lang="en-US" dirty="0" smtClean="0"/>
              <a:t> states as guided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49045"/>
          </a:xfrm>
        </p:spPr>
        <p:txBody>
          <a:bodyPr/>
          <a:lstStyle/>
          <a:p>
            <a:r>
              <a:rPr lang="en-US" dirty="0" smtClean="0"/>
              <a:t>In ordered chains: </a:t>
            </a:r>
            <a:r>
              <a:rPr lang="en-US" b="1" dirty="0" err="1" smtClean="0">
                <a:solidFill>
                  <a:srgbClr val="C00000"/>
                </a:solidFill>
              </a:rPr>
              <a:t>subradiance</a:t>
            </a:r>
            <a:r>
              <a:rPr lang="en-US" b="1" dirty="0" smtClean="0">
                <a:solidFill>
                  <a:srgbClr val="C00000"/>
                </a:solidFill>
              </a:rPr>
              <a:t> = guided modes</a:t>
            </a:r>
          </a:p>
          <a:p>
            <a:pPr lvl="1"/>
            <a:r>
              <a:rPr lang="en-US" dirty="0" smtClean="0"/>
              <a:t>Periodic atoms act as photonic crystal waveguide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38125" y="4276132"/>
            <a:ext cx="37338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107269" y="2066332"/>
            <a:ext cx="0" cy="22098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76325" y="1906258"/>
                <a:ext cx="885306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" y="1906258"/>
                <a:ext cx="885306" cy="343492"/>
              </a:xfrm>
              <a:prstGeom prst="rect">
                <a:avLst/>
              </a:prstGeom>
              <a:blipFill rotWithShape="0">
                <a:blip r:embed="rId2"/>
                <a:stretch>
                  <a:fillRect l="-6207" r="-690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05125" y="4352333"/>
                <a:ext cx="263918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125" y="4352333"/>
                <a:ext cx="263918" cy="343492"/>
              </a:xfrm>
              <a:prstGeom prst="rect">
                <a:avLst/>
              </a:prstGeom>
              <a:blipFill rotWithShape="0">
                <a:blip r:embed="rId3"/>
                <a:stretch>
                  <a:fillRect l="-25581" r="-23256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3743325" y="2217068"/>
            <a:ext cx="0" cy="205308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0525" y="2224709"/>
            <a:ext cx="0" cy="205308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96797" y="4352333"/>
                <a:ext cx="612668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797" y="4352333"/>
                <a:ext cx="612668" cy="343492"/>
              </a:xfrm>
              <a:prstGeom prst="rect">
                <a:avLst/>
              </a:prstGeom>
              <a:blipFill rotWithShape="0">
                <a:blip r:embed="rId4"/>
                <a:stretch>
                  <a:fillRect l="-6000" t="-5357" r="-10000" b="-3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>
          <a:xfrm>
            <a:off x="410882" y="3098966"/>
            <a:ext cx="3364753" cy="198519"/>
          </a:xfrm>
          <a:custGeom>
            <a:avLst/>
            <a:gdLst>
              <a:gd name="connsiteX0" fmla="*/ 0 w 3364753"/>
              <a:gd name="connsiteY0" fmla="*/ 0 h 198519"/>
              <a:gd name="connsiteX1" fmla="*/ 711200 w 3364753"/>
              <a:gd name="connsiteY1" fmla="*/ 47812 h 198519"/>
              <a:gd name="connsiteX2" fmla="*/ 1583765 w 3364753"/>
              <a:gd name="connsiteY2" fmla="*/ 179294 h 198519"/>
              <a:gd name="connsiteX3" fmla="*/ 1816847 w 3364753"/>
              <a:gd name="connsiteY3" fmla="*/ 185271 h 198519"/>
              <a:gd name="connsiteX4" fmla="*/ 2743200 w 3364753"/>
              <a:gd name="connsiteY4" fmla="*/ 59765 h 198519"/>
              <a:gd name="connsiteX5" fmla="*/ 3364753 w 3364753"/>
              <a:gd name="connsiteY5" fmla="*/ 11953 h 1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4753" h="198519">
                <a:moveTo>
                  <a:pt x="0" y="0"/>
                </a:moveTo>
                <a:cubicBezTo>
                  <a:pt x="223619" y="8965"/>
                  <a:pt x="447239" y="17930"/>
                  <a:pt x="711200" y="47812"/>
                </a:cubicBezTo>
                <a:cubicBezTo>
                  <a:pt x="975161" y="77694"/>
                  <a:pt x="1399491" y="156384"/>
                  <a:pt x="1583765" y="179294"/>
                </a:cubicBezTo>
                <a:cubicBezTo>
                  <a:pt x="1768039" y="202204"/>
                  <a:pt x="1623608" y="205192"/>
                  <a:pt x="1816847" y="185271"/>
                </a:cubicBezTo>
                <a:cubicBezTo>
                  <a:pt x="2010086" y="165350"/>
                  <a:pt x="2485216" y="88651"/>
                  <a:pt x="2743200" y="59765"/>
                </a:cubicBezTo>
                <a:cubicBezTo>
                  <a:pt x="3001184" y="30879"/>
                  <a:pt x="3182968" y="21416"/>
                  <a:pt x="3364753" y="11953"/>
                </a:cubicBezTo>
              </a:path>
            </a:pathLst>
          </a:cu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914525" y="3209333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33525" y="2823689"/>
                <a:ext cx="484748" cy="309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25" y="2823689"/>
                <a:ext cx="484748" cy="309444"/>
              </a:xfrm>
              <a:prstGeom prst="rect">
                <a:avLst/>
              </a:prstGeom>
              <a:blipFill rotWithShape="0">
                <a:blip r:embed="rId5"/>
                <a:stretch>
                  <a:fillRect l="-6329" r="-3797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V="1">
            <a:off x="4048125" y="2980733"/>
            <a:ext cx="0" cy="316752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flipH="1">
                <a:off x="4106703" y="3004315"/>
                <a:ext cx="486959" cy="2862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06703" y="3004315"/>
                <a:ext cx="486959" cy="286232"/>
              </a:xfrm>
              <a:prstGeom prst="rect">
                <a:avLst/>
              </a:prstGeom>
              <a:blipFill rotWithShape="0">
                <a:blip r:embed="rId6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 flipV="1">
            <a:off x="410882" y="2675933"/>
            <a:ext cx="1696387" cy="1594224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07269" y="2675933"/>
            <a:ext cx="1636056" cy="1598868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839785" y="2465901"/>
                <a:ext cx="1035796" cy="2862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785" y="2465901"/>
                <a:ext cx="1035796" cy="286232"/>
              </a:xfrm>
              <a:prstGeom prst="rect">
                <a:avLst/>
              </a:prstGeom>
              <a:blipFill rotWithShape="0">
                <a:blip r:embed="rId7"/>
                <a:stretch>
                  <a:fillRect l="-2941" t="-4348" r="-7059" b="-4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6244" y="3590333"/>
                <a:ext cx="1525418" cy="343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𝐈𝐦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244" y="3590333"/>
                <a:ext cx="1525418" cy="343492"/>
              </a:xfrm>
              <a:prstGeom prst="rect">
                <a:avLst/>
              </a:prstGeom>
              <a:blipFill rotWithShape="0">
                <a:blip r:embed="rId8"/>
                <a:stretch>
                  <a:fillRect l="-3600" r="-4000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Isosceles Triangle 19"/>
          <p:cNvSpPr/>
          <p:nvPr/>
        </p:nvSpPr>
        <p:spPr>
          <a:xfrm rot="10800000">
            <a:off x="434785" y="2665153"/>
            <a:ext cx="3332444" cy="1610980"/>
          </a:xfrm>
          <a:prstGeom prst="triangle">
            <a:avLst/>
          </a:prstGeom>
          <a:solidFill>
            <a:schemeClr val="bg1">
              <a:lumMod val="65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47725" y="2523533"/>
                <a:ext cx="1525418" cy="3434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𝐈𝐦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523533"/>
                <a:ext cx="1525418" cy="343492"/>
              </a:xfrm>
              <a:prstGeom prst="rect">
                <a:avLst/>
              </a:prstGeom>
              <a:blipFill rotWithShape="0">
                <a:blip r:embed="rId9"/>
                <a:stretch>
                  <a:fillRect l="-3600" r="-4000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 txBox="1">
                <a:spLocks/>
              </p:cNvSpPr>
              <p:nvPr/>
            </p:nvSpPr>
            <p:spPr>
              <a:xfrm>
                <a:off x="4886325" y="2486025"/>
                <a:ext cx="5031105" cy="12490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Condition: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 smtClean="0"/>
                  <a:t> intersects Brillouin zone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𝑒𝑔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325" y="2486025"/>
                <a:ext cx="5031105" cy="1249045"/>
              </a:xfrm>
              <a:prstGeom prst="rect">
                <a:avLst/>
              </a:prstGeom>
              <a:blipFill rotWithShape="0">
                <a:blip r:embed="rId10"/>
                <a:stretch>
                  <a:fillRect l="-1697" t="-3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/>
              <p:cNvSpPr txBox="1">
                <a:spLocks/>
              </p:cNvSpPr>
              <p:nvPr/>
            </p:nvSpPr>
            <p:spPr>
              <a:xfrm>
                <a:off x="4886325" y="3552825"/>
                <a:ext cx="5031105" cy="8382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Equivalent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325" y="3552825"/>
                <a:ext cx="5031105" cy="838200"/>
              </a:xfrm>
              <a:prstGeom prst="rect">
                <a:avLst/>
              </a:prstGeom>
              <a:blipFill rotWithShape="0">
                <a:blip r:embed="rId11"/>
                <a:stretch>
                  <a:fillRect l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512035" y="4970780"/>
                <a:ext cx="9069705" cy="12490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Finite chain: finite decay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 due to end-fire emission off the “fiber” ends</a:t>
                </a:r>
                <a:endParaRPr lang="en-US" dirty="0"/>
              </a:p>
            </p:txBody>
          </p:sp>
        </mc:Choice>
        <mc:Fallback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35" y="4970780"/>
                <a:ext cx="9069705" cy="1249045"/>
              </a:xfrm>
              <a:prstGeom prst="rect">
                <a:avLst/>
              </a:prstGeom>
              <a:blipFill rotWithShape="0">
                <a:blip r:embed="rId12"/>
                <a:stretch>
                  <a:fillRect l="-941" t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947988" y="5990855"/>
            <a:ext cx="8357937" cy="1143370"/>
            <a:chOff x="947988" y="5990855"/>
            <a:chExt cx="8357937" cy="114337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988" y="5990855"/>
              <a:ext cx="4471737" cy="114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5572125" y="6221823"/>
              <a:ext cx="373380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Emission pattern for most sub-radiant state, N=30 atoms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8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excitations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Single-excitation </a:t>
            </a:r>
            <a:r>
              <a:rPr lang="en-US" dirty="0" err="1" smtClean="0"/>
              <a:t>subradiance</a:t>
            </a:r>
            <a:r>
              <a:rPr lang="en-US" dirty="0" smtClean="0"/>
              <a:t>: photonic crystal physics</a:t>
            </a:r>
          </a:p>
          <a:p>
            <a:r>
              <a:rPr lang="en-US" dirty="0" smtClean="0"/>
              <a:t>Can we encode many excitations in sub-radiant states?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02581" y="2303780"/>
            <a:ext cx="9069705" cy="1477645"/>
            <a:chOff x="502581" y="2303780"/>
            <a:chExt cx="9069705" cy="14776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ontent Placeholder 2"/>
                <p:cNvSpPr txBox="1">
                  <a:spLocks/>
                </p:cNvSpPr>
                <p:nvPr/>
              </p:nvSpPr>
              <p:spPr>
                <a:xfrm>
                  <a:off x="502581" y="2303780"/>
                  <a:ext cx="9069705" cy="10966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Most sub-radiant single excitation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581" y="2303780"/>
                  <a:ext cx="9069705" cy="109664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941" t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969047" y="2909070"/>
                  <a:ext cx="3843680" cy="8723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〉</m:t>
                            </m:r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9047" y="2909070"/>
                  <a:ext cx="3843680" cy="87235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314325" y="5993660"/>
            <a:ext cx="37338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Eigenstate?</a:t>
            </a:r>
            <a:endParaRPr lang="en-GB" sz="2000" b="1" dirty="0">
              <a:solidFill>
                <a:srgbClr val="C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89164" y="5457825"/>
            <a:ext cx="5404266" cy="715645"/>
            <a:chOff x="2989164" y="5457825"/>
            <a:chExt cx="5404266" cy="715645"/>
          </a:xfrm>
        </p:grpSpPr>
        <p:sp>
          <p:nvSpPr>
            <p:cNvPr id="9" name="Right Arrow 8"/>
            <p:cNvSpPr/>
            <p:nvPr/>
          </p:nvSpPr>
          <p:spPr>
            <a:xfrm rot="-1800000">
              <a:off x="2989164" y="5847667"/>
              <a:ext cx="6858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ontent Placeholder 2"/>
                <p:cNvSpPr txBox="1">
                  <a:spLocks/>
                </p:cNvSpPr>
                <p:nvPr/>
              </p:nvSpPr>
              <p:spPr>
                <a:xfrm>
                  <a:off x="3286125" y="5457825"/>
                  <a:ext cx="5107305" cy="7156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1"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Bosons: yes!  Decay rate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 smtClean="0"/>
                </a:p>
              </p:txBody>
            </p:sp>
          </mc:Choice>
          <mc:Fallback xmlns="">
            <p:sp>
              <p:nvSpPr>
                <p:cNvPr id="10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6125" y="5457825"/>
                  <a:ext cx="5107305" cy="7156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59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2973486" y="6342380"/>
            <a:ext cx="2827240" cy="715645"/>
            <a:chOff x="2973486" y="6342380"/>
            <a:chExt cx="2827240" cy="715645"/>
          </a:xfrm>
        </p:grpSpPr>
        <p:sp>
          <p:nvSpPr>
            <p:cNvPr id="11" name="Right Arrow 10"/>
            <p:cNvSpPr/>
            <p:nvPr/>
          </p:nvSpPr>
          <p:spPr>
            <a:xfrm rot="1800000">
              <a:off x="2973486" y="6381311"/>
              <a:ext cx="6858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286126" y="6342380"/>
              <a:ext cx="2514600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Spins: no!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1093" y="4132580"/>
            <a:ext cx="9127560" cy="1630045"/>
            <a:chOff x="501093" y="4132580"/>
            <a:chExt cx="9127560" cy="163004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505164" y="4665980"/>
              <a:ext cx="9069705" cy="1096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What if we create same excitation twice: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7083918" y="4591446"/>
                  <a:ext cx="2544735" cy="5818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3918" y="4591446"/>
                  <a:ext cx="2544735" cy="5818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501093" y="4132580"/>
              <a:ext cx="9069705" cy="1096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Example: two excitations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67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Two-excitation </a:t>
            </a:r>
            <a:r>
              <a:rPr lang="en-US" dirty="0" err="1" smtClean="0"/>
              <a:t>wavefunction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Wave function: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71525" y="1941662"/>
                <a:ext cx="2544735" cy="5818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〉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25" y="1941662"/>
                <a:ext cx="2544735" cy="581891"/>
              </a:xfrm>
              <a:prstGeom prst="rect">
                <a:avLst/>
              </a:prstGeom>
              <a:blipFill rotWithShape="0">
                <a:blip r:embed="rId3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89977" y="2756670"/>
                <a:ext cx="1890068" cy="872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977" y="2756670"/>
                <a:ext cx="1890068" cy="872355"/>
              </a:xfrm>
              <a:prstGeom prst="rect">
                <a:avLst/>
              </a:prstGeom>
              <a:blipFill rotWithShape="0">
                <a:blip r:embed="rId4"/>
                <a:stretch>
                  <a:fillRect b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200525" y="1114425"/>
            <a:ext cx="5181600" cy="2758864"/>
            <a:chOff x="4200525" y="1114425"/>
            <a:chExt cx="5181600" cy="27588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0525" y="1114425"/>
              <a:ext cx="5181600" cy="2758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659004" y="1343025"/>
                  <a:ext cx="888705" cy="5407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004" y="1343025"/>
                  <a:ext cx="888705" cy="54078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5205867" y="3171825"/>
            <a:ext cx="1433058" cy="1155362"/>
            <a:chOff x="5205867" y="3171825"/>
            <a:chExt cx="1433058" cy="11553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205867" y="3926436"/>
                  <a:ext cx="1128258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5867" y="3926436"/>
                  <a:ext cx="1128258" cy="4007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 flipV="1">
              <a:off x="6486525" y="3171825"/>
              <a:ext cx="152400" cy="838201"/>
            </a:xfrm>
            <a:prstGeom prst="line">
              <a:avLst/>
            </a:prstGeom>
            <a:ln w="3810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07069" y="436118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State contains many momentum components within light cone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48869" y="4924425"/>
            <a:ext cx="3871340" cy="2637167"/>
            <a:chOff x="248869" y="4924425"/>
            <a:chExt cx="3871340" cy="2637167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48869" y="7141899"/>
              <a:ext cx="3733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118013" y="4932099"/>
              <a:ext cx="0" cy="22098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105419" y="4924425"/>
                  <a:ext cx="885306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419" y="4924425"/>
                  <a:ext cx="885306" cy="34349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5479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915869" y="7218100"/>
                  <a:ext cx="26391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5869" y="7218100"/>
                  <a:ext cx="263918" cy="34349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5000" r="-20455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/>
            <p:cNvCxnSpPr/>
            <p:nvPr/>
          </p:nvCxnSpPr>
          <p:spPr>
            <a:xfrm>
              <a:off x="3754069" y="5082835"/>
              <a:ext cx="0" cy="205308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1269" y="5090476"/>
              <a:ext cx="0" cy="205308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507541" y="7218100"/>
                  <a:ext cx="61266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7541" y="7218100"/>
                  <a:ext cx="612668" cy="34349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950" t="-5357" r="-8911" b="-41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Freeform 20"/>
            <p:cNvSpPr/>
            <p:nvPr/>
          </p:nvSpPr>
          <p:spPr>
            <a:xfrm>
              <a:off x="421626" y="5964733"/>
              <a:ext cx="3364753" cy="198519"/>
            </a:xfrm>
            <a:custGeom>
              <a:avLst/>
              <a:gdLst>
                <a:gd name="connsiteX0" fmla="*/ 0 w 3364753"/>
                <a:gd name="connsiteY0" fmla="*/ 0 h 198519"/>
                <a:gd name="connsiteX1" fmla="*/ 711200 w 3364753"/>
                <a:gd name="connsiteY1" fmla="*/ 47812 h 198519"/>
                <a:gd name="connsiteX2" fmla="*/ 1583765 w 3364753"/>
                <a:gd name="connsiteY2" fmla="*/ 179294 h 198519"/>
                <a:gd name="connsiteX3" fmla="*/ 1816847 w 3364753"/>
                <a:gd name="connsiteY3" fmla="*/ 185271 h 198519"/>
                <a:gd name="connsiteX4" fmla="*/ 2743200 w 3364753"/>
                <a:gd name="connsiteY4" fmla="*/ 59765 h 198519"/>
                <a:gd name="connsiteX5" fmla="*/ 3364753 w 3364753"/>
                <a:gd name="connsiteY5" fmla="*/ 11953 h 19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64753" h="198519">
                  <a:moveTo>
                    <a:pt x="0" y="0"/>
                  </a:moveTo>
                  <a:cubicBezTo>
                    <a:pt x="223619" y="8965"/>
                    <a:pt x="447239" y="17930"/>
                    <a:pt x="711200" y="47812"/>
                  </a:cubicBezTo>
                  <a:cubicBezTo>
                    <a:pt x="975161" y="77694"/>
                    <a:pt x="1399491" y="156384"/>
                    <a:pt x="1583765" y="179294"/>
                  </a:cubicBezTo>
                  <a:cubicBezTo>
                    <a:pt x="1768039" y="202204"/>
                    <a:pt x="1623608" y="205192"/>
                    <a:pt x="1816847" y="185271"/>
                  </a:cubicBezTo>
                  <a:cubicBezTo>
                    <a:pt x="2010086" y="165350"/>
                    <a:pt x="2485216" y="88651"/>
                    <a:pt x="2743200" y="59765"/>
                  </a:cubicBezTo>
                  <a:cubicBezTo>
                    <a:pt x="3001184" y="30879"/>
                    <a:pt x="3182968" y="21416"/>
                    <a:pt x="3364753" y="11953"/>
                  </a:cubicBezTo>
                </a:path>
              </a:pathLst>
            </a:custGeom>
            <a:noFill/>
            <a:ln w="349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925269" y="6075100"/>
              <a:ext cx="381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544269" y="5689456"/>
                  <a:ext cx="484748" cy="309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4269" y="5689456"/>
                  <a:ext cx="484748" cy="30944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5000" r="-2500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/>
            <p:cNvCxnSpPr/>
            <p:nvPr/>
          </p:nvCxnSpPr>
          <p:spPr>
            <a:xfrm flipH="1" flipV="1">
              <a:off x="421626" y="5541700"/>
              <a:ext cx="1696387" cy="1594224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118013" y="5541700"/>
              <a:ext cx="1636056" cy="1598868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 rot="10800000">
              <a:off x="445529" y="5530920"/>
              <a:ext cx="3332444" cy="1610980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68770" y="5162956"/>
            <a:ext cx="4150656" cy="1000420"/>
            <a:chOff x="4368770" y="5162956"/>
            <a:chExt cx="4150656" cy="10004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495925" y="5762625"/>
                  <a:ext cx="1798249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〈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〉∼</m:t>
                        </m:r>
                        <m:f>
                          <m:fPr>
                            <m:type m:val="li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5925" y="5762625"/>
                  <a:ext cx="1798249" cy="40075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4368770" y="5162956"/>
              <a:ext cx="4150656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Only weakly </a:t>
              </a:r>
              <a:r>
                <a:rPr lang="en-US" dirty="0" err="1" smtClean="0"/>
                <a:t>subradiant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59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 of guided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Evolution of two separated, counter-propagating </a:t>
            </a:r>
            <a:r>
              <a:rPr lang="en-US" dirty="0" err="1" smtClean="0"/>
              <a:t>wavepackets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105025"/>
            <a:ext cx="2362200" cy="2085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4525" y="1647825"/>
            <a:ext cx="323379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Initial</a:t>
            </a:r>
            <a:endParaRPr lang="en-GB" sz="2000" b="1" dirty="0">
              <a:solidFill>
                <a:srgbClr val="C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583013" y="1639419"/>
            <a:ext cx="2589312" cy="5905030"/>
            <a:chOff x="4583013" y="1639419"/>
            <a:chExt cx="2589312" cy="59050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3312" y="2147430"/>
              <a:ext cx="2118701" cy="20852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800" y="4373097"/>
              <a:ext cx="1836213" cy="12638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9325" y="5796993"/>
              <a:ext cx="1828800" cy="174745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583013" y="1639419"/>
              <a:ext cx="2589312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During collision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523875" y="2105025"/>
            <a:ext cx="323379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Two-excitation </a:t>
            </a:r>
            <a:r>
              <a:rPr lang="en-US" sz="2000" b="1" dirty="0" err="1" smtClean="0">
                <a:solidFill>
                  <a:srgbClr val="C00000"/>
                </a:solidFill>
              </a:rPr>
              <a:t>wavefunction</a:t>
            </a:r>
            <a:endParaRPr lang="en-GB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-32310" y="2867025"/>
                <a:ext cx="2343398" cy="440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𝑚𝑛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310" y="2867025"/>
                <a:ext cx="2343398" cy="440826"/>
              </a:xfrm>
              <a:prstGeom prst="rect">
                <a:avLst/>
              </a:prstGeom>
              <a:blipFill rotWithShape="0">
                <a:blip r:embed="rId6"/>
                <a:stretch>
                  <a:fillRect t="-212329" r="-11458" b="-293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-435723" y="4321748"/>
            <a:ext cx="4864848" cy="1401422"/>
            <a:chOff x="-435723" y="4321748"/>
            <a:chExt cx="4864848" cy="14014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6190" y="4391025"/>
              <a:ext cx="2072935" cy="133214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-435723" y="4321748"/>
              <a:ext cx="3233790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Population density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11112" y="4784035"/>
                  <a:ext cx="1140120" cy="3231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〈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𝑒𝑒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112" y="4784035"/>
                  <a:ext cx="1140120" cy="32310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417" t="-5660" r="-7487" b="-264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-371475" y="5806892"/>
            <a:ext cx="4710019" cy="1746290"/>
            <a:chOff x="-371475" y="5806892"/>
            <a:chExt cx="4710019" cy="17462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4125" y="5814715"/>
              <a:ext cx="1814419" cy="173846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-371475" y="5806892"/>
              <a:ext cx="3233790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Emitted intensity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941799" y="6353923"/>
                  <a:ext cx="515526" cy="286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799" y="6353923"/>
                  <a:ext cx="515526" cy="2862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9412" t="-6383" r="-15294" b="-40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7248525" y="3402860"/>
            <a:ext cx="2743200" cy="2103205"/>
            <a:chOff x="7248525" y="3402860"/>
            <a:chExt cx="2743200" cy="21032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48525" y="3857625"/>
              <a:ext cx="2736175" cy="164844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404682" y="3402860"/>
              <a:ext cx="2587043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C00000"/>
                  </a:solidFill>
                </a:rPr>
                <a:t>Total population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6867525" y="5835653"/>
            <a:ext cx="3193851" cy="1527172"/>
          </a:xfrm>
          <a:prstGeom prst="rect">
            <a:avLst/>
          </a:prstGeom>
        </p:spPr>
        <p:txBody>
          <a:bodyPr vert="horz" lIns="100794" tIns="50397" rIns="100794" bIns="50397" rtlCol="0">
            <a:normAutofit fontScale="85000" lnSpcReduction="1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Two guided “photons” can kick themselves out of the waveguide upon colliding!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8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excitations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How to construct many-excitation </a:t>
            </a:r>
            <a:r>
              <a:rPr lang="en-US" dirty="0" err="1" smtClean="0"/>
              <a:t>subradiant</a:t>
            </a:r>
            <a:r>
              <a:rPr lang="en-US" dirty="0" smtClean="0"/>
              <a:t> states?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502581" y="1571625"/>
                <a:ext cx="9069705" cy="10966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Single-particle eigenstates</a:t>
                </a:r>
                <a:br>
                  <a:rPr lang="en-US" dirty="0" smtClean="0"/>
                </a:b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,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〉</m:t>
                        </m:r>
                      </m:e>
                    </m:nary>
                  </m:oMath>
                </a14:m>
                <a:endParaRPr lang="en-US" sz="2800" dirty="0"/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81" y="1571625"/>
                <a:ext cx="9069705" cy="1096645"/>
              </a:xfrm>
              <a:prstGeom prst="rect">
                <a:avLst/>
              </a:prstGeom>
              <a:blipFill rotWithShape="0">
                <a:blip r:embed="rId2"/>
                <a:stretch>
                  <a:fillRect l="-941" t="-4444" b="-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/>
          <p:cNvSpPr txBox="1">
            <a:spLocks/>
          </p:cNvSpPr>
          <p:nvPr/>
        </p:nvSpPr>
        <p:spPr>
          <a:xfrm>
            <a:off x="505164" y="2837180"/>
            <a:ext cx="9069705" cy="1553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Sub-radiant states should satisfy: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err="1" smtClean="0"/>
              <a:t>Wavevectors</a:t>
            </a:r>
            <a:r>
              <a:rPr lang="en-US" dirty="0" smtClean="0"/>
              <a:t> beyond the light line, </a:t>
            </a:r>
            <a:r>
              <a:rPr lang="en-US" i="1" dirty="0" smtClean="0">
                <a:solidFill>
                  <a:srgbClr val="FF0000"/>
                </a:solidFill>
              </a:rPr>
              <a:t>and</a:t>
            </a:r>
            <a:r>
              <a:rPr lang="en-US" dirty="0" smtClean="0"/>
              <a:t> spatially non-overlapping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3045" y="4372909"/>
            <a:ext cx="9069705" cy="703916"/>
          </a:xfrm>
          <a:prstGeom prst="rect">
            <a:avLst/>
          </a:prstGeom>
        </p:spPr>
        <p:txBody>
          <a:bodyPr vert="horz" lIns="100794" tIns="50397" rIns="100794" bIns="50397" rtlCol="0">
            <a:normAutofit fontScale="925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Create a </a:t>
            </a:r>
            <a:r>
              <a:rPr lang="en-US" i="1" dirty="0" err="1" smtClean="0">
                <a:solidFill>
                  <a:srgbClr val="FF0000"/>
                </a:solidFill>
              </a:rPr>
              <a:t>fermionized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wave </a:t>
            </a:r>
            <a:r>
              <a:rPr lang="en-US" dirty="0" smtClean="0"/>
              <a:t>function from single-excitation states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66726" y="4970780"/>
            <a:ext cx="4419600" cy="1883919"/>
            <a:chOff x="466726" y="4970780"/>
            <a:chExt cx="4419600" cy="1883919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66726" y="4970780"/>
              <a:ext cx="4419600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Example: two excitations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076325" y="5511822"/>
                  <a:ext cx="2404824" cy="8723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〉=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〉</m:t>
                            </m:r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325" y="5511822"/>
                  <a:ext cx="2404824" cy="87235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333703" y="6378607"/>
                  <a:ext cx="3128549" cy="4760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3703" y="6378607"/>
                  <a:ext cx="3128549" cy="47609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525" y="5120005"/>
            <a:ext cx="2422690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172325" y="5572928"/>
                <a:ext cx="2708242" cy="7501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325" y="5572928"/>
                <a:ext cx="2708242" cy="750142"/>
              </a:xfrm>
              <a:prstGeom prst="rect">
                <a:avLst/>
              </a:prstGeom>
              <a:blipFill rotWithShape="0">
                <a:blip r:embed="rId6"/>
                <a:stretch>
                  <a:fillRect b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060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1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excitations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>
            <a:normAutofit/>
          </a:bodyPr>
          <a:lstStyle/>
          <a:p>
            <a:r>
              <a:rPr lang="en-US" dirty="0" smtClean="0"/>
              <a:t>Can extend this ansatz to the thermodynamic limit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447774" y="1724025"/>
                <a:ext cx="4953151" cy="7021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fraction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of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excited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atoms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74" y="1724025"/>
                <a:ext cx="4953151" cy="702115"/>
              </a:xfrm>
              <a:prstGeom prst="rect">
                <a:avLst/>
              </a:prstGeom>
              <a:blipFill rotWithShape="0">
                <a:blip r:embed="rId2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513045" y="2638425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Any low density of excitations can be </a:t>
            </a:r>
            <a:r>
              <a:rPr lang="en-US" dirty="0" err="1" smtClean="0"/>
              <a:t>subradiant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7116" y="359918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Many-body </a:t>
            </a:r>
            <a:r>
              <a:rPr lang="en-US" dirty="0" err="1" smtClean="0"/>
              <a:t>subradiance</a:t>
            </a:r>
            <a:r>
              <a:rPr lang="en-US" dirty="0" smtClean="0"/>
              <a:t> itself is a rich many-body problem!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8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imperfections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38357"/>
          </a:xfrm>
        </p:spPr>
        <p:txBody>
          <a:bodyPr/>
          <a:lstStyle/>
          <a:p>
            <a:r>
              <a:rPr lang="en-US" dirty="0" smtClean="0"/>
              <a:t>Atomic spontaneous emission and cavity photon losses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20891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20891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22685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32591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21050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3040800"/>
                <a:ext cx="107426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3040800"/>
                <a:ext cx="1074268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56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23860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blipFill rotWithShape="0">
                <a:blip r:embed="rId4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5227168" y="22614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27168" y="32520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5419725" y="310991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36768" y="20288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2028825"/>
                <a:ext cx="1040478" cy="435825"/>
              </a:xfrm>
              <a:prstGeom prst="rect">
                <a:avLst/>
              </a:prstGeom>
              <a:blipFill rotWithShape="0">
                <a:blip r:embed="rId5"/>
                <a:stretch>
                  <a:fillRect l="-585" r="-1170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36768" y="3033713"/>
                <a:ext cx="10813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3033713"/>
                <a:ext cx="1081386" cy="435825"/>
              </a:xfrm>
              <a:prstGeom prst="rect">
                <a:avLst/>
              </a:prstGeom>
              <a:blipFill rotWithShape="0">
                <a:blip r:embed="rId6"/>
                <a:stretch>
                  <a:fillRect r="-562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4"/>
          <p:cNvSpPr/>
          <p:nvPr/>
        </p:nvSpPr>
        <p:spPr>
          <a:xfrm>
            <a:off x="5105099" y="23789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blipFill rotWithShape="0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ight Arrow 3"/>
              <p:cNvSpPr/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ight Arrow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113712" y="1491538"/>
            <a:ext cx="1600270" cy="870663"/>
            <a:chOff x="3213728" y="1071561"/>
            <a:chExt cx="1600270" cy="870663"/>
          </a:xfrm>
        </p:grpSpPr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720000">
              <a:off x="3775773" y="1137361"/>
              <a:ext cx="1038225" cy="804863"/>
              <a:chOff x="1948" y="926"/>
              <a:chExt cx="654" cy="507"/>
            </a:xfrm>
          </p:grpSpPr>
          <p:sp>
            <p:nvSpPr>
              <p:cNvPr id="37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213728" y="1071561"/>
                  <a:ext cx="1099339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Γ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728" y="1071561"/>
                  <a:ext cx="1099339" cy="43582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Content Placeholder 2"/>
          <p:cNvSpPr txBox="1">
            <a:spLocks/>
          </p:cNvSpPr>
          <p:nvPr/>
        </p:nvSpPr>
        <p:spPr>
          <a:xfrm>
            <a:off x="500061" y="3552826"/>
            <a:ext cx="9069705" cy="61917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How well can one transfer an excitation from atom 1 to 2?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81125" y="4068844"/>
                <a:ext cx="3308020" cy="7793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Δ</m:t>
                          </m:r>
                        </m:den>
                      </m:f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𝑔𝑒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5" y="4068844"/>
                <a:ext cx="3308020" cy="77938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889349" y="4122299"/>
                <a:ext cx="3315972" cy="797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transfer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time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349" y="4122299"/>
                <a:ext cx="3315972" cy="79791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/>
          <p:cNvSpPr txBox="1">
            <a:spLocks/>
          </p:cNvSpPr>
          <p:nvPr/>
        </p:nvSpPr>
        <p:spPr>
          <a:xfrm>
            <a:off x="498040" y="4953521"/>
            <a:ext cx="9069705" cy="61917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Recall that exchange was mediated by virtual photon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1264593" y="5531307"/>
              <a:ext cx="6197400" cy="1145718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44073" y="5507543"/>
                <a:ext cx="6237000" cy="11936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50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/>
      <p:bldP spid="33" grpId="0"/>
      <p:bldP spid="35" grpId="0"/>
      <p:bldP spid="39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</a:t>
            </a:r>
            <a:r>
              <a:rPr lang="en-US" dirty="0" err="1" smtClean="0"/>
              <a:t>subradiant</a:t>
            </a:r>
            <a:r>
              <a:rPr lang="en-US" dirty="0" smtClean="0"/>
              <a:t>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52723"/>
          </a:xfrm>
        </p:spPr>
        <p:txBody>
          <a:bodyPr/>
          <a:lstStyle/>
          <a:p>
            <a:r>
              <a:rPr lang="en-US" dirty="0" smtClean="0"/>
              <a:t>Hard to couple to </a:t>
            </a:r>
            <a:r>
              <a:rPr lang="en-US" dirty="0" err="1" smtClean="0"/>
              <a:t>subradiant</a:t>
            </a:r>
            <a:r>
              <a:rPr lang="en-US" dirty="0" smtClean="0"/>
              <a:t> states from free space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42725" y="2233425"/>
            <a:ext cx="3376800" cy="1090800"/>
            <a:chOff x="2599632" y="4780440"/>
            <a:chExt cx="3376800" cy="10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/>
                <p14:cNvContentPartPr/>
                <p14:nvPr/>
              </p14:nvContentPartPr>
              <p14:xfrm>
                <a:off x="2599632" y="4780440"/>
                <a:ext cx="3376800" cy="109080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86313" y="4766760"/>
                  <a:ext cx="3394078" cy="11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/>
                <p14:cNvContentPartPr/>
                <p14:nvPr/>
              </p14:nvContentPartPr>
              <p14:xfrm>
                <a:off x="3569112" y="5220720"/>
                <a:ext cx="1057320" cy="375840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55072" y="5203800"/>
                  <a:ext cx="1077120" cy="40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114925" y="1525258"/>
            <a:ext cx="4603660" cy="2637167"/>
            <a:chOff x="5114925" y="1525258"/>
            <a:chExt cx="4603660" cy="2637167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114925" y="3742732"/>
              <a:ext cx="3733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6984069" y="1532932"/>
              <a:ext cx="0" cy="22098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971475" y="1525258"/>
                  <a:ext cx="885306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1475" y="1525258"/>
                  <a:ext cx="885306" cy="34349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207" r="-690" b="-175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781925" y="3818933"/>
                  <a:ext cx="26391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1925" y="3818933"/>
                  <a:ext cx="263918" cy="34349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5581" r="-23256" b="-8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/>
            <p:nvPr/>
          </p:nvCxnSpPr>
          <p:spPr>
            <a:xfrm>
              <a:off x="8620125" y="1683668"/>
              <a:ext cx="0" cy="205308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267325" y="1691309"/>
              <a:ext cx="0" cy="205308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373597" y="3818933"/>
                  <a:ext cx="61266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3597" y="3818933"/>
                  <a:ext cx="612668" cy="34349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000" t="-5263" r="-10000" b="-385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Freeform 13"/>
            <p:cNvSpPr/>
            <p:nvPr/>
          </p:nvSpPr>
          <p:spPr>
            <a:xfrm>
              <a:off x="5287682" y="2565566"/>
              <a:ext cx="3364753" cy="198519"/>
            </a:xfrm>
            <a:custGeom>
              <a:avLst/>
              <a:gdLst>
                <a:gd name="connsiteX0" fmla="*/ 0 w 3364753"/>
                <a:gd name="connsiteY0" fmla="*/ 0 h 198519"/>
                <a:gd name="connsiteX1" fmla="*/ 711200 w 3364753"/>
                <a:gd name="connsiteY1" fmla="*/ 47812 h 198519"/>
                <a:gd name="connsiteX2" fmla="*/ 1583765 w 3364753"/>
                <a:gd name="connsiteY2" fmla="*/ 179294 h 198519"/>
                <a:gd name="connsiteX3" fmla="*/ 1816847 w 3364753"/>
                <a:gd name="connsiteY3" fmla="*/ 185271 h 198519"/>
                <a:gd name="connsiteX4" fmla="*/ 2743200 w 3364753"/>
                <a:gd name="connsiteY4" fmla="*/ 59765 h 198519"/>
                <a:gd name="connsiteX5" fmla="*/ 3364753 w 3364753"/>
                <a:gd name="connsiteY5" fmla="*/ 11953 h 19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64753" h="198519">
                  <a:moveTo>
                    <a:pt x="0" y="0"/>
                  </a:moveTo>
                  <a:cubicBezTo>
                    <a:pt x="223619" y="8965"/>
                    <a:pt x="447239" y="17930"/>
                    <a:pt x="711200" y="47812"/>
                  </a:cubicBezTo>
                  <a:cubicBezTo>
                    <a:pt x="975161" y="77694"/>
                    <a:pt x="1399491" y="156384"/>
                    <a:pt x="1583765" y="179294"/>
                  </a:cubicBezTo>
                  <a:cubicBezTo>
                    <a:pt x="1768039" y="202204"/>
                    <a:pt x="1623608" y="205192"/>
                    <a:pt x="1816847" y="185271"/>
                  </a:cubicBezTo>
                  <a:cubicBezTo>
                    <a:pt x="2010086" y="165350"/>
                    <a:pt x="2485216" y="88651"/>
                    <a:pt x="2743200" y="59765"/>
                  </a:cubicBezTo>
                  <a:cubicBezTo>
                    <a:pt x="3001184" y="30879"/>
                    <a:pt x="3182968" y="21416"/>
                    <a:pt x="3364753" y="11953"/>
                  </a:cubicBezTo>
                </a:path>
              </a:pathLst>
            </a:custGeom>
            <a:noFill/>
            <a:ln w="349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791325" y="2675933"/>
              <a:ext cx="381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410325" y="2290289"/>
                  <a:ext cx="484748" cy="309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325" y="2290289"/>
                  <a:ext cx="484748" cy="30944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6329" r="-3797" b="-2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 flipH="1" flipV="1">
              <a:off x="5287682" y="2142533"/>
              <a:ext cx="1696387" cy="1594224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984069" y="2142533"/>
              <a:ext cx="1636056" cy="1598868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rot="10800000">
              <a:off x="5311585" y="2131753"/>
              <a:ext cx="3332444" cy="1610980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128883" y="2580396"/>
              <a:ext cx="987612" cy="503277"/>
              <a:chOff x="5246968" y="5000625"/>
              <a:chExt cx="987612" cy="50327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246968" y="5000625"/>
                <a:ext cx="228600" cy="1985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352105" y="5153934"/>
                <a:ext cx="882475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laser</a:t>
                </a:r>
                <a:endParaRPr lang="en-US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661185" y="2660728"/>
              <a:ext cx="2057400" cy="870178"/>
              <a:chOff x="7661185" y="2660728"/>
              <a:chExt cx="2057400" cy="870178"/>
            </a:xfrm>
          </p:grpSpPr>
          <p:sp>
            <p:nvSpPr>
              <p:cNvPr id="23" name="Right Arrow 22"/>
              <p:cNvSpPr/>
              <p:nvPr/>
            </p:nvSpPr>
            <p:spPr>
              <a:xfrm rot="-6720000">
                <a:off x="8127439" y="2736928"/>
                <a:ext cx="457200" cy="3048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661185" y="3180938"/>
                <a:ext cx="2057400" cy="349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subradiant</a:t>
                </a:r>
                <a:r>
                  <a:rPr lang="en-US" dirty="0" smtClean="0"/>
                  <a:t> states</a:t>
                </a:r>
                <a:endParaRPr lang="en-US" dirty="0"/>
              </a:p>
            </p:txBody>
          </p:sp>
        </p:grp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501093" y="6673150"/>
            <a:ext cx="9069705" cy="91827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Ordered chains: excite </a:t>
            </a:r>
            <a:r>
              <a:rPr lang="en-US" dirty="0" smtClean="0"/>
              <a:t>with another set of guided modes (optical nanofiber!)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505581" y="4238625"/>
            <a:ext cx="9069705" cy="2434525"/>
            <a:chOff x="505581" y="4238625"/>
            <a:chExt cx="9069705" cy="24345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68149" y="4810202"/>
              <a:ext cx="2489576" cy="1862948"/>
            </a:xfrm>
            <a:prstGeom prst="rect">
              <a:avLst/>
            </a:prstGeom>
          </p:spPr>
        </p:pic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505581" y="4238625"/>
              <a:ext cx="9069705" cy="1316567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First observation of </a:t>
              </a:r>
              <a:r>
                <a:rPr lang="en-US" dirty="0" err="1" smtClean="0"/>
                <a:t>subradiance</a:t>
              </a:r>
              <a:r>
                <a:rPr lang="en-US" dirty="0" smtClean="0"/>
                <a:t> in (disordered) ensemble last year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42743" y="5681128"/>
              <a:ext cx="4005982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W. Guerin et al, PRL 116, 083601 (2016)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14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Atom-nanofiber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662826"/>
          </a:xfrm>
        </p:spPr>
        <p:txBody>
          <a:bodyPr/>
          <a:lstStyle/>
          <a:p>
            <a:r>
              <a:rPr lang="en-US" dirty="0" smtClean="0"/>
              <a:t>Schematic of setup: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504950"/>
            <a:ext cx="45339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75" y="3028950"/>
            <a:ext cx="25241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07069" y="4261599"/>
            <a:ext cx="9151871" cy="2051409"/>
            <a:chOff x="507069" y="4261599"/>
            <a:chExt cx="9151871" cy="2051409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07069" y="4261599"/>
              <a:ext cx="9069705" cy="662826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Efficient coupling of atoms with near-resonant photons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5325" y="5435158"/>
              <a:ext cx="4005982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Single atom: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652958" y="4899725"/>
                  <a:ext cx="4005982" cy="34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C00000"/>
                      </a:solidFill>
                    </a:rPr>
                    <a:t>Free space emission rate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p>
                          <m:r>
                            <a:rPr lang="en-US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a14:m>
                  <a:endParaRPr lang="en-GB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2958" y="4899725"/>
                  <a:ext cx="4005982" cy="34996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18" t="-15789" b="-28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161275" y="5963040"/>
                  <a:ext cx="5761320" cy="34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C00000"/>
                      </a:solidFill>
                    </a:rPr>
                    <a:t>Emission into guided modes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a14:m>
                  <a:endParaRPr lang="en-GB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275" y="5963040"/>
                  <a:ext cx="5761320" cy="34996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52" t="-13793" b="-258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2633" y="5650979"/>
              <a:ext cx="4902584" cy="254031"/>
            </a:xfrm>
            <a:prstGeom prst="rect">
              <a:avLst/>
            </a:prstGeom>
            <a:noFill/>
            <a:effectLst/>
          </p:spPr>
        </p:pic>
        <p:sp>
          <p:nvSpPr>
            <p:cNvPr id="15" name="Oval 14"/>
            <p:cNvSpPr/>
            <p:nvPr/>
          </p:nvSpPr>
          <p:spPr>
            <a:xfrm>
              <a:off x="4403572" y="5235133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 rot="720000">
              <a:off x="4686300" y="4652962"/>
              <a:ext cx="1038225" cy="804863"/>
              <a:chOff x="1948" y="926"/>
              <a:chExt cx="654" cy="507"/>
            </a:xfrm>
          </p:grpSpPr>
          <p:sp>
            <p:nvSpPr>
              <p:cNvPr id="19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6" name="Ink 25"/>
                <p14:cNvContentPartPr/>
                <p14:nvPr/>
              </p14:nvContentPartPr>
              <p14:xfrm>
                <a:off x="4141039" y="5381625"/>
                <a:ext cx="380726" cy="398011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29153" y="5369390"/>
                  <a:ext cx="404859" cy="4239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7" name="Ink 26"/>
                <p14:cNvContentPartPr/>
                <p14:nvPr/>
              </p14:nvContentPartPr>
              <p14:xfrm>
                <a:off x="4112574" y="5752065"/>
                <a:ext cx="68991" cy="118005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99638" y="5741632"/>
                  <a:ext cx="90551" cy="141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8" name="Ink 27"/>
                <p14:cNvContentPartPr/>
                <p14:nvPr/>
              </p14:nvContentPartPr>
              <p14:xfrm>
                <a:off x="4562560" y="5389185"/>
                <a:ext cx="670925" cy="495553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54281" y="5379108"/>
                  <a:ext cx="694681" cy="5211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9" name="Ink 28"/>
                <p14:cNvContentPartPr/>
                <p14:nvPr/>
              </p14:nvContentPartPr>
              <p14:xfrm>
                <a:off x="5221606" y="5824065"/>
                <a:ext cx="45719" cy="125849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13686" y="5813997"/>
                  <a:ext cx="66239" cy="14238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/>
          <p:cNvSpPr txBox="1"/>
          <p:nvPr/>
        </p:nvSpPr>
        <p:spPr>
          <a:xfrm>
            <a:off x="6070533" y="2257425"/>
            <a:ext cx="400598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Rauschenbeutel</a:t>
            </a:r>
            <a:r>
              <a:rPr lang="en-US" b="1" dirty="0" smtClean="0">
                <a:solidFill>
                  <a:srgbClr val="C00000"/>
                </a:solidFill>
              </a:rPr>
              <a:t> (TU Vienna)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“Selective” radiance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1124452"/>
          </a:xfrm>
        </p:spPr>
        <p:txBody>
          <a:bodyPr>
            <a:normAutofit/>
          </a:bodyPr>
          <a:lstStyle/>
          <a:p>
            <a:r>
              <a:rPr lang="en-US" dirty="0" smtClean="0"/>
              <a:t>Previously </a:t>
            </a:r>
            <a:r>
              <a:rPr lang="en-US" dirty="0" err="1" smtClean="0"/>
              <a:t>subradiant</a:t>
            </a:r>
            <a:r>
              <a:rPr lang="en-US" dirty="0" smtClean="0"/>
              <a:t> states can now couple to guided modes of the fiber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237" y="2333661"/>
            <a:ext cx="5881688" cy="304764"/>
          </a:xfrm>
          <a:prstGeom prst="rect">
            <a:avLst/>
          </a:prstGeom>
          <a:noFill/>
          <a:effectLst/>
        </p:spPr>
      </p:pic>
      <p:sp>
        <p:nvSpPr>
          <p:cNvPr id="5" name="Oval 4"/>
          <p:cNvSpPr/>
          <p:nvPr/>
        </p:nvSpPr>
        <p:spPr>
          <a:xfrm>
            <a:off x="4519283" y="1836119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007439" y="184412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485975" y="1838024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970607" y="184412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996782" y="1840871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451190" y="1840871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84749" y="2820658"/>
            <a:ext cx="6482976" cy="2637167"/>
            <a:chOff x="1984749" y="2820658"/>
            <a:chExt cx="6482976" cy="2637167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984749" y="5038132"/>
              <a:ext cx="3733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853893" y="2828332"/>
              <a:ext cx="0" cy="22098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841299" y="2820658"/>
                  <a:ext cx="885306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1299" y="2820658"/>
                  <a:ext cx="885306" cy="34349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517" r="-690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651749" y="5114333"/>
                  <a:ext cx="26391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1749" y="5114333"/>
                  <a:ext cx="263918" cy="34349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5581" r="-23256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/>
            <p:cNvCxnSpPr/>
            <p:nvPr/>
          </p:nvCxnSpPr>
          <p:spPr>
            <a:xfrm>
              <a:off x="5489949" y="2979068"/>
              <a:ext cx="0" cy="205308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137149" y="2986709"/>
              <a:ext cx="0" cy="205308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243421" y="5114333"/>
                  <a:ext cx="61266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421" y="5114333"/>
                  <a:ext cx="612668" cy="34349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950" t="-5357" r="-8911" b="-39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Freeform 18"/>
            <p:cNvSpPr/>
            <p:nvPr/>
          </p:nvSpPr>
          <p:spPr>
            <a:xfrm>
              <a:off x="2157506" y="3860966"/>
              <a:ext cx="3364753" cy="198519"/>
            </a:xfrm>
            <a:custGeom>
              <a:avLst/>
              <a:gdLst>
                <a:gd name="connsiteX0" fmla="*/ 0 w 3364753"/>
                <a:gd name="connsiteY0" fmla="*/ 0 h 198519"/>
                <a:gd name="connsiteX1" fmla="*/ 711200 w 3364753"/>
                <a:gd name="connsiteY1" fmla="*/ 47812 h 198519"/>
                <a:gd name="connsiteX2" fmla="*/ 1583765 w 3364753"/>
                <a:gd name="connsiteY2" fmla="*/ 179294 h 198519"/>
                <a:gd name="connsiteX3" fmla="*/ 1816847 w 3364753"/>
                <a:gd name="connsiteY3" fmla="*/ 185271 h 198519"/>
                <a:gd name="connsiteX4" fmla="*/ 2743200 w 3364753"/>
                <a:gd name="connsiteY4" fmla="*/ 59765 h 198519"/>
                <a:gd name="connsiteX5" fmla="*/ 3364753 w 3364753"/>
                <a:gd name="connsiteY5" fmla="*/ 11953 h 19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64753" h="198519">
                  <a:moveTo>
                    <a:pt x="0" y="0"/>
                  </a:moveTo>
                  <a:cubicBezTo>
                    <a:pt x="223619" y="8965"/>
                    <a:pt x="447239" y="17930"/>
                    <a:pt x="711200" y="47812"/>
                  </a:cubicBezTo>
                  <a:cubicBezTo>
                    <a:pt x="975161" y="77694"/>
                    <a:pt x="1399491" y="156384"/>
                    <a:pt x="1583765" y="179294"/>
                  </a:cubicBezTo>
                  <a:cubicBezTo>
                    <a:pt x="1768039" y="202204"/>
                    <a:pt x="1623608" y="205192"/>
                    <a:pt x="1816847" y="185271"/>
                  </a:cubicBezTo>
                  <a:cubicBezTo>
                    <a:pt x="2010086" y="165350"/>
                    <a:pt x="2485216" y="88651"/>
                    <a:pt x="2743200" y="59765"/>
                  </a:cubicBezTo>
                  <a:cubicBezTo>
                    <a:pt x="3001184" y="30879"/>
                    <a:pt x="3182968" y="21416"/>
                    <a:pt x="3364753" y="11953"/>
                  </a:cubicBezTo>
                </a:path>
              </a:pathLst>
            </a:custGeom>
            <a:noFill/>
            <a:ln w="349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661149" y="3971333"/>
              <a:ext cx="381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280149" y="3585689"/>
                  <a:ext cx="484748" cy="309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0149" y="3585689"/>
                  <a:ext cx="484748" cy="3094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5000" r="-2500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 flipH="1" flipV="1">
              <a:off x="2157506" y="3437933"/>
              <a:ext cx="1696387" cy="1594224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853893" y="3437933"/>
              <a:ext cx="1636056" cy="1598868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rot="10800000">
              <a:off x="2181409" y="3427153"/>
              <a:ext cx="3332444" cy="1610980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89385" y="3962104"/>
              <a:ext cx="3778340" cy="1127812"/>
              <a:chOff x="7661185" y="2660728"/>
              <a:chExt cx="3778340" cy="1127812"/>
            </a:xfrm>
          </p:grpSpPr>
          <p:sp>
            <p:nvSpPr>
              <p:cNvPr id="29" name="Right Arrow 28"/>
              <p:cNvSpPr/>
              <p:nvPr/>
            </p:nvSpPr>
            <p:spPr>
              <a:xfrm rot="-6720000">
                <a:off x="8127439" y="2736928"/>
                <a:ext cx="457200" cy="3048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61185" y="3180938"/>
                <a:ext cx="3778340" cy="6076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atomic </a:t>
                </a:r>
                <a:r>
                  <a:rPr lang="en-US" dirty="0" err="1" smtClean="0">
                    <a:solidFill>
                      <a:srgbClr val="0000FF"/>
                    </a:solidFill>
                  </a:rPr>
                  <a:t>subradiant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 states into free space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1" name="Freeform 30"/>
            <p:cNvSpPr/>
            <p:nvPr/>
          </p:nvSpPr>
          <p:spPr>
            <a:xfrm>
              <a:off x="3836895" y="3665071"/>
              <a:ext cx="1661458" cy="1368611"/>
            </a:xfrm>
            <a:custGeom>
              <a:avLst/>
              <a:gdLst>
                <a:gd name="connsiteX0" fmla="*/ 0 w 1661458"/>
                <a:gd name="connsiteY0" fmla="*/ 1368611 h 1368611"/>
                <a:gd name="connsiteX1" fmla="*/ 657411 w 1661458"/>
                <a:gd name="connsiteY1" fmla="*/ 723153 h 1368611"/>
                <a:gd name="connsiteX2" fmla="*/ 1267011 w 1661458"/>
                <a:gd name="connsiteY2" fmla="*/ 251011 h 1368611"/>
                <a:gd name="connsiteX3" fmla="*/ 1661458 w 1661458"/>
                <a:gd name="connsiteY3" fmla="*/ 0 h 136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1458" h="1368611">
                  <a:moveTo>
                    <a:pt x="0" y="1368611"/>
                  </a:moveTo>
                  <a:cubicBezTo>
                    <a:pt x="223121" y="1139015"/>
                    <a:pt x="446243" y="909420"/>
                    <a:pt x="657411" y="723153"/>
                  </a:cubicBezTo>
                  <a:cubicBezTo>
                    <a:pt x="868579" y="536886"/>
                    <a:pt x="1099670" y="371536"/>
                    <a:pt x="1267011" y="251011"/>
                  </a:cubicBezTo>
                  <a:cubicBezTo>
                    <a:pt x="1434352" y="130486"/>
                    <a:pt x="1547905" y="65243"/>
                    <a:pt x="166145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57464" y="3472335"/>
              <a:ext cx="18288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Fiber mode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502581" y="5534025"/>
            <a:ext cx="9069705" cy="1124452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Not </a:t>
            </a:r>
            <a:r>
              <a:rPr lang="en-US" dirty="0" err="1" smtClean="0"/>
              <a:t>subradiant</a:t>
            </a:r>
            <a:r>
              <a:rPr lang="en-US" dirty="0" smtClean="0"/>
              <a:t>, but “selectively” radiant… </a:t>
            </a:r>
            <a:r>
              <a:rPr lang="en-US" dirty="0" smtClean="0">
                <a:solidFill>
                  <a:srgbClr val="FF0000"/>
                </a:solidFill>
              </a:rPr>
              <a:t>perfect!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507069" y="6027081"/>
            <a:ext cx="9069705" cy="164054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Efficient atom-light interface: atoms talk very well to modes of interest, rather than undesired modes (free space)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Use this to beat the “optical depth” limit</a:t>
            </a:r>
          </a:p>
        </p:txBody>
      </p:sp>
      <p:sp>
        <p:nvSpPr>
          <p:cNvPr id="35" name="Oval 34"/>
          <p:cNvSpPr/>
          <p:nvPr/>
        </p:nvSpPr>
        <p:spPr>
          <a:xfrm>
            <a:off x="3458089" y="1828462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of atom-light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“Independent emission model”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38325" y="2745657"/>
                <a:ext cx="5761320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Collective emission into guided modes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endParaRPr lang="en-GB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325" y="2745657"/>
                <a:ext cx="5761320" cy="349968"/>
              </a:xfrm>
              <a:prstGeom prst="rect">
                <a:avLst/>
              </a:prstGeom>
              <a:blipFill rotWithShape="0">
                <a:blip r:embed="rId2"/>
                <a:stretch>
                  <a:fillRect l="-952" t="-13793" b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4033" y="2357396"/>
            <a:ext cx="4902584" cy="254031"/>
          </a:xfrm>
          <a:prstGeom prst="rect">
            <a:avLst/>
          </a:prstGeom>
          <a:noFill/>
          <a:effectLst/>
        </p:spPr>
      </p:pic>
      <p:sp>
        <p:nvSpPr>
          <p:cNvPr id="16" name="Oval 15"/>
          <p:cNvSpPr/>
          <p:nvPr/>
        </p:nvSpPr>
        <p:spPr>
          <a:xfrm>
            <a:off x="4174972" y="194155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/>
              <p14:cNvContentPartPr/>
              <p14:nvPr/>
            </p14:nvContentPartPr>
            <p14:xfrm>
              <a:off x="3912439" y="2088042"/>
              <a:ext cx="380726" cy="398011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0553" y="2075807"/>
                <a:ext cx="404859" cy="423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/>
              <p14:cNvContentPartPr/>
              <p14:nvPr/>
            </p14:nvContentPartPr>
            <p14:xfrm>
              <a:off x="3883974" y="2458482"/>
              <a:ext cx="68991" cy="118005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1038" y="2448049"/>
                <a:ext cx="90551" cy="141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/>
              <p14:cNvContentPartPr/>
              <p14:nvPr/>
            </p14:nvContentPartPr>
            <p14:xfrm>
              <a:off x="4333960" y="2095602"/>
              <a:ext cx="670925" cy="495553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25681" y="2085525"/>
                <a:ext cx="694681" cy="521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/>
              <p14:cNvContentPartPr/>
              <p14:nvPr/>
            </p14:nvContentPartPr>
            <p14:xfrm>
              <a:off x="4993006" y="2530482"/>
              <a:ext cx="45719" cy="125849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85086" y="2520414"/>
                <a:ext cx="66239" cy="142389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Oval 20"/>
          <p:cNvSpPr/>
          <p:nvPr/>
        </p:nvSpPr>
        <p:spPr>
          <a:xfrm>
            <a:off x="4730513" y="1940673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929221" y="1940673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09158" y="1934882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11730" y="194665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 rot="720000">
            <a:off x="4355290" y="1575993"/>
            <a:ext cx="641194" cy="473739"/>
            <a:chOff x="1948" y="926"/>
            <a:chExt cx="654" cy="507"/>
          </a:xfrm>
        </p:grpSpPr>
        <p:sp>
          <p:nvSpPr>
            <p:cNvPr id="26" name="Freeform 17"/>
            <p:cNvSpPr>
              <a:spLocks noChangeArrowheads="1"/>
            </p:cNvSpPr>
            <p:nvPr/>
          </p:nvSpPr>
          <p:spPr bwMode="auto">
            <a:xfrm>
              <a:off x="1948" y="1028"/>
              <a:ext cx="508" cy="406"/>
            </a:xfrm>
            <a:custGeom>
              <a:avLst/>
              <a:gdLst/>
              <a:ahLst/>
              <a:cxnLst>
                <a:cxn ang="0">
                  <a:pos x="125" y="1790"/>
                </a:cxn>
                <a:cxn ang="0">
                  <a:pos x="103" y="1685"/>
                </a:cxn>
                <a:cxn ang="0">
                  <a:pos x="74" y="1577"/>
                </a:cxn>
                <a:cxn ang="0">
                  <a:pos x="42" y="1469"/>
                </a:cxn>
                <a:cxn ang="0">
                  <a:pos x="19" y="1357"/>
                </a:cxn>
                <a:cxn ang="0">
                  <a:pos x="11" y="1244"/>
                </a:cxn>
                <a:cxn ang="0">
                  <a:pos x="6" y="1118"/>
                </a:cxn>
                <a:cxn ang="0">
                  <a:pos x="5" y="986"/>
                </a:cxn>
                <a:cxn ang="0">
                  <a:pos x="63" y="869"/>
                </a:cxn>
                <a:cxn ang="0">
                  <a:pos x="141" y="809"/>
                </a:cxn>
                <a:cxn ang="0">
                  <a:pos x="262" y="795"/>
                </a:cxn>
                <a:cxn ang="0">
                  <a:pos x="390" y="836"/>
                </a:cxn>
                <a:cxn ang="0">
                  <a:pos x="497" y="902"/>
                </a:cxn>
                <a:cxn ang="0">
                  <a:pos x="594" y="979"/>
                </a:cxn>
                <a:cxn ang="0">
                  <a:pos x="685" y="1056"/>
                </a:cxn>
                <a:cxn ang="0">
                  <a:pos x="776" y="1143"/>
                </a:cxn>
                <a:cxn ang="0">
                  <a:pos x="870" y="1214"/>
                </a:cxn>
                <a:cxn ang="0">
                  <a:pos x="982" y="1259"/>
                </a:cxn>
                <a:cxn ang="0">
                  <a:pos x="1095" y="1232"/>
                </a:cxn>
                <a:cxn ang="0">
                  <a:pos x="1196" y="1192"/>
                </a:cxn>
                <a:cxn ang="0">
                  <a:pos x="1272" y="1107"/>
                </a:cxn>
                <a:cxn ang="0">
                  <a:pos x="1322" y="983"/>
                </a:cxn>
                <a:cxn ang="0">
                  <a:pos x="1331" y="837"/>
                </a:cxn>
                <a:cxn ang="0">
                  <a:pos x="1326" y="689"/>
                </a:cxn>
                <a:cxn ang="0">
                  <a:pos x="1329" y="550"/>
                </a:cxn>
                <a:cxn ang="0">
                  <a:pos x="1313" y="430"/>
                </a:cxn>
                <a:cxn ang="0">
                  <a:pos x="1313" y="312"/>
                </a:cxn>
                <a:cxn ang="0">
                  <a:pos x="1316" y="193"/>
                </a:cxn>
                <a:cxn ang="0">
                  <a:pos x="1325" y="71"/>
                </a:cxn>
                <a:cxn ang="0">
                  <a:pos x="1411" y="17"/>
                </a:cxn>
                <a:cxn ang="0">
                  <a:pos x="1527" y="49"/>
                </a:cxn>
                <a:cxn ang="0">
                  <a:pos x="1623" y="110"/>
                </a:cxn>
                <a:cxn ang="0">
                  <a:pos x="1720" y="180"/>
                </a:cxn>
                <a:cxn ang="0">
                  <a:pos x="1818" y="225"/>
                </a:cxn>
                <a:cxn ang="0">
                  <a:pos x="1951" y="247"/>
                </a:cxn>
                <a:cxn ang="0">
                  <a:pos x="2057" y="201"/>
                </a:cxn>
                <a:cxn ang="0">
                  <a:pos x="2161" y="159"/>
                </a:cxn>
                <a:cxn ang="0">
                  <a:pos x="2192" y="141"/>
                </a:cxn>
                <a:cxn ang="0">
                  <a:pos x="2222" y="121"/>
                </a:cxn>
                <a:cxn ang="0">
                  <a:pos x="2238" y="96"/>
                </a:cxn>
              </a:cxnLst>
              <a:rect l="0" t="0" r="r" b="b"/>
              <a:pathLst>
                <a:path w="2239" h="1791">
                  <a:moveTo>
                    <a:pt x="125" y="1790"/>
                  </a:moveTo>
                  <a:cubicBezTo>
                    <a:pt x="110" y="1756"/>
                    <a:pt x="119" y="1718"/>
                    <a:pt x="103" y="1685"/>
                  </a:cubicBezTo>
                  <a:cubicBezTo>
                    <a:pt x="84" y="1651"/>
                    <a:pt x="88" y="1612"/>
                    <a:pt x="74" y="1577"/>
                  </a:cubicBezTo>
                  <a:cubicBezTo>
                    <a:pt x="60" y="1542"/>
                    <a:pt x="52" y="1505"/>
                    <a:pt x="42" y="1469"/>
                  </a:cubicBezTo>
                  <a:cubicBezTo>
                    <a:pt x="31" y="1432"/>
                    <a:pt x="22" y="1395"/>
                    <a:pt x="19" y="1357"/>
                  </a:cubicBezTo>
                  <a:cubicBezTo>
                    <a:pt x="16" y="1320"/>
                    <a:pt x="10" y="1283"/>
                    <a:pt x="11" y="1244"/>
                  </a:cubicBezTo>
                  <a:cubicBezTo>
                    <a:pt x="12" y="1202"/>
                    <a:pt x="8" y="1161"/>
                    <a:pt x="6" y="1118"/>
                  </a:cubicBezTo>
                  <a:cubicBezTo>
                    <a:pt x="4" y="1074"/>
                    <a:pt x="0" y="1030"/>
                    <a:pt x="5" y="986"/>
                  </a:cubicBezTo>
                  <a:cubicBezTo>
                    <a:pt x="10" y="941"/>
                    <a:pt x="38" y="904"/>
                    <a:pt x="63" y="869"/>
                  </a:cubicBezTo>
                  <a:cubicBezTo>
                    <a:pt x="82" y="842"/>
                    <a:pt x="112" y="825"/>
                    <a:pt x="141" y="809"/>
                  </a:cubicBezTo>
                  <a:cubicBezTo>
                    <a:pt x="179" y="787"/>
                    <a:pt x="221" y="800"/>
                    <a:pt x="262" y="795"/>
                  </a:cubicBezTo>
                  <a:cubicBezTo>
                    <a:pt x="308" y="791"/>
                    <a:pt x="352" y="814"/>
                    <a:pt x="390" y="836"/>
                  </a:cubicBezTo>
                  <a:cubicBezTo>
                    <a:pt x="427" y="855"/>
                    <a:pt x="461" y="880"/>
                    <a:pt x="497" y="902"/>
                  </a:cubicBezTo>
                  <a:cubicBezTo>
                    <a:pt x="532" y="923"/>
                    <a:pt x="561" y="954"/>
                    <a:pt x="594" y="979"/>
                  </a:cubicBezTo>
                  <a:cubicBezTo>
                    <a:pt x="626" y="1002"/>
                    <a:pt x="656" y="1028"/>
                    <a:pt x="685" y="1056"/>
                  </a:cubicBezTo>
                  <a:cubicBezTo>
                    <a:pt x="714" y="1085"/>
                    <a:pt x="743" y="1116"/>
                    <a:pt x="776" y="1143"/>
                  </a:cubicBezTo>
                  <a:cubicBezTo>
                    <a:pt x="806" y="1168"/>
                    <a:pt x="835" y="1195"/>
                    <a:pt x="870" y="1214"/>
                  </a:cubicBezTo>
                  <a:cubicBezTo>
                    <a:pt x="904" y="1234"/>
                    <a:pt x="938" y="1268"/>
                    <a:pt x="982" y="1259"/>
                  </a:cubicBezTo>
                  <a:cubicBezTo>
                    <a:pt x="1020" y="1252"/>
                    <a:pt x="1057" y="1239"/>
                    <a:pt x="1095" y="1232"/>
                  </a:cubicBezTo>
                  <a:cubicBezTo>
                    <a:pt x="1130" y="1225"/>
                    <a:pt x="1164" y="1210"/>
                    <a:pt x="1196" y="1192"/>
                  </a:cubicBezTo>
                  <a:cubicBezTo>
                    <a:pt x="1232" y="1174"/>
                    <a:pt x="1255" y="1141"/>
                    <a:pt x="1272" y="1107"/>
                  </a:cubicBezTo>
                  <a:cubicBezTo>
                    <a:pt x="1292" y="1066"/>
                    <a:pt x="1319" y="1028"/>
                    <a:pt x="1322" y="983"/>
                  </a:cubicBezTo>
                  <a:cubicBezTo>
                    <a:pt x="1324" y="933"/>
                    <a:pt x="1332" y="887"/>
                    <a:pt x="1331" y="837"/>
                  </a:cubicBezTo>
                  <a:cubicBezTo>
                    <a:pt x="1332" y="787"/>
                    <a:pt x="1323" y="738"/>
                    <a:pt x="1326" y="689"/>
                  </a:cubicBezTo>
                  <a:cubicBezTo>
                    <a:pt x="1328" y="642"/>
                    <a:pt x="1330" y="596"/>
                    <a:pt x="1329" y="550"/>
                  </a:cubicBezTo>
                  <a:cubicBezTo>
                    <a:pt x="1329" y="509"/>
                    <a:pt x="1312" y="471"/>
                    <a:pt x="1313" y="430"/>
                  </a:cubicBezTo>
                  <a:cubicBezTo>
                    <a:pt x="1314" y="391"/>
                    <a:pt x="1308" y="352"/>
                    <a:pt x="1313" y="312"/>
                  </a:cubicBezTo>
                  <a:cubicBezTo>
                    <a:pt x="1319" y="273"/>
                    <a:pt x="1314" y="232"/>
                    <a:pt x="1316" y="193"/>
                  </a:cubicBezTo>
                  <a:cubicBezTo>
                    <a:pt x="1319" y="152"/>
                    <a:pt x="1296" y="106"/>
                    <a:pt x="1325" y="71"/>
                  </a:cubicBezTo>
                  <a:cubicBezTo>
                    <a:pt x="1346" y="44"/>
                    <a:pt x="1380" y="30"/>
                    <a:pt x="1411" y="17"/>
                  </a:cubicBezTo>
                  <a:cubicBezTo>
                    <a:pt x="1449" y="0"/>
                    <a:pt x="1493" y="23"/>
                    <a:pt x="1527" y="49"/>
                  </a:cubicBezTo>
                  <a:cubicBezTo>
                    <a:pt x="1558" y="71"/>
                    <a:pt x="1595" y="85"/>
                    <a:pt x="1623" y="110"/>
                  </a:cubicBezTo>
                  <a:cubicBezTo>
                    <a:pt x="1653" y="137"/>
                    <a:pt x="1690" y="153"/>
                    <a:pt x="1720" y="180"/>
                  </a:cubicBezTo>
                  <a:cubicBezTo>
                    <a:pt x="1747" y="204"/>
                    <a:pt x="1778" y="227"/>
                    <a:pt x="1818" y="225"/>
                  </a:cubicBezTo>
                  <a:cubicBezTo>
                    <a:pt x="1862" y="223"/>
                    <a:pt x="1906" y="250"/>
                    <a:pt x="1951" y="247"/>
                  </a:cubicBezTo>
                  <a:cubicBezTo>
                    <a:pt x="1991" y="244"/>
                    <a:pt x="2021" y="214"/>
                    <a:pt x="2057" y="201"/>
                  </a:cubicBezTo>
                  <a:cubicBezTo>
                    <a:pt x="2092" y="188"/>
                    <a:pt x="2127" y="174"/>
                    <a:pt x="2161" y="159"/>
                  </a:cubicBezTo>
                  <a:lnTo>
                    <a:pt x="2192" y="141"/>
                  </a:lnTo>
                  <a:lnTo>
                    <a:pt x="2222" y="121"/>
                  </a:lnTo>
                  <a:lnTo>
                    <a:pt x="2238" y="96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18"/>
            <p:cNvSpPr>
              <a:spLocks noChangeArrowheads="1"/>
            </p:cNvSpPr>
            <p:nvPr/>
          </p:nvSpPr>
          <p:spPr bwMode="auto">
            <a:xfrm rot="3600000">
              <a:off x="2433" y="952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 rot="720000">
            <a:off x="5004768" y="1569806"/>
            <a:ext cx="641194" cy="473739"/>
            <a:chOff x="1948" y="926"/>
            <a:chExt cx="654" cy="507"/>
          </a:xfrm>
        </p:grpSpPr>
        <p:sp>
          <p:nvSpPr>
            <p:cNvPr id="29" name="Freeform 17"/>
            <p:cNvSpPr>
              <a:spLocks noChangeArrowheads="1"/>
            </p:cNvSpPr>
            <p:nvPr/>
          </p:nvSpPr>
          <p:spPr bwMode="auto">
            <a:xfrm>
              <a:off x="1948" y="1028"/>
              <a:ext cx="508" cy="406"/>
            </a:xfrm>
            <a:custGeom>
              <a:avLst/>
              <a:gdLst/>
              <a:ahLst/>
              <a:cxnLst>
                <a:cxn ang="0">
                  <a:pos x="125" y="1790"/>
                </a:cxn>
                <a:cxn ang="0">
                  <a:pos x="103" y="1685"/>
                </a:cxn>
                <a:cxn ang="0">
                  <a:pos x="74" y="1577"/>
                </a:cxn>
                <a:cxn ang="0">
                  <a:pos x="42" y="1469"/>
                </a:cxn>
                <a:cxn ang="0">
                  <a:pos x="19" y="1357"/>
                </a:cxn>
                <a:cxn ang="0">
                  <a:pos x="11" y="1244"/>
                </a:cxn>
                <a:cxn ang="0">
                  <a:pos x="6" y="1118"/>
                </a:cxn>
                <a:cxn ang="0">
                  <a:pos x="5" y="986"/>
                </a:cxn>
                <a:cxn ang="0">
                  <a:pos x="63" y="869"/>
                </a:cxn>
                <a:cxn ang="0">
                  <a:pos x="141" y="809"/>
                </a:cxn>
                <a:cxn ang="0">
                  <a:pos x="262" y="795"/>
                </a:cxn>
                <a:cxn ang="0">
                  <a:pos x="390" y="836"/>
                </a:cxn>
                <a:cxn ang="0">
                  <a:pos x="497" y="902"/>
                </a:cxn>
                <a:cxn ang="0">
                  <a:pos x="594" y="979"/>
                </a:cxn>
                <a:cxn ang="0">
                  <a:pos x="685" y="1056"/>
                </a:cxn>
                <a:cxn ang="0">
                  <a:pos x="776" y="1143"/>
                </a:cxn>
                <a:cxn ang="0">
                  <a:pos x="870" y="1214"/>
                </a:cxn>
                <a:cxn ang="0">
                  <a:pos x="982" y="1259"/>
                </a:cxn>
                <a:cxn ang="0">
                  <a:pos x="1095" y="1232"/>
                </a:cxn>
                <a:cxn ang="0">
                  <a:pos x="1196" y="1192"/>
                </a:cxn>
                <a:cxn ang="0">
                  <a:pos x="1272" y="1107"/>
                </a:cxn>
                <a:cxn ang="0">
                  <a:pos x="1322" y="983"/>
                </a:cxn>
                <a:cxn ang="0">
                  <a:pos x="1331" y="837"/>
                </a:cxn>
                <a:cxn ang="0">
                  <a:pos x="1326" y="689"/>
                </a:cxn>
                <a:cxn ang="0">
                  <a:pos x="1329" y="550"/>
                </a:cxn>
                <a:cxn ang="0">
                  <a:pos x="1313" y="430"/>
                </a:cxn>
                <a:cxn ang="0">
                  <a:pos x="1313" y="312"/>
                </a:cxn>
                <a:cxn ang="0">
                  <a:pos x="1316" y="193"/>
                </a:cxn>
                <a:cxn ang="0">
                  <a:pos x="1325" y="71"/>
                </a:cxn>
                <a:cxn ang="0">
                  <a:pos x="1411" y="17"/>
                </a:cxn>
                <a:cxn ang="0">
                  <a:pos x="1527" y="49"/>
                </a:cxn>
                <a:cxn ang="0">
                  <a:pos x="1623" y="110"/>
                </a:cxn>
                <a:cxn ang="0">
                  <a:pos x="1720" y="180"/>
                </a:cxn>
                <a:cxn ang="0">
                  <a:pos x="1818" y="225"/>
                </a:cxn>
                <a:cxn ang="0">
                  <a:pos x="1951" y="247"/>
                </a:cxn>
                <a:cxn ang="0">
                  <a:pos x="2057" y="201"/>
                </a:cxn>
                <a:cxn ang="0">
                  <a:pos x="2161" y="159"/>
                </a:cxn>
                <a:cxn ang="0">
                  <a:pos x="2192" y="141"/>
                </a:cxn>
                <a:cxn ang="0">
                  <a:pos x="2222" y="121"/>
                </a:cxn>
                <a:cxn ang="0">
                  <a:pos x="2238" y="96"/>
                </a:cxn>
              </a:cxnLst>
              <a:rect l="0" t="0" r="r" b="b"/>
              <a:pathLst>
                <a:path w="2239" h="1791">
                  <a:moveTo>
                    <a:pt x="125" y="1790"/>
                  </a:moveTo>
                  <a:cubicBezTo>
                    <a:pt x="110" y="1756"/>
                    <a:pt x="119" y="1718"/>
                    <a:pt x="103" y="1685"/>
                  </a:cubicBezTo>
                  <a:cubicBezTo>
                    <a:pt x="84" y="1651"/>
                    <a:pt x="88" y="1612"/>
                    <a:pt x="74" y="1577"/>
                  </a:cubicBezTo>
                  <a:cubicBezTo>
                    <a:pt x="60" y="1542"/>
                    <a:pt x="52" y="1505"/>
                    <a:pt x="42" y="1469"/>
                  </a:cubicBezTo>
                  <a:cubicBezTo>
                    <a:pt x="31" y="1432"/>
                    <a:pt x="22" y="1395"/>
                    <a:pt x="19" y="1357"/>
                  </a:cubicBezTo>
                  <a:cubicBezTo>
                    <a:pt x="16" y="1320"/>
                    <a:pt x="10" y="1283"/>
                    <a:pt x="11" y="1244"/>
                  </a:cubicBezTo>
                  <a:cubicBezTo>
                    <a:pt x="12" y="1202"/>
                    <a:pt x="8" y="1161"/>
                    <a:pt x="6" y="1118"/>
                  </a:cubicBezTo>
                  <a:cubicBezTo>
                    <a:pt x="4" y="1074"/>
                    <a:pt x="0" y="1030"/>
                    <a:pt x="5" y="986"/>
                  </a:cubicBezTo>
                  <a:cubicBezTo>
                    <a:pt x="10" y="941"/>
                    <a:pt x="38" y="904"/>
                    <a:pt x="63" y="869"/>
                  </a:cubicBezTo>
                  <a:cubicBezTo>
                    <a:pt x="82" y="842"/>
                    <a:pt x="112" y="825"/>
                    <a:pt x="141" y="809"/>
                  </a:cubicBezTo>
                  <a:cubicBezTo>
                    <a:pt x="179" y="787"/>
                    <a:pt x="221" y="800"/>
                    <a:pt x="262" y="795"/>
                  </a:cubicBezTo>
                  <a:cubicBezTo>
                    <a:pt x="308" y="791"/>
                    <a:pt x="352" y="814"/>
                    <a:pt x="390" y="836"/>
                  </a:cubicBezTo>
                  <a:cubicBezTo>
                    <a:pt x="427" y="855"/>
                    <a:pt x="461" y="880"/>
                    <a:pt x="497" y="902"/>
                  </a:cubicBezTo>
                  <a:cubicBezTo>
                    <a:pt x="532" y="923"/>
                    <a:pt x="561" y="954"/>
                    <a:pt x="594" y="979"/>
                  </a:cubicBezTo>
                  <a:cubicBezTo>
                    <a:pt x="626" y="1002"/>
                    <a:pt x="656" y="1028"/>
                    <a:pt x="685" y="1056"/>
                  </a:cubicBezTo>
                  <a:cubicBezTo>
                    <a:pt x="714" y="1085"/>
                    <a:pt x="743" y="1116"/>
                    <a:pt x="776" y="1143"/>
                  </a:cubicBezTo>
                  <a:cubicBezTo>
                    <a:pt x="806" y="1168"/>
                    <a:pt x="835" y="1195"/>
                    <a:pt x="870" y="1214"/>
                  </a:cubicBezTo>
                  <a:cubicBezTo>
                    <a:pt x="904" y="1234"/>
                    <a:pt x="938" y="1268"/>
                    <a:pt x="982" y="1259"/>
                  </a:cubicBezTo>
                  <a:cubicBezTo>
                    <a:pt x="1020" y="1252"/>
                    <a:pt x="1057" y="1239"/>
                    <a:pt x="1095" y="1232"/>
                  </a:cubicBezTo>
                  <a:cubicBezTo>
                    <a:pt x="1130" y="1225"/>
                    <a:pt x="1164" y="1210"/>
                    <a:pt x="1196" y="1192"/>
                  </a:cubicBezTo>
                  <a:cubicBezTo>
                    <a:pt x="1232" y="1174"/>
                    <a:pt x="1255" y="1141"/>
                    <a:pt x="1272" y="1107"/>
                  </a:cubicBezTo>
                  <a:cubicBezTo>
                    <a:pt x="1292" y="1066"/>
                    <a:pt x="1319" y="1028"/>
                    <a:pt x="1322" y="983"/>
                  </a:cubicBezTo>
                  <a:cubicBezTo>
                    <a:pt x="1324" y="933"/>
                    <a:pt x="1332" y="887"/>
                    <a:pt x="1331" y="837"/>
                  </a:cubicBezTo>
                  <a:cubicBezTo>
                    <a:pt x="1332" y="787"/>
                    <a:pt x="1323" y="738"/>
                    <a:pt x="1326" y="689"/>
                  </a:cubicBezTo>
                  <a:cubicBezTo>
                    <a:pt x="1328" y="642"/>
                    <a:pt x="1330" y="596"/>
                    <a:pt x="1329" y="550"/>
                  </a:cubicBezTo>
                  <a:cubicBezTo>
                    <a:pt x="1329" y="509"/>
                    <a:pt x="1312" y="471"/>
                    <a:pt x="1313" y="430"/>
                  </a:cubicBezTo>
                  <a:cubicBezTo>
                    <a:pt x="1314" y="391"/>
                    <a:pt x="1308" y="352"/>
                    <a:pt x="1313" y="312"/>
                  </a:cubicBezTo>
                  <a:cubicBezTo>
                    <a:pt x="1319" y="273"/>
                    <a:pt x="1314" y="232"/>
                    <a:pt x="1316" y="193"/>
                  </a:cubicBezTo>
                  <a:cubicBezTo>
                    <a:pt x="1319" y="152"/>
                    <a:pt x="1296" y="106"/>
                    <a:pt x="1325" y="71"/>
                  </a:cubicBezTo>
                  <a:cubicBezTo>
                    <a:pt x="1346" y="44"/>
                    <a:pt x="1380" y="30"/>
                    <a:pt x="1411" y="17"/>
                  </a:cubicBezTo>
                  <a:cubicBezTo>
                    <a:pt x="1449" y="0"/>
                    <a:pt x="1493" y="23"/>
                    <a:pt x="1527" y="49"/>
                  </a:cubicBezTo>
                  <a:cubicBezTo>
                    <a:pt x="1558" y="71"/>
                    <a:pt x="1595" y="85"/>
                    <a:pt x="1623" y="110"/>
                  </a:cubicBezTo>
                  <a:cubicBezTo>
                    <a:pt x="1653" y="137"/>
                    <a:pt x="1690" y="153"/>
                    <a:pt x="1720" y="180"/>
                  </a:cubicBezTo>
                  <a:cubicBezTo>
                    <a:pt x="1747" y="204"/>
                    <a:pt x="1778" y="227"/>
                    <a:pt x="1818" y="225"/>
                  </a:cubicBezTo>
                  <a:cubicBezTo>
                    <a:pt x="1862" y="223"/>
                    <a:pt x="1906" y="250"/>
                    <a:pt x="1951" y="247"/>
                  </a:cubicBezTo>
                  <a:cubicBezTo>
                    <a:pt x="1991" y="244"/>
                    <a:pt x="2021" y="214"/>
                    <a:pt x="2057" y="201"/>
                  </a:cubicBezTo>
                  <a:cubicBezTo>
                    <a:pt x="2092" y="188"/>
                    <a:pt x="2127" y="174"/>
                    <a:pt x="2161" y="159"/>
                  </a:cubicBezTo>
                  <a:lnTo>
                    <a:pt x="2192" y="141"/>
                  </a:lnTo>
                  <a:lnTo>
                    <a:pt x="2222" y="121"/>
                  </a:lnTo>
                  <a:lnTo>
                    <a:pt x="2238" y="96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18"/>
            <p:cNvSpPr>
              <a:spLocks noChangeArrowheads="1"/>
            </p:cNvSpPr>
            <p:nvPr/>
          </p:nvSpPr>
          <p:spPr bwMode="auto">
            <a:xfrm rot="3600000">
              <a:off x="2433" y="952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 rot="720000">
            <a:off x="5514263" y="1610689"/>
            <a:ext cx="641194" cy="473739"/>
            <a:chOff x="1948" y="926"/>
            <a:chExt cx="654" cy="507"/>
          </a:xfrm>
        </p:grpSpPr>
        <p:sp>
          <p:nvSpPr>
            <p:cNvPr id="32" name="Freeform 17"/>
            <p:cNvSpPr>
              <a:spLocks noChangeArrowheads="1"/>
            </p:cNvSpPr>
            <p:nvPr/>
          </p:nvSpPr>
          <p:spPr bwMode="auto">
            <a:xfrm>
              <a:off x="1948" y="1028"/>
              <a:ext cx="508" cy="406"/>
            </a:xfrm>
            <a:custGeom>
              <a:avLst/>
              <a:gdLst/>
              <a:ahLst/>
              <a:cxnLst>
                <a:cxn ang="0">
                  <a:pos x="125" y="1790"/>
                </a:cxn>
                <a:cxn ang="0">
                  <a:pos x="103" y="1685"/>
                </a:cxn>
                <a:cxn ang="0">
                  <a:pos x="74" y="1577"/>
                </a:cxn>
                <a:cxn ang="0">
                  <a:pos x="42" y="1469"/>
                </a:cxn>
                <a:cxn ang="0">
                  <a:pos x="19" y="1357"/>
                </a:cxn>
                <a:cxn ang="0">
                  <a:pos x="11" y="1244"/>
                </a:cxn>
                <a:cxn ang="0">
                  <a:pos x="6" y="1118"/>
                </a:cxn>
                <a:cxn ang="0">
                  <a:pos x="5" y="986"/>
                </a:cxn>
                <a:cxn ang="0">
                  <a:pos x="63" y="869"/>
                </a:cxn>
                <a:cxn ang="0">
                  <a:pos x="141" y="809"/>
                </a:cxn>
                <a:cxn ang="0">
                  <a:pos x="262" y="795"/>
                </a:cxn>
                <a:cxn ang="0">
                  <a:pos x="390" y="836"/>
                </a:cxn>
                <a:cxn ang="0">
                  <a:pos x="497" y="902"/>
                </a:cxn>
                <a:cxn ang="0">
                  <a:pos x="594" y="979"/>
                </a:cxn>
                <a:cxn ang="0">
                  <a:pos x="685" y="1056"/>
                </a:cxn>
                <a:cxn ang="0">
                  <a:pos x="776" y="1143"/>
                </a:cxn>
                <a:cxn ang="0">
                  <a:pos x="870" y="1214"/>
                </a:cxn>
                <a:cxn ang="0">
                  <a:pos x="982" y="1259"/>
                </a:cxn>
                <a:cxn ang="0">
                  <a:pos x="1095" y="1232"/>
                </a:cxn>
                <a:cxn ang="0">
                  <a:pos x="1196" y="1192"/>
                </a:cxn>
                <a:cxn ang="0">
                  <a:pos x="1272" y="1107"/>
                </a:cxn>
                <a:cxn ang="0">
                  <a:pos x="1322" y="983"/>
                </a:cxn>
                <a:cxn ang="0">
                  <a:pos x="1331" y="837"/>
                </a:cxn>
                <a:cxn ang="0">
                  <a:pos x="1326" y="689"/>
                </a:cxn>
                <a:cxn ang="0">
                  <a:pos x="1329" y="550"/>
                </a:cxn>
                <a:cxn ang="0">
                  <a:pos x="1313" y="430"/>
                </a:cxn>
                <a:cxn ang="0">
                  <a:pos x="1313" y="312"/>
                </a:cxn>
                <a:cxn ang="0">
                  <a:pos x="1316" y="193"/>
                </a:cxn>
                <a:cxn ang="0">
                  <a:pos x="1325" y="71"/>
                </a:cxn>
                <a:cxn ang="0">
                  <a:pos x="1411" y="17"/>
                </a:cxn>
                <a:cxn ang="0">
                  <a:pos x="1527" y="49"/>
                </a:cxn>
                <a:cxn ang="0">
                  <a:pos x="1623" y="110"/>
                </a:cxn>
                <a:cxn ang="0">
                  <a:pos x="1720" y="180"/>
                </a:cxn>
                <a:cxn ang="0">
                  <a:pos x="1818" y="225"/>
                </a:cxn>
                <a:cxn ang="0">
                  <a:pos x="1951" y="247"/>
                </a:cxn>
                <a:cxn ang="0">
                  <a:pos x="2057" y="201"/>
                </a:cxn>
                <a:cxn ang="0">
                  <a:pos x="2161" y="159"/>
                </a:cxn>
                <a:cxn ang="0">
                  <a:pos x="2192" y="141"/>
                </a:cxn>
                <a:cxn ang="0">
                  <a:pos x="2222" y="121"/>
                </a:cxn>
                <a:cxn ang="0">
                  <a:pos x="2238" y="96"/>
                </a:cxn>
              </a:cxnLst>
              <a:rect l="0" t="0" r="r" b="b"/>
              <a:pathLst>
                <a:path w="2239" h="1791">
                  <a:moveTo>
                    <a:pt x="125" y="1790"/>
                  </a:moveTo>
                  <a:cubicBezTo>
                    <a:pt x="110" y="1756"/>
                    <a:pt x="119" y="1718"/>
                    <a:pt x="103" y="1685"/>
                  </a:cubicBezTo>
                  <a:cubicBezTo>
                    <a:pt x="84" y="1651"/>
                    <a:pt x="88" y="1612"/>
                    <a:pt x="74" y="1577"/>
                  </a:cubicBezTo>
                  <a:cubicBezTo>
                    <a:pt x="60" y="1542"/>
                    <a:pt x="52" y="1505"/>
                    <a:pt x="42" y="1469"/>
                  </a:cubicBezTo>
                  <a:cubicBezTo>
                    <a:pt x="31" y="1432"/>
                    <a:pt x="22" y="1395"/>
                    <a:pt x="19" y="1357"/>
                  </a:cubicBezTo>
                  <a:cubicBezTo>
                    <a:pt x="16" y="1320"/>
                    <a:pt x="10" y="1283"/>
                    <a:pt x="11" y="1244"/>
                  </a:cubicBezTo>
                  <a:cubicBezTo>
                    <a:pt x="12" y="1202"/>
                    <a:pt x="8" y="1161"/>
                    <a:pt x="6" y="1118"/>
                  </a:cubicBezTo>
                  <a:cubicBezTo>
                    <a:pt x="4" y="1074"/>
                    <a:pt x="0" y="1030"/>
                    <a:pt x="5" y="986"/>
                  </a:cubicBezTo>
                  <a:cubicBezTo>
                    <a:pt x="10" y="941"/>
                    <a:pt x="38" y="904"/>
                    <a:pt x="63" y="869"/>
                  </a:cubicBezTo>
                  <a:cubicBezTo>
                    <a:pt x="82" y="842"/>
                    <a:pt x="112" y="825"/>
                    <a:pt x="141" y="809"/>
                  </a:cubicBezTo>
                  <a:cubicBezTo>
                    <a:pt x="179" y="787"/>
                    <a:pt x="221" y="800"/>
                    <a:pt x="262" y="795"/>
                  </a:cubicBezTo>
                  <a:cubicBezTo>
                    <a:pt x="308" y="791"/>
                    <a:pt x="352" y="814"/>
                    <a:pt x="390" y="836"/>
                  </a:cubicBezTo>
                  <a:cubicBezTo>
                    <a:pt x="427" y="855"/>
                    <a:pt x="461" y="880"/>
                    <a:pt x="497" y="902"/>
                  </a:cubicBezTo>
                  <a:cubicBezTo>
                    <a:pt x="532" y="923"/>
                    <a:pt x="561" y="954"/>
                    <a:pt x="594" y="979"/>
                  </a:cubicBezTo>
                  <a:cubicBezTo>
                    <a:pt x="626" y="1002"/>
                    <a:pt x="656" y="1028"/>
                    <a:pt x="685" y="1056"/>
                  </a:cubicBezTo>
                  <a:cubicBezTo>
                    <a:pt x="714" y="1085"/>
                    <a:pt x="743" y="1116"/>
                    <a:pt x="776" y="1143"/>
                  </a:cubicBezTo>
                  <a:cubicBezTo>
                    <a:pt x="806" y="1168"/>
                    <a:pt x="835" y="1195"/>
                    <a:pt x="870" y="1214"/>
                  </a:cubicBezTo>
                  <a:cubicBezTo>
                    <a:pt x="904" y="1234"/>
                    <a:pt x="938" y="1268"/>
                    <a:pt x="982" y="1259"/>
                  </a:cubicBezTo>
                  <a:cubicBezTo>
                    <a:pt x="1020" y="1252"/>
                    <a:pt x="1057" y="1239"/>
                    <a:pt x="1095" y="1232"/>
                  </a:cubicBezTo>
                  <a:cubicBezTo>
                    <a:pt x="1130" y="1225"/>
                    <a:pt x="1164" y="1210"/>
                    <a:pt x="1196" y="1192"/>
                  </a:cubicBezTo>
                  <a:cubicBezTo>
                    <a:pt x="1232" y="1174"/>
                    <a:pt x="1255" y="1141"/>
                    <a:pt x="1272" y="1107"/>
                  </a:cubicBezTo>
                  <a:cubicBezTo>
                    <a:pt x="1292" y="1066"/>
                    <a:pt x="1319" y="1028"/>
                    <a:pt x="1322" y="983"/>
                  </a:cubicBezTo>
                  <a:cubicBezTo>
                    <a:pt x="1324" y="933"/>
                    <a:pt x="1332" y="887"/>
                    <a:pt x="1331" y="837"/>
                  </a:cubicBezTo>
                  <a:cubicBezTo>
                    <a:pt x="1332" y="787"/>
                    <a:pt x="1323" y="738"/>
                    <a:pt x="1326" y="689"/>
                  </a:cubicBezTo>
                  <a:cubicBezTo>
                    <a:pt x="1328" y="642"/>
                    <a:pt x="1330" y="596"/>
                    <a:pt x="1329" y="550"/>
                  </a:cubicBezTo>
                  <a:cubicBezTo>
                    <a:pt x="1329" y="509"/>
                    <a:pt x="1312" y="471"/>
                    <a:pt x="1313" y="430"/>
                  </a:cubicBezTo>
                  <a:cubicBezTo>
                    <a:pt x="1314" y="391"/>
                    <a:pt x="1308" y="352"/>
                    <a:pt x="1313" y="312"/>
                  </a:cubicBezTo>
                  <a:cubicBezTo>
                    <a:pt x="1319" y="273"/>
                    <a:pt x="1314" y="232"/>
                    <a:pt x="1316" y="193"/>
                  </a:cubicBezTo>
                  <a:cubicBezTo>
                    <a:pt x="1319" y="152"/>
                    <a:pt x="1296" y="106"/>
                    <a:pt x="1325" y="71"/>
                  </a:cubicBezTo>
                  <a:cubicBezTo>
                    <a:pt x="1346" y="44"/>
                    <a:pt x="1380" y="30"/>
                    <a:pt x="1411" y="17"/>
                  </a:cubicBezTo>
                  <a:cubicBezTo>
                    <a:pt x="1449" y="0"/>
                    <a:pt x="1493" y="23"/>
                    <a:pt x="1527" y="49"/>
                  </a:cubicBezTo>
                  <a:cubicBezTo>
                    <a:pt x="1558" y="71"/>
                    <a:pt x="1595" y="85"/>
                    <a:pt x="1623" y="110"/>
                  </a:cubicBezTo>
                  <a:cubicBezTo>
                    <a:pt x="1653" y="137"/>
                    <a:pt x="1690" y="153"/>
                    <a:pt x="1720" y="180"/>
                  </a:cubicBezTo>
                  <a:cubicBezTo>
                    <a:pt x="1747" y="204"/>
                    <a:pt x="1778" y="227"/>
                    <a:pt x="1818" y="225"/>
                  </a:cubicBezTo>
                  <a:cubicBezTo>
                    <a:pt x="1862" y="223"/>
                    <a:pt x="1906" y="250"/>
                    <a:pt x="1951" y="247"/>
                  </a:cubicBezTo>
                  <a:cubicBezTo>
                    <a:pt x="1991" y="244"/>
                    <a:pt x="2021" y="214"/>
                    <a:pt x="2057" y="201"/>
                  </a:cubicBezTo>
                  <a:cubicBezTo>
                    <a:pt x="2092" y="188"/>
                    <a:pt x="2127" y="174"/>
                    <a:pt x="2161" y="159"/>
                  </a:cubicBezTo>
                  <a:lnTo>
                    <a:pt x="2192" y="141"/>
                  </a:lnTo>
                  <a:lnTo>
                    <a:pt x="2222" y="121"/>
                  </a:lnTo>
                  <a:lnTo>
                    <a:pt x="2238" y="96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18"/>
            <p:cNvSpPr>
              <a:spLocks noChangeArrowheads="1"/>
            </p:cNvSpPr>
            <p:nvPr/>
          </p:nvSpPr>
          <p:spPr bwMode="auto">
            <a:xfrm rot="3600000">
              <a:off x="2433" y="952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 rot="720000">
            <a:off x="3686954" y="1585295"/>
            <a:ext cx="641194" cy="473739"/>
            <a:chOff x="1948" y="926"/>
            <a:chExt cx="654" cy="507"/>
          </a:xfrm>
        </p:grpSpPr>
        <p:sp>
          <p:nvSpPr>
            <p:cNvPr id="35" name="Freeform 17"/>
            <p:cNvSpPr>
              <a:spLocks noChangeArrowheads="1"/>
            </p:cNvSpPr>
            <p:nvPr/>
          </p:nvSpPr>
          <p:spPr bwMode="auto">
            <a:xfrm>
              <a:off x="1948" y="1028"/>
              <a:ext cx="508" cy="406"/>
            </a:xfrm>
            <a:custGeom>
              <a:avLst/>
              <a:gdLst/>
              <a:ahLst/>
              <a:cxnLst>
                <a:cxn ang="0">
                  <a:pos x="125" y="1790"/>
                </a:cxn>
                <a:cxn ang="0">
                  <a:pos x="103" y="1685"/>
                </a:cxn>
                <a:cxn ang="0">
                  <a:pos x="74" y="1577"/>
                </a:cxn>
                <a:cxn ang="0">
                  <a:pos x="42" y="1469"/>
                </a:cxn>
                <a:cxn ang="0">
                  <a:pos x="19" y="1357"/>
                </a:cxn>
                <a:cxn ang="0">
                  <a:pos x="11" y="1244"/>
                </a:cxn>
                <a:cxn ang="0">
                  <a:pos x="6" y="1118"/>
                </a:cxn>
                <a:cxn ang="0">
                  <a:pos x="5" y="986"/>
                </a:cxn>
                <a:cxn ang="0">
                  <a:pos x="63" y="869"/>
                </a:cxn>
                <a:cxn ang="0">
                  <a:pos x="141" y="809"/>
                </a:cxn>
                <a:cxn ang="0">
                  <a:pos x="262" y="795"/>
                </a:cxn>
                <a:cxn ang="0">
                  <a:pos x="390" y="836"/>
                </a:cxn>
                <a:cxn ang="0">
                  <a:pos x="497" y="902"/>
                </a:cxn>
                <a:cxn ang="0">
                  <a:pos x="594" y="979"/>
                </a:cxn>
                <a:cxn ang="0">
                  <a:pos x="685" y="1056"/>
                </a:cxn>
                <a:cxn ang="0">
                  <a:pos x="776" y="1143"/>
                </a:cxn>
                <a:cxn ang="0">
                  <a:pos x="870" y="1214"/>
                </a:cxn>
                <a:cxn ang="0">
                  <a:pos x="982" y="1259"/>
                </a:cxn>
                <a:cxn ang="0">
                  <a:pos x="1095" y="1232"/>
                </a:cxn>
                <a:cxn ang="0">
                  <a:pos x="1196" y="1192"/>
                </a:cxn>
                <a:cxn ang="0">
                  <a:pos x="1272" y="1107"/>
                </a:cxn>
                <a:cxn ang="0">
                  <a:pos x="1322" y="983"/>
                </a:cxn>
                <a:cxn ang="0">
                  <a:pos x="1331" y="837"/>
                </a:cxn>
                <a:cxn ang="0">
                  <a:pos x="1326" y="689"/>
                </a:cxn>
                <a:cxn ang="0">
                  <a:pos x="1329" y="550"/>
                </a:cxn>
                <a:cxn ang="0">
                  <a:pos x="1313" y="430"/>
                </a:cxn>
                <a:cxn ang="0">
                  <a:pos x="1313" y="312"/>
                </a:cxn>
                <a:cxn ang="0">
                  <a:pos x="1316" y="193"/>
                </a:cxn>
                <a:cxn ang="0">
                  <a:pos x="1325" y="71"/>
                </a:cxn>
                <a:cxn ang="0">
                  <a:pos x="1411" y="17"/>
                </a:cxn>
                <a:cxn ang="0">
                  <a:pos x="1527" y="49"/>
                </a:cxn>
                <a:cxn ang="0">
                  <a:pos x="1623" y="110"/>
                </a:cxn>
                <a:cxn ang="0">
                  <a:pos x="1720" y="180"/>
                </a:cxn>
                <a:cxn ang="0">
                  <a:pos x="1818" y="225"/>
                </a:cxn>
                <a:cxn ang="0">
                  <a:pos x="1951" y="247"/>
                </a:cxn>
                <a:cxn ang="0">
                  <a:pos x="2057" y="201"/>
                </a:cxn>
                <a:cxn ang="0">
                  <a:pos x="2161" y="159"/>
                </a:cxn>
                <a:cxn ang="0">
                  <a:pos x="2192" y="141"/>
                </a:cxn>
                <a:cxn ang="0">
                  <a:pos x="2222" y="121"/>
                </a:cxn>
                <a:cxn ang="0">
                  <a:pos x="2238" y="96"/>
                </a:cxn>
              </a:cxnLst>
              <a:rect l="0" t="0" r="r" b="b"/>
              <a:pathLst>
                <a:path w="2239" h="1791">
                  <a:moveTo>
                    <a:pt x="125" y="1790"/>
                  </a:moveTo>
                  <a:cubicBezTo>
                    <a:pt x="110" y="1756"/>
                    <a:pt x="119" y="1718"/>
                    <a:pt x="103" y="1685"/>
                  </a:cubicBezTo>
                  <a:cubicBezTo>
                    <a:pt x="84" y="1651"/>
                    <a:pt x="88" y="1612"/>
                    <a:pt x="74" y="1577"/>
                  </a:cubicBezTo>
                  <a:cubicBezTo>
                    <a:pt x="60" y="1542"/>
                    <a:pt x="52" y="1505"/>
                    <a:pt x="42" y="1469"/>
                  </a:cubicBezTo>
                  <a:cubicBezTo>
                    <a:pt x="31" y="1432"/>
                    <a:pt x="22" y="1395"/>
                    <a:pt x="19" y="1357"/>
                  </a:cubicBezTo>
                  <a:cubicBezTo>
                    <a:pt x="16" y="1320"/>
                    <a:pt x="10" y="1283"/>
                    <a:pt x="11" y="1244"/>
                  </a:cubicBezTo>
                  <a:cubicBezTo>
                    <a:pt x="12" y="1202"/>
                    <a:pt x="8" y="1161"/>
                    <a:pt x="6" y="1118"/>
                  </a:cubicBezTo>
                  <a:cubicBezTo>
                    <a:pt x="4" y="1074"/>
                    <a:pt x="0" y="1030"/>
                    <a:pt x="5" y="986"/>
                  </a:cubicBezTo>
                  <a:cubicBezTo>
                    <a:pt x="10" y="941"/>
                    <a:pt x="38" y="904"/>
                    <a:pt x="63" y="869"/>
                  </a:cubicBezTo>
                  <a:cubicBezTo>
                    <a:pt x="82" y="842"/>
                    <a:pt x="112" y="825"/>
                    <a:pt x="141" y="809"/>
                  </a:cubicBezTo>
                  <a:cubicBezTo>
                    <a:pt x="179" y="787"/>
                    <a:pt x="221" y="800"/>
                    <a:pt x="262" y="795"/>
                  </a:cubicBezTo>
                  <a:cubicBezTo>
                    <a:pt x="308" y="791"/>
                    <a:pt x="352" y="814"/>
                    <a:pt x="390" y="836"/>
                  </a:cubicBezTo>
                  <a:cubicBezTo>
                    <a:pt x="427" y="855"/>
                    <a:pt x="461" y="880"/>
                    <a:pt x="497" y="902"/>
                  </a:cubicBezTo>
                  <a:cubicBezTo>
                    <a:pt x="532" y="923"/>
                    <a:pt x="561" y="954"/>
                    <a:pt x="594" y="979"/>
                  </a:cubicBezTo>
                  <a:cubicBezTo>
                    <a:pt x="626" y="1002"/>
                    <a:pt x="656" y="1028"/>
                    <a:pt x="685" y="1056"/>
                  </a:cubicBezTo>
                  <a:cubicBezTo>
                    <a:pt x="714" y="1085"/>
                    <a:pt x="743" y="1116"/>
                    <a:pt x="776" y="1143"/>
                  </a:cubicBezTo>
                  <a:cubicBezTo>
                    <a:pt x="806" y="1168"/>
                    <a:pt x="835" y="1195"/>
                    <a:pt x="870" y="1214"/>
                  </a:cubicBezTo>
                  <a:cubicBezTo>
                    <a:pt x="904" y="1234"/>
                    <a:pt x="938" y="1268"/>
                    <a:pt x="982" y="1259"/>
                  </a:cubicBezTo>
                  <a:cubicBezTo>
                    <a:pt x="1020" y="1252"/>
                    <a:pt x="1057" y="1239"/>
                    <a:pt x="1095" y="1232"/>
                  </a:cubicBezTo>
                  <a:cubicBezTo>
                    <a:pt x="1130" y="1225"/>
                    <a:pt x="1164" y="1210"/>
                    <a:pt x="1196" y="1192"/>
                  </a:cubicBezTo>
                  <a:cubicBezTo>
                    <a:pt x="1232" y="1174"/>
                    <a:pt x="1255" y="1141"/>
                    <a:pt x="1272" y="1107"/>
                  </a:cubicBezTo>
                  <a:cubicBezTo>
                    <a:pt x="1292" y="1066"/>
                    <a:pt x="1319" y="1028"/>
                    <a:pt x="1322" y="983"/>
                  </a:cubicBezTo>
                  <a:cubicBezTo>
                    <a:pt x="1324" y="933"/>
                    <a:pt x="1332" y="887"/>
                    <a:pt x="1331" y="837"/>
                  </a:cubicBezTo>
                  <a:cubicBezTo>
                    <a:pt x="1332" y="787"/>
                    <a:pt x="1323" y="738"/>
                    <a:pt x="1326" y="689"/>
                  </a:cubicBezTo>
                  <a:cubicBezTo>
                    <a:pt x="1328" y="642"/>
                    <a:pt x="1330" y="596"/>
                    <a:pt x="1329" y="550"/>
                  </a:cubicBezTo>
                  <a:cubicBezTo>
                    <a:pt x="1329" y="509"/>
                    <a:pt x="1312" y="471"/>
                    <a:pt x="1313" y="430"/>
                  </a:cubicBezTo>
                  <a:cubicBezTo>
                    <a:pt x="1314" y="391"/>
                    <a:pt x="1308" y="352"/>
                    <a:pt x="1313" y="312"/>
                  </a:cubicBezTo>
                  <a:cubicBezTo>
                    <a:pt x="1319" y="273"/>
                    <a:pt x="1314" y="232"/>
                    <a:pt x="1316" y="193"/>
                  </a:cubicBezTo>
                  <a:cubicBezTo>
                    <a:pt x="1319" y="152"/>
                    <a:pt x="1296" y="106"/>
                    <a:pt x="1325" y="71"/>
                  </a:cubicBezTo>
                  <a:cubicBezTo>
                    <a:pt x="1346" y="44"/>
                    <a:pt x="1380" y="30"/>
                    <a:pt x="1411" y="17"/>
                  </a:cubicBezTo>
                  <a:cubicBezTo>
                    <a:pt x="1449" y="0"/>
                    <a:pt x="1493" y="23"/>
                    <a:pt x="1527" y="49"/>
                  </a:cubicBezTo>
                  <a:cubicBezTo>
                    <a:pt x="1558" y="71"/>
                    <a:pt x="1595" y="85"/>
                    <a:pt x="1623" y="110"/>
                  </a:cubicBezTo>
                  <a:cubicBezTo>
                    <a:pt x="1653" y="137"/>
                    <a:pt x="1690" y="153"/>
                    <a:pt x="1720" y="180"/>
                  </a:cubicBezTo>
                  <a:cubicBezTo>
                    <a:pt x="1747" y="204"/>
                    <a:pt x="1778" y="227"/>
                    <a:pt x="1818" y="225"/>
                  </a:cubicBezTo>
                  <a:cubicBezTo>
                    <a:pt x="1862" y="223"/>
                    <a:pt x="1906" y="250"/>
                    <a:pt x="1951" y="247"/>
                  </a:cubicBezTo>
                  <a:cubicBezTo>
                    <a:pt x="1991" y="244"/>
                    <a:pt x="2021" y="214"/>
                    <a:pt x="2057" y="201"/>
                  </a:cubicBezTo>
                  <a:cubicBezTo>
                    <a:pt x="2092" y="188"/>
                    <a:pt x="2127" y="174"/>
                    <a:pt x="2161" y="159"/>
                  </a:cubicBezTo>
                  <a:lnTo>
                    <a:pt x="2192" y="141"/>
                  </a:lnTo>
                  <a:lnTo>
                    <a:pt x="2222" y="121"/>
                  </a:lnTo>
                  <a:lnTo>
                    <a:pt x="2238" y="96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 rot="3600000">
              <a:off x="2433" y="952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648325" y="1343025"/>
                <a:ext cx="4005982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Independent emission 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325" y="1343025"/>
                <a:ext cx="4005982" cy="349968"/>
              </a:xfrm>
              <a:prstGeom prst="rect">
                <a:avLst/>
              </a:prstGeom>
              <a:blipFill rotWithShape="0">
                <a:blip r:embed="rId12"/>
                <a:stretch>
                  <a:fillRect l="-1370" t="-13793" b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96605" y="3370580"/>
            <a:ext cx="9069705" cy="1630045"/>
            <a:chOff x="496605" y="3370580"/>
            <a:chExt cx="9069705" cy="16300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1405869" y="4031257"/>
                  <a:ext cx="6909456" cy="969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𝑖𝑘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/>
                                  </a:rPr>
                                  <m:t>Γ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𝑒𝑒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5869" y="4031257"/>
                  <a:ext cx="6909456" cy="96936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496605" y="3370580"/>
              <a:ext cx="9069705" cy="791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Governed by “toy” spin model for nanofiber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85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of atom-light interactions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7069" y="1084580"/>
            <a:ext cx="9069705" cy="2925445"/>
            <a:chOff x="507069" y="3446780"/>
            <a:chExt cx="9069705" cy="2925445"/>
          </a:xfrm>
        </p:grpSpPr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507069" y="3446780"/>
              <a:ext cx="9069705" cy="791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Collective emission model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762125" y="6022257"/>
                  <a:ext cx="5761320" cy="34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1"/>
                      </a:solidFill>
                    </a:rPr>
                    <a:t>Collective emission into guided modes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</m:oMath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2125" y="6022257"/>
                  <a:ext cx="5761320" cy="34996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847" t="-15789" b="-28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" name="Picture 3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77833" y="5633996"/>
              <a:ext cx="4902584" cy="254031"/>
            </a:xfrm>
            <a:prstGeom prst="rect">
              <a:avLst/>
            </a:prstGeom>
            <a:noFill/>
            <a:effectLst/>
          </p:spPr>
        </p:pic>
        <p:sp>
          <p:nvSpPr>
            <p:cNvPr id="41" name="Oval 40"/>
            <p:cNvSpPr/>
            <p:nvPr/>
          </p:nvSpPr>
          <p:spPr>
            <a:xfrm>
              <a:off x="4098772" y="52181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2" name="Ink 41"/>
                <p14:cNvContentPartPr/>
                <p14:nvPr/>
              </p14:nvContentPartPr>
              <p14:xfrm>
                <a:off x="3836239" y="5364642"/>
                <a:ext cx="380726" cy="398011"/>
              </p14:xfrm>
            </p:contentPart>
          </mc:Choice>
          <mc:Fallback>
            <p:pic>
              <p:nvPicPr>
                <p:cNvPr id="42" name="Ink 41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824364" y="5352407"/>
                  <a:ext cx="404836" cy="4239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3" name="Ink 42"/>
                <p14:cNvContentPartPr/>
                <p14:nvPr/>
              </p14:nvContentPartPr>
              <p14:xfrm>
                <a:off x="3807774" y="5735082"/>
                <a:ext cx="68991" cy="118005"/>
              </p14:xfrm>
            </p:contentPart>
          </mc:Choice>
          <mc:Fallback>
            <p:pic>
              <p:nvPicPr>
                <p:cNvPr id="43" name="Ink 42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94838" y="5724649"/>
                  <a:ext cx="90551" cy="141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4" name="Ink 43"/>
                <p14:cNvContentPartPr/>
                <p14:nvPr/>
              </p14:nvContentPartPr>
              <p14:xfrm>
                <a:off x="4257760" y="5372202"/>
                <a:ext cx="670925" cy="495553"/>
              </p14:xfrm>
            </p:contentPart>
          </mc:Choice>
          <mc:Fallback>
            <p:pic>
              <p:nvPicPr>
                <p:cNvPr id="44" name="Ink 43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49481" y="5362125"/>
                  <a:ext cx="694681" cy="5211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5" name="Ink 44"/>
                <p14:cNvContentPartPr/>
                <p14:nvPr/>
              </p14:nvContentPartPr>
              <p14:xfrm>
                <a:off x="4916806" y="5807082"/>
                <a:ext cx="45719" cy="125849"/>
              </p14:xfrm>
            </p:contentPart>
          </mc:Choice>
          <mc:Fallback>
            <p:pic>
              <p:nvPicPr>
                <p:cNvPr id="45" name="Ink 44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08886" y="5797014"/>
                  <a:ext cx="66239" cy="14238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7" name="Oval 46"/>
            <p:cNvSpPr/>
            <p:nvPr/>
          </p:nvSpPr>
          <p:spPr>
            <a:xfrm>
              <a:off x="4654313" y="5217273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853021" y="5217273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232958" y="5211482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435530" y="52232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64" name="Ink 63"/>
                <p14:cNvContentPartPr/>
                <p14:nvPr/>
              </p14:nvContentPartPr>
              <p14:xfrm>
                <a:off x="3155352" y="4490865"/>
                <a:ext cx="1502640" cy="500040"/>
              </p14:xfrm>
            </p:contentPart>
          </mc:Choice>
          <mc:Fallback>
            <p:pic>
              <p:nvPicPr>
                <p:cNvPr id="64" name="Ink 63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43832" y="4473945"/>
                  <a:ext cx="152964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65" name="Ink 64"/>
                <p14:cNvContentPartPr/>
                <p14:nvPr/>
              </p14:nvContentPartPr>
              <p14:xfrm>
                <a:off x="3376392" y="4331025"/>
                <a:ext cx="1079640" cy="670320"/>
              </p14:xfrm>
            </p:contentPart>
          </mc:Choice>
          <mc:Fallback>
            <p:pic>
              <p:nvPicPr>
                <p:cNvPr id="65" name="Ink 64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64512" y="4315185"/>
                  <a:ext cx="110700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66" name="Ink 65"/>
                <p14:cNvContentPartPr/>
                <p14:nvPr/>
              </p14:nvContentPartPr>
              <p14:xfrm>
                <a:off x="4328232" y="4314825"/>
                <a:ext cx="985680" cy="678600"/>
              </p14:xfrm>
            </p:contentPart>
          </mc:Choice>
          <mc:Fallback>
            <p:pic>
              <p:nvPicPr>
                <p:cNvPr id="66" name="Ink 65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316712" y="4298265"/>
                  <a:ext cx="1013760" cy="7059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7" name="Right Arrow 66"/>
            <p:cNvSpPr/>
            <p:nvPr/>
          </p:nvSpPr>
          <p:spPr>
            <a:xfrm rot="-7260000">
              <a:off x="4915009" y="4888985"/>
              <a:ext cx="335756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ight Arrow 68"/>
            <p:cNvSpPr/>
            <p:nvPr/>
          </p:nvSpPr>
          <p:spPr>
            <a:xfrm rot="-7260000">
              <a:off x="3848209" y="4940647"/>
              <a:ext cx="335756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ight Arrow 69"/>
            <p:cNvSpPr/>
            <p:nvPr/>
          </p:nvSpPr>
          <p:spPr>
            <a:xfrm rot="-7260000">
              <a:off x="4383101" y="4918867"/>
              <a:ext cx="335756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2925" y="4010025"/>
            <a:ext cx="9030653" cy="3527248"/>
            <a:chOff x="542925" y="4010025"/>
            <a:chExt cx="9030653" cy="352724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1762125" y="6022257"/>
                  <a:ext cx="5761320" cy="34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1"/>
                      </a:solidFill>
                    </a:rPr>
                    <a:t>Collective emission into guided modes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</m:oMath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2125" y="6022257"/>
                  <a:ext cx="5761320" cy="349968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847" t="-15789" b="-28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3" name="Picture 5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77833" y="5633996"/>
              <a:ext cx="4902584" cy="254031"/>
            </a:xfrm>
            <a:prstGeom prst="rect">
              <a:avLst/>
            </a:prstGeom>
            <a:noFill/>
            <a:effectLst/>
          </p:spPr>
        </p:pic>
        <p:sp>
          <p:nvSpPr>
            <p:cNvPr id="54" name="Oval 53"/>
            <p:cNvSpPr/>
            <p:nvPr/>
          </p:nvSpPr>
          <p:spPr>
            <a:xfrm>
              <a:off x="4098772" y="52181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55" name="Ink 54"/>
                <p14:cNvContentPartPr/>
                <p14:nvPr/>
              </p14:nvContentPartPr>
              <p14:xfrm>
                <a:off x="3836239" y="5364642"/>
                <a:ext cx="380726" cy="398011"/>
              </p14:xfrm>
            </p:contentPart>
          </mc:Choice>
          <mc:Fallback>
            <p:pic>
              <p:nvPicPr>
                <p:cNvPr id="55" name="Ink 54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824364" y="5352396"/>
                  <a:ext cx="404836" cy="4239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56" name="Ink 55"/>
                <p14:cNvContentPartPr/>
                <p14:nvPr/>
              </p14:nvContentPartPr>
              <p14:xfrm>
                <a:off x="3807774" y="5735082"/>
                <a:ext cx="68991" cy="118005"/>
              </p14:xfrm>
            </p:contentPart>
          </mc:Choice>
          <mc:Fallback>
            <p:pic>
              <p:nvPicPr>
                <p:cNvPr id="56" name="Ink 55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94838" y="5724649"/>
                  <a:ext cx="90551" cy="141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57" name="Ink 56"/>
                <p14:cNvContentPartPr/>
                <p14:nvPr/>
              </p14:nvContentPartPr>
              <p14:xfrm>
                <a:off x="4257760" y="5372202"/>
                <a:ext cx="670925" cy="495553"/>
              </p14:xfrm>
            </p:contentPart>
          </mc:Choice>
          <mc:Fallback>
            <p:pic>
              <p:nvPicPr>
                <p:cNvPr id="57" name="Ink 56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49481" y="5362118"/>
                  <a:ext cx="694681" cy="5211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58" name="Ink 57"/>
                <p14:cNvContentPartPr/>
                <p14:nvPr/>
              </p14:nvContentPartPr>
              <p14:xfrm>
                <a:off x="4916806" y="5807082"/>
                <a:ext cx="45719" cy="125849"/>
              </p14:xfrm>
            </p:contentPart>
          </mc:Choice>
          <mc:Fallback>
            <p:pic>
              <p:nvPicPr>
                <p:cNvPr id="58" name="Ink 57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908886" y="5796985"/>
                  <a:ext cx="66239" cy="14243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9" name="Oval 58"/>
            <p:cNvSpPr/>
            <p:nvPr/>
          </p:nvSpPr>
          <p:spPr>
            <a:xfrm>
              <a:off x="4654313" y="5217273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5853021" y="5217273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5232958" y="5211482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3435530" y="52232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63" name="Ink 62"/>
                <p14:cNvContentPartPr/>
                <p14:nvPr/>
              </p14:nvContentPartPr>
              <p14:xfrm>
                <a:off x="3155352" y="4490865"/>
                <a:ext cx="1502640" cy="500040"/>
              </p14:xfrm>
            </p:contentPart>
          </mc:Choice>
          <mc:Fallback>
            <p:pic>
              <p:nvPicPr>
                <p:cNvPr id="63" name="Ink 62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43832" y="4473945"/>
                  <a:ext cx="152964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68" name="Ink 67"/>
                <p14:cNvContentPartPr/>
                <p14:nvPr/>
              </p14:nvContentPartPr>
              <p14:xfrm>
                <a:off x="3376392" y="4331025"/>
                <a:ext cx="1079640" cy="670320"/>
              </p14:xfrm>
            </p:contentPart>
          </mc:Choice>
          <mc:Fallback>
            <p:pic>
              <p:nvPicPr>
                <p:cNvPr id="68" name="Ink 67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64512" y="4315185"/>
                  <a:ext cx="110700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71" name="Ink 70"/>
                <p14:cNvContentPartPr/>
                <p14:nvPr/>
              </p14:nvContentPartPr>
              <p14:xfrm>
                <a:off x="4328232" y="4314825"/>
                <a:ext cx="985680" cy="678600"/>
              </p14:xfrm>
            </p:contentPart>
          </mc:Choice>
          <mc:Fallback>
            <p:pic>
              <p:nvPicPr>
                <p:cNvPr id="71" name="Ink 70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316712" y="4298265"/>
                  <a:ext cx="1013760" cy="7059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2" name="Right Arrow 71"/>
            <p:cNvSpPr/>
            <p:nvPr/>
          </p:nvSpPr>
          <p:spPr>
            <a:xfrm rot="-7260000">
              <a:off x="4915009" y="4888985"/>
              <a:ext cx="335756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ight Arrow 72"/>
            <p:cNvSpPr/>
            <p:nvPr/>
          </p:nvSpPr>
          <p:spPr>
            <a:xfrm rot="-7260000">
              <a:off x="3848209" y="4940647"/>
              <a:ext cx="335756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ight Arrow 73"/>
            <p:cNvSpPr/>
            <p:nvPr/>
          </p:nvSpPr>
          <p:spPr>
            <a:xfrm rot="-7260000">
              <a:off x="4383101" y="4918867"/>
              <a:ext cx="335756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42925" y="4010025"/>
              <a:ext cx="9030653" cy="352724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Use </a:t>
              </a:r>
              <a:r>
                <a:rPr lang="en-US" sz="2400" dirty="0" smtClean="0"/>
                <a:t>the exact form of </a:t>
              </a:r>
              <a:r>
                <a:rPr lang="en-US" sz="2400" dirty="0" smtClean="0"/>
                <a:t>spin model</a:t>
              </a:r>
              <a:endParaRPr lang="en-US" sz="2400" dirty="0" smtClean="0"/>
            </a:p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endParaRPr lang="en-US" sz="2400" dirty="0" smtClean="0"/>
            </a:p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endParaRPr lang="en-US" sz="2400" dirty="0" smtClean="0"/>
            </a:p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Field propagation</a:t>
              </a:r>
            </a:p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endParaRPr lang="en-US" sz="2400" dirty="0" smtClean="0"/>
            </a:p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endParaRPr lang="en-US" sz="2400" dirty="0" smtClean="0"/>
            </a:p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endParaRPr lang="en-US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1154600" y="4563224"/>
                  <a:ext cx="6094489" cy="964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3ℏ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𝑒𝑔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4600" y="4563224"/>
                  <a:ext cx="6094489" cy="964688"/>
                </a:xfrm>
                <a:prstGeom prst="rect">
                  <a:avLst/>
                </a:prstGeom>
                <a:blipFill rotWithShape="0"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Left Brace 76"/>
            <p:cNvSpPr/>
            <p:nvPr/>
          </p:nvSpPr>
          <p:spPr>
            <a:xfrm rot="-5400000">
              <a:off x="5277463" y="4625731"/>
              <a:ext cx="228600" cy="1427523"/>
            </a:xfrm>
            <a:prstGeom prst="leftBrac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579412" y="5436998"/>
              <a:ext cx="307190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Exact for cylindrical fiber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760408" y="6132194"/>
                  <a:ext cx="8240717" cy="925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𝐸</m:t>
                            </m:r>
                          </m:e>
                        </m:acc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𝑟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𝑖𝑛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𝑟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+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𝑒𝑔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𝑒𝑔</m:t>
                                    </m:r>
                                  </m:sub>
                                </m:sSub>
                              </m:e>
                            </m:d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408" y="6132194"/>
                  <a:ext cx="8240717" cy="925831"/>
                </a:xfrm>
                <a:prstGeom prst="rect">
                  <a:avLst/>
                </a:prstGeom>
                <a:blipFill rotWithShape="0"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extBox 79"/>
            <p:cNvSpPr txBox="1"/>
            <p:nvPr/>
          </p:nvSpPr>
          <p:spPr>
            <a:xfrm>
              <a:off x="2981325" y="7111105"/>
              <a:ext cx="451970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Project into guided mode of fiber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962173"/>
          </a:xfrm>
        </p:spPr>
        <p:txBody>
          <a:bodyPr/>
          <a:lstStyle/>
          <a:p>
            <a:r>
              <a:rPr lang="en-US" dirty="0" smtClean="0"/>
              <a:t>How well can one store an incoming photon as a collective spin flip to the excited state?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2723880"/>
            <a:ext cx="4233173" cy="219345"/>
          </a:xfrm>
          <a:prstGeom prst="rect">
            <a:avLst/>
          </a:prstGeom>
          <a:noFill/>
          <a:effectLst/>
        </p:spPr>
      </p:pic>
      <p:sp>
        <p:nvSpPr>
          <p:cNvPr id="6" name="Oval 5"/>
          <p:cNvSpPr/>
          <p:nvPr/>
        </p:nvSpPr>
        <p:spPr>
          <a:xfrm>
            <a:off x="1965172" y="2264093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20713" y="2263216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9421" y="2263216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99358" y="22574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84643" y="1910791"/>
                <a:ext cx="366254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643" y="1910791"/>
                <a:ext cx="366254" cy="257635"/>
              </a:xfrm>
              <a:prstGeom prst="rect">
                <a:avLst/>
              </a:prstGeom>
              <a:blipFill rotWithShape="0">
                <a:blip r:embed="rId3"/>
                <a:stretch>
                  <a:fillRect l="-21667" t="-6977" r="-21667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434281" y="1918260"/>
                <a:ext cx="366254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81" y="1918260"/>
                <a:ext cx="366254" cy="257635"/>
              </a:xfrm>
              <a:prstGeom prst="rect">
                <a:avLst/>
              </a:prstGeom>
              <a:blipFill rotWithShape="0">
                <a:blip r:embed="rId4"/>
                <a:stretch>
                  <a:fillRect l="-21667" t="-9524" r="-21667" b="-4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018486" y="1917613"/>
                <a:ext cx="366254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486" y="1917613"/>
                <a:ext cx="366254" cy="257635"/>
              </a:xfrm>
              <a:prstGeom prst="rect">
                <a:avLst/>
              </a:prstGeom>
              <a:blipFill rotWithShape="0">
                <a:blip r:embed="rId5"/>
                <a:stretch>
                  <a:fillRect l="-21667" t="-9524" r="-21667" b="-4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641528" y="1928719"/>
                <a:ext cx="366254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528" y="1928719"/>
                <a:ext cx="366254" cy="257635"/>
              </a:xfrm>
              <a:prstGeom prst="rect">
                <a:avLst/>
              </a:prstGeom>
              <a:blipFill rotWithShape="0">
                <a:blip r:embed="rId6"/>
                <a:stretch>
                  <a:fillRect l="-21667" t="-6977" r="-21667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18"/>
          <p:cNvSpPr/>
          <p:nvPr/>
        </p:nvSpPr>
        <p:spPr>
          <a:xfrm>
            <a:off x="85725" y="2181225"/>
            <a:ext cx="1840753" cy="414338"/>
          </a:xfrm>
          <a:custGeom>
            <a:avLst/>
            <a:gdLst>
              <a:gd name="connsiteX0" fmla="*/ 0 w 1840753"/>
              <a:gd name="connsiteY0" fmla="*/ 414338 h 414338"/>
              <a:gd name="connsiteX1" fmla="*/ 490071 w 1840753"/>
              <a:gd name="connsiteY1" fmla="*/ 282856 h 414338"/>
              <a:gd name="connsiteX2" fmla="*/ 770965 w 1840753"/>
              <a:gd name="connsiteY2" fmla="*/ 67703 h 414338"/>
              <a:gd name="connsiteX3" fmla="*/ 1093694 w 1840753"/>
              <a:gd name="connsiteY3" fmla="*/ 1962 h 414338"/>
              <a:gd name="connsiteX4" fmla="*/ 1338730 w 1840753"/>
              <a:gd name="connsiteY4" fmla="*/ 127468 h 414338"/>
              <a:gd name="connsiteX5" fmla="*/ 1559859 w 1840753"/>
              <a:gd name="connsiteY5" fmla="*/ 300785 h 414338"/>
              <a:gd name="connsiteX6" fmla="*/ 1840753 w 1840753"/>
              <a:gd name="connsiteY6" fmla="*/ 414338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0753" h="414338">
                <a:moveTo>
                  <a:pt x="0" y="414338"/>
                </a:moveTo>
                <a:cubicBezTo>
                  <a:pt x="180788" y="377483"/>
                  <a:pt x="361577" y="340628"/>
                  <a:pt x="490071" y="282856"/>
                </a:cubicBezTo>
                <a:cubicBezTo>
                  <a:pt x="618565" y="225084"/>
                  <a:pt x="670361" y="114519"/>
                  <a:pt x="770965" y="67703"/>
                </a:cubicBezTo>
                <a:cubicBezTo>
                  <a:pt x="871569" y="20887"/>
                  <a:pt x="999067" y="-7999"/>
                  <a:pt x="1093694" y="1962"/>
                </a:cubicBezTo>
                <a:cubicBezTo>
                  <a:pt x="1188321" y="11923"/>
                  <a:pt x="1261036" y="77664"/>
                  <a:pt x="1338730" y="127468"/>
                </a:cubicBezTo>
                <a:cubicBezTo>
                  <a:pt x="1416424" y="177272"/>
                  <a:pt x="1476189" y="252973"/>
                  <a:pt x="1559859" y="300785"/>
                </a:cubicBezTo>
                <a:cubicBezTo>
                  <a:pt x="1643529" y="348597"/>
                  <a:pt x="1742141" y="381467"/>
                  <a:pt x="1840753" y="41433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304925" y="2264093"/>
            <a:ext cx="457200" cy="193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rved Up Arrow 20"/>
          <p:cNvSpPr/>
          <p:nvPr/>
        </p:nvSpPr>
        <p:spPr>
          <a:xfrm>
            <a:off x="4581525" y="3019425"/>
            <a:ext cx="1143000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325" y="2729858"/>
            <a:ext cx="4233173" cy="219345"/>
          </a:xfrm>
          <a:prstGeom prst="rect">
            <a:avLst/>
          </a:prstGeom>
          <a:noFill/>
          <a:effectLst/>
        </p:spPr>
      </p:pic>
      <p:sp>
        <p:nvSpPr>
          <p:cNvPr id="23" name="Oval 22"/>
          <p:cNvSpPr/>
          <p:nvPr/>
        </p:nvSpPr>
        <p:spPr>
          <a:xfrm>
            <a:off x="6729915" y="2305927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285456" y="230505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484164" y="230505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864101" y="2299259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329558" y="1647825"/>
                <a:ext cx="452367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58" y="1647825"/>
                <a:ext cx="452367" cy="343492"/>
              </a:xfrm>
              <a:prstGeom prst="rect">
                <a:avLst/>
              </a:prstGeom>
              <a:blipFill rotWithShape="0">
                <a:blip r:embed="rId7"/>
                <a:stretch>
                  <a:fillRect l="-21333" t="-5263" r="-21333" b="-38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loud 32"/>
          <p:cNvSpPr/>
          <p:nvPr/>
        </p:nvSpPr>
        <p:spPr>
          <a:xfrm>
            <a:off x="6181725" y="2021734"/>
            <a:ext cx="2895600" cy="838200"/>
          </a:xfrm>
          <a:prstGeom prst="cloud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501093" y="3733652"/>
            <a:ext cx="9069705" cy="96217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By time reversal symmetry, can study the reverse problem of mapping an initial spin excitation into a photon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502581" y="6296025"/>
            <a:ext cx="9069705" cy="1143000"/>
            <a:chOff x="502581" y="4924425"/>
            <a:chExt cx="9069705" cy="1143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ontent Placeholder 2"/>
                <p:cNvSpPr txBox="1">
                  <a:spLocks/>
                </p:cNvSpPr>
                <p:nvPr/>
              </p:nvSpPr>
              <p:spPr>
                <a:xfrm>
                  <a:off x="502581" y="4924425"/>
                  <a:ext cx="9069705" cy="962173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Independent emission model: error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5.8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5.8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OD</m:t>
                          </m:r>
                        </m:den>
                      </m:f>
                    </m:oMath>
                  </a14:m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5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581" y="4924425"/>
                  <a:ext cx="9069705" cy="96217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/>
            <p:cNvSpPr txBox="1"/>
            <p:nvPr/>
          </p:nvSpPr>
          <p:spPr>
            <a:xfrm>
              <a:off x="797543" y="5717457"/>
              <a:ext cx="782258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Same scaling as free space: AV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Gorshkov</a:t>
              </a:r>
              <a:r>
                <a:rPr lang="en-US" b="1" dirty="0" smtClean="0">
                  <a:solidFill>
                    <a:srgbClr val="C00000"/>
                  </a:solidFill>
                </a:rPr>
                <a:t> et al, PRL 98, 123601 (2007)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586941" y="3299011"/>
            <a:ext cx="65" cy="257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501093" y="4649506"/>
            <a:ext cx="9069705" cy="1494119"/>
            <a:chOff x="501093" y="4649506"/>
            <a:chExt cx="9069705" cy="1494119"/>
          </a:xfrm>
        </p:grpSpPr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501093" y="5181452"/>
              <a:ext cx="9069705" cy="962173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Use three-level systems (EIT)</a:t>
              </a:r>
              <a:endParaRPr lang="en-US" dirty="0"/>
            </a:p>
          </p:txBody>
        </p:sp>
        <p:pic>
          <p:nvPicPr>
            <p:cNvPr id="39" name="Picture 3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44152" y="5771880"/>
              <a:ext cx="4233173" cy="219345"/>
            </a:xfrm>
            <a:prstGeom prst="rect">
              <a:avLst/>
            </a:prstGeom>
            <a:noFill/>
            <a:effectLst/>
          </p:spPr>
        </p:pic>
        <p:sp>
          <p:nvSpPr>
            <p:cNvPr id="40" name="Oval 39"/>
            <p:cNvSpPr/>
            <p:nvPr/>
          </p:nvSpPr>
          <p:spPr>
            <a:xfrm>
              <a:off x="5949713" y="5281521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904443" y="5299634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289736" y="5377139"/>
              <a:ext cx="3195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590055" y="4800416"/>
              <a:ext cx="3195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897991" y="5387600"/>
              <a:ext cx="3195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863909" y="5252486"/>
                  <a:ext cx="366254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3909" y="5252486"/>
                  <a:ext cx="366254" cy="25763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1667" t="-9524" r="-21667" b="-4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153575" y="4649506"/>
                  <a:ext cx="340093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3575" y="4649506"/>
                  <a:ext cx="340093" cy="25763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3214" t="-9524" r="-23214" b="-4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245045" y="5239686"/>
                  <a:ext cx="340093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5045" y="5239686"/>
                  <a:ext cx="340093" cy="25763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1429" t="-9524" r="-21429" b="-4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Up-Down Arrow 52"/>
            <p:cNvSpPr/>
            <p:nvPr/>
          </p:nvSpPr>
          <p:spPr>
            <a:xfrm rot="-1560000">
              <a:off x="5825216" y="4812368"/>
              <a:ext cx="116544" cy="56808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5994957" y="4919327"/>
                  <a:ext cx="221214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4957" y="4919327"/>
                  <a:ext cx="221214" cy="25763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21622" r="-21622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/>
            <p:cNvCxnSpPr/>
            <p:nvPr/>
          </p:nvCxnSpPr>
          <p:spPr>
            <a:xfrm>
              <a:off x="7858123" y="5389091"/>
              <a:ext cx="3195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158442" y="4812368"/>
              <a:ext cx="3195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8466378" y="5399552"/>
              <a:ext cx="3195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7432296" y="5264438"/>
                  <a:ext cx="366254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2296" y="5264438"/>
                  <a:ext cx="366254" cy="25763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1667" t="-9524" r="-21667" b="-4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7721962" y="4661458"/>
                  <a:ext cx="340093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1962" y="4661458"/>
                  <a:ext cx="340093" cy="25763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3214" t="-9524" r="-23214" b="-4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813432" y="5251638"/>
                  <a:ext cx="340093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3432" y="5251638"/>
                  <a:ext cx="340093" cy="25763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1429" t="-6977" r="-21429" b="-37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Up-Down Arrow 61"/>
            <p:cNvSpPr/>
            <p:nvPr/>
          </p:nvSpPr>
          <p:spPr>
            <a:xfrm rot="-1560000">
              <a:off x="8393603" y="4824320"/>
              <a:ext cx="116544" cy="56808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8563344" y="4931279"/>
                  <a:ext cx="221214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3344" y="4931279"/>
                  <a:ext cx="221214" cy="25763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25000" r="-22222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4" name="Group 73"/>
            <p:cNvGrpSpPr>
              <a:grpSpLocks/>
            </p:cNvGrpSpPr>
            <p:nvPr/>
          </p:nvGrpSpPr>
          <p:grpSpPr bwMode="auto">
            <a:xfrm rot="8940000">
              <a:off x="5130040" y="4911488"/>
              <a:ext cx="652745" cy="400897"/>
              <a:chOff x="1948" y="926"/>
              <a:chExt cx="654" cy="507"/>
            </a:xfrm>
          </p:grpSpPr>
          <p:sp>
            <p:nvSpPr>
              <p:cNvPr id="75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4050238" y="4872129"/>
              <a:ext cx="1650382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waveguide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429746" y="4691342"/>
              <a:ext cx="1650382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external pump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2183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storage/generation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2392045"/>
              </a:xfrm>
            </p:spPr>
            <p:txBody>
              <a:bodyPr/>
              <a:lstStyle/>
              <a:p>
                <a:r>
                  <a:rPr lang="en-US" dirty="0" smtClean="0"/>
                  <a:t>Collective emission:</a:t>
                </a:r>
              </a:p>
              <a:p>
                <a:pPr lvl="1"/>
                <a:r>
                  <a:rPr lang="en-US" dirty="0" smtClean="0"/>
                  <a:t>Numerically </a:t>
                </a:r>
                <a:r>
                  <a:rPr lang="en-US" dirty="0" err="1" smtClean="0"/>
                  <a:t>diagonalize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dirty="0" smtClean="0"/>
                  <a:t> within manifold of single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dirty="0" smtClean="0"/>
                  <a:t> excitation</a:t>
                </a:r>
              </a:p>
              <a:p>
                <a:pPr lvl="1"/>
                <a:r>
                  <a:rPr lang="en-US" dirty="0" smtClean="0"/>
                  <a:t>Look for eigenstate with highest emission probability into waveguide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2392045"/>
              </a:xfrm>
              <a:blipFill rotWithShape="0">
                <a:blip r:embed="rId2"/>
                <a:stretch>
                  <a:fillRect l="-941" t="-1781" b="-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771525" y="3371850"/>
            <a:ext cx="8585869" cy="3731932"/>
            <a:chOff x="771525" y="3371850"/>
            <a:chExt cx="8585869" cy="37319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3125" y="3371850"/>
              <a:ext cx="6274592" cy="37319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71525" y="3533620"/>
              <a:ext cx="1650382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Error vs. N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14925" y="4041057"/>
              <a:ext cx="3631582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Independent emission model 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24525" y="5762625"/>
              <a:ext cx="3631582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Collective emission</a:t>
              </a:r>
              <a:endParaRPr lang="en-GB" b="1" dirty="0">
                <a:solidFill>
                  <a:srgbClr val="000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8416431" y="4041057"/>
                  <a:ext cx="940963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∝1/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6431" y="4041057"/>
                  <a:ext cx="940963" cy="34349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896" t="-5357" r="-5844" b="-39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056844" y="5762625"/>
                  <a:ext cx="1092863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∝1/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844" y="5762625"/>
                  <a:ext cx="1092863" cy="34349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352" t="-5263" r="-1676" b="-385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4181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limits the process?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223964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 error seems less than ideal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 smtClean="0"/>
                  <a:t> from collective enhancement into guided mode</a:t>
                </a:r>
              </a:p>
              <a:p>
                <a:pPr lvl="1"/>
                <a:r>
                  <a:rPr lang="en-US" dirty="0" smtClean="0"/>
                  <a:t>“Only”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 smtClean="0"/>
                  <a:t> suppression of emission into free space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2239645"/>
              </a:xfrm>
              <a:blipFill rotWithShape="0">
                <a:blip r:embed="rId2"/>
                <a:stretch>
                  <a:fillRect t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01093" y="2989581"/>
            <a:ext cx="9069705" cy="1958679"/>
            <a:chOff x="501093" y="2989581"/>
            <a:chExt cx="9069705" cy="1958679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501093" y="2989581"/>
              <a:ext cx="9069705" cy="1097572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Origin: scattering losses at interface between two different “fibers”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1554" y="4467225"/>
              <a:ext cx="6367003" cy="329911"/>
            </a:xfrm>
            <a:prstGeom prst="rect">
              <a:avLst/>
            </a:prstGeom>
            <a:noFill/>
            <a:effectLst/>
          </p:spPr>
        </p:pic>
        <p:sp>
          <p:nvSpPr>
            <p:cNvPr id="7" name="Oval 6"/>
            <p:cNvSpPr/>
            <p:nvPr/>
          </p:nvSpPr>
          <p:spPr>
            <a:xfrm>
              <a:off x="3751799" y="4058527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7200000">
              <a:off x="4307340" y="40576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6048" y="4057650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885985" y="405185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148434" y="405634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228725" y="4010025"/>
              <a:ext cx="2374153" cy="414338"/>
            </a:xfrm>
            <a:custGeom>
              <a:avLst/>
              <a:gdLst>
                <a:gd name="connsiteX0" fmla="*/ 0 w 1840753"/>
                <a:gd name="connsiteY0" fmla="*/ 414338 h 414338"/>
                <a:gd name="connsiteX1" fmla="*/ 490071 w 1840753"/>
                <a:gd name="connsiteY1" fmla="*/ 282856 h 414338"/>
                <a:gd name="connsiteX2" fmla="*/ 770965 w 1840753"/>
                <a:gd name="connsiteY2" fmla="*/ 67703 h 414338"/>
                <a:gd name="connsiteX3" fmla="*/ 1093694 w 1840753"/>
                <a:gd name="connsiteY3" fmla="*/ 1962 h 414338"/>
                <a:gd name="connsiteX4" fmla="*/ 1338730 w 1840753"/>
                <a:gd name="connsiteY4" fmla="*/ 127468 h 414338"/>
                <a:gd name="connsiteX5" fmla="*/ 1559859 w 1840753"/>
                <a:gd name="connsiteY5" fmla="*/ 300785 h 414338"/>
                <a:gd name="connsiteX6" fmla="*/ 1840753 w 1840753"/>
                <a:gd name="connsiteY6" fmla="*/ 414338 h 41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0753" h="414338">
                  <a:moveTo>
                    <a:pt x="0" y="414338"/>
                  </a:moveTo>
                  <a:cubicBezTo>
                    <a:pt x="180788" y="377483"/>
                    <a:pt x="361577" y="340628"/>
                    <a:pt x="490071" y="282856"/>
                  </a:cubicBezTo>
                  <a:cubicBezTo>
                    <a:pt x="618565" y="225084"/>
                    <a:pt x="670361" y="114519"/>
                    <a:pt x="770965" y="67703"/>
                  </a:cubicBezTo>
                  <a:cubicBezTo>
                    <a:pt x="871569" y="20887"/>
                    <a:pt x="999067" y="-7999"/>
                    <a:pt x="1093694" y="1962"/>
                  </a:cubicBezTo>
                  <a:cubicBezTo>
                    <a:pt x="1188321" y="11923"/>
                    <a:pt x="1261036" y="77664"/>
                    <a:pt x="1338730" y="127468"/>
                  </a:cubicBezTo>
                  <a:cubicBezTo>
                    <a:pt x="1416424" y="177272"/>
                    <a:pt x="1476189" y="252973"/>
                    <a:pt x="1559859" y="300785"/>
                  </a:cubicBezTo>
                  <a:cubicBezTo>
                    <a:pt x="1643529" y="348597"/>
                    <a:pt x="1742141" y="381467"/>
                    <a:pt x="1840753" y="41433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816973" y="4079636"/>
              <a:ext cx="457200" cy="19335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 rot="-420000">
              <a:off x="3761453" y="3575180"/>
              <a:ext cx="641194" cy="473739"/>
              <a:chOff x="1948" y="926"/>
              <a:chExt cx="654" cy="507"/>
            </a:xfrm>
          </p:grpSpPr>
          <p:sp>
            <p:nvSpPr>
              <p:cNvPr id="22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 rot="9000000">
              <a:off x="3331448" y="4474521"/>
              <a:ext cx="641194" cy="473739"/>
              <a:chOff x="1948" y="926"/>
              <a:chExt cx="654" cy="507"/>
            </a:xfrm>
          </p:grpSpPr>
          <p:sp>
            <p:nvSpPr>
              <p:cNvPr id="25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 rot="-4800000">
              <a:off x="3254471" y="3644897"/>
              <a:ext cx="641194" cy="473739"/>
              <a:chOff x="1948" y="926"/>
              <a:chExt cx="654" cy="507"/>
            </a:xfrm>
          </p:grpSpPr>
          <p:sp>
            <p:nvSpPr>
              <p:cNvPr id="28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496605" y="5350853"/>
            <a:ext cx="9069705" cy="1097572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Need a fiber “connector!”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Photon storage with impedance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Spatially vary the pump field profile, so that atoms at the ends “gradually” couple to fiber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643522" y="2121748"/>
            <a:ext cx="6367003" cy="745277"/>
            <a:chOff x="1643522" y="2121748"/>
            <a:chExt cx="6367003" cy="74527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43522" y="2537114"/>
              <a:ext cx="6367003" cy="329911"/>
            </a:xfrm>
            <a:prstGeom prst="rect">
              <a:avLst/>
            </a:prstGeom>
            <a:noFill/>
            <a:effectLst/>
          </p:spPr>
        </p:pic>
        <p:sp>
          <p:nvSpPr>
            <p:cNvPr id="5" name="Oval 4"/>
            <p:cNvSpPr/>
            <p:nvPr/>
          </p:nvSpPr>
          <p:spPr>
            <a:xfrm>
              <a:off x="2965895" y="2128416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 rot="7200000">
              <a:off x="3521436" y="212753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720144" y="2127539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100081" y="2121748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362530" y="2126234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971053" y="2123526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613439" y="2122221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2946957" y="4010025"/>
            <a:ext cx="4191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962525" y="3019425"/>
            <a:ext cx="0" cy="9906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220619" y="3857625"/>
                <a:ext cx="180306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619" y="3857625"/>
                <a:ext cx="180306" cy="257635"/>
              </a:xfrm>
              <a:prstGeom prst="rect">
                <a:avLst/>
              </a:prstGeom>
              <a:blipFill rotWithShape="0">
                <a:blip r:embed="rId3"/>
                <a:stretch>
                  <a:fillRect l="-16667" r="-10000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087019" y="2943225"/>
                <a:ext cx="529760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019" y="2943225"/>
                <a:ext cx="529760" cy="257635"/>
              </a:xfrm>
              <a:prstGeom prst="rect">
                <a:avLst/>
              </a:prstGeom>
              <a:blipFill rotWithShape="0">
                <a:blip r:embed="rId4"/>
                <a:stretch>
                  <a:fillRect l="-8046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/>
          <p:cNvSpPr/>
          <p:nvPr/>
        </p:nvSpPr>
        <p:spPr>
          <a:xfrm>
            <a:off x="2952376" y="3042024"/>
            <a:ext cx="4022165" cy="800945"/>
          </a:xfrm>
          <a:custGeom>
            <a:avLst/>
            <a:gdLst>
              <a:gd name="connsiteX0" fmla="*/ 0 w 4022165"/>
              <a:gd name="connsiteY0" fmla="*/ 0 h 800945"/>
              <a:gd name="connsiteX1" fmla="*/ 286871 w 4022165"/>
              <a:gd name="connsiteY1" fmla="*/ 525929 h 800945"/>
              <a:gd name="connsiteX2" fmla="*/ 555812 w 4022165"/>
              <a:gd name="connsiteY2" fmla="*/ 717176 h 800945"/>
              <a:gd name="connsiteX3" fmla="*/ 950259 w 4022165"/>
              <a:gd name="connsiteY3" fmla="*/ 788894 h 800945"/>
              <a:gd name="connsiteX4" fmla="*/ 1518024 w 4022165"/>
              <a:gd name="connsiteY4" fmla="*/ 800847 h 800945"/>
              <a:gd name="connsiteX5" fmla="*/ 2617695 w 4022165"/>
              <a:gd name="connsiteY5" fmla="*/ 800847 h 800945"/>
              <a:gd name="connsiteX6" fmla="*/ 3173506 w 4022165"/>
              <a:gd name="connsiteY6" fmla="*/ 764988 h 800945"/>
              <a:gd name="connsiteX7" fmla="*/ 3693459 w 4022165"/>
              <a:gd name="connsiteY7" fmla="*/ 591670 h 800945"/>
              <a:gd name="connsiteX8" fmla="*/ 3902636 w 4022165"/>
              <a:gd name="connsiteY8" fmla="*/ 262964 h 800945"/>
              <a:gd name="connsiteX9" fmla="*/ 4022165 w 4022165"/>
              <a:gd name="connsiteY9" fmla="*/ 17929 h 80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2165" h="800945">
                <a:moveTo>
                  <a:pt x="0" y="0"/>
                </a:moveTo>
                <a:cubicBezTo>
                  <a:pt x="97118" y="203200"/>
                  <a:pt x="194236" y="406400"/>
                  <a:pt x="286871" y="525929"/>
                </a:cubicBezTo>
                <a:cubicBezTo>
                  <a:pt x="379506" y="645458"/>
                  <a:pt x="445247" y="673349"/>
                  <a:pt x="555812" y="717176"/>
                </a:cubicBezTo>
                <a:cubicBezTo>
                  <a:pt x="666377" y="761003"/>
                  <a:pt x="789890" y="774949"/>
                  <a:pt x="950259" y="788894"/>
                </a:cubicBezTo>
                <a:cubicBezTo>
                  <a:pt x="1110628" y="802839"/>
                  <a:pt x="1518024" y="800847"/>
                  <a:pt x="1518024" y="800847"/>
                </a:cubicBezTo>
                <a:lnTo>
                  <a:pt x="2617695" y="800847"/>
                </a:lnTo>
                <a:cubicBezTo>
                  <a:pt x="2893609" y="794871"/>
                  <a:pt x="2994212" y="799851"/>
                  <a:pt x="3173506" y="764988"/>
                </a:cubicBezTo>
                <a:cubicBezTo>
                  <a:pt x="3352800" y="730125"/>
                  <a:pt x="3571937" y="675341"/>
                  <a:pt x="3693459" y="591670"/>
                </a:cubicBezTo>
                <a:cubicBezTo>
                  <a:pt x="3814981" y="507999"/>
                  <a:pt x="3847852" y="358588"/>
                  <a:pt x="3902636" y="262964"/>
                </a:cubicBezTo>
                <a:cubicBezTo>
                  <a:pt x="3957420" y="167341"/>
                  <a:pt x="3989792" y="92635"/>
                  <a:pt x="4022165" y="1792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892552" y="3823258"/>
            <a:ext cx="3195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92871" y="3246535"/>
            <a:ext cx="3195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500807" y="3833719"/>
            <a:ext cx="3195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66725" y="3698605"/>
                <a:ext cx="366254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3698605"/>
                <a:ext cx="366254" cy="257635"/>
              </a:xfrm>
              <a:prstGeom prst="rect">
                <a:avLst/>
              </a:prstGeom>
              <a:blipFill rotWithShape="0">
                <a:blip r:embed="rId5"/>
                <a:stretch>
                  <a:fillRect l="-21667" t="-9524" r="-21667" b="-4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56391" y="3095625"/>
                <a:ext cx="340093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91" y="3095625"/>
                <a:ext cx="340093" cy="257635"/>
              </a:xfrm>
              <a:prstGeom prst="rect">
                <a:avLst/>
              </a:prstGeom>
              <a:blipFill rotWithShape="0">
                <a:blip r:embed="rId6"/>
                <a:stretch>
                  <a:fillRect l="-23214" t="-7143" r="-23214" b="-4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847861" y="3685805"/>
                <a:ext cx="340093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861" y="3685805"/>
                <a:ext cx="340093" cy="257635"/>
              </a:xfrm>
              <a:prstGeom prst="rect">
                <a:avLst/>
              </a:prstGeom>
              <a:blipFill rotWithShape="0">
                <a:blip r:embed="rId7"/>
                <a:stretch>
                  <a:fillRect l="-21429" t="-9524" r="-21429" b="-4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Up-Down Arrow 44"/>
          <p:cNvSpPr/>
          <p:nvPr/>
        </p:nvSpPr>
        <p:spPr>
          <a:xfrm rot="20040000">
            <a:off x="1428032" y="3258487"/>
            <a:ext cx="116544" cy="5680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597773" y="3365446"/>
                <a:ext cx="221214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773" y="3365446"/>
                <a:ext cx="221214" cy="257635"/>
              </a:xfrm>
              <a:prstGeom prst="rect">
                <a:avLst/>
              </a:prstGeom>
              <a:blipFill rotWithShape="0">
                <a:blip r:embed="rId8"/>
                <a:stretch>
                  <a:fillRect l="-22222" r="-25000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1838325" y="3097623"/>
            <a:ext cx="165038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external pump</a:t>
            </a:r>
            <a:endParaRPr lang="en-GB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13045" y="4314825"/>
            <a:ext cx="9069705" cy="3200400"/>
            <a:chOff x="513045" y="4314825"/>
            <a:chExt cx="9069705" cy="3200400"/>
          </a:xfrm>
        </p:grpSpPr>
        <p:grpSp>
          <p:nvGrpSpPr>
            <p:cNvPr id="62" name="Group 61"/>
            <p:cNvGrpSpPr/>
            <p:nvPr/>
          </p:nvGrpSpPr>
          <p:grpSpPr>
            <a:xfrm>
              <a:off x="513045" y="4314825"/>
              <a:ext cx="9069705" cy="3200400"/>
              <a:chOff x="513045" y="4314825"/>
              <a:chExt cx="9069705" cy="32004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46888" y="4695825"/>
                <a:ext cx="5050853" cy="2819400"/>
              </a:xfrm>
              <a:prstGeom prst="rect">
                <a:avLst/>
              </a:prstGeom>
            </p:spPr>
          </p:pic>
          <p:sp>
            <p:nvSpPr>
              <p:cNvPr id="60" name="Content Placeholder 2"/>
              <p:cNvSpPr txBox="1">
                <a:spLocks/>
              </p:cNvSpPr>
              <p:nvPr/>
            </p:nvSpPr>
            <p:spPr>
              <a:xfrm>
                <a:off x="513045" y="4314825"/>
                <a:ext cx="9069705" cy="10966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Exponential suppression of error!</a:t>
                </a:r>
                <a:endParaRPr lang="en-US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95325" y="5107857"/>
                <a:ext cx="1650382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Error vs. N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5087578" y="5469923"/>
                  <a:ext cx="1825308" cy="6431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7578" y="5469923"/>
                  <a:ext cx="1825308" cy="64312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2300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4742180"/>
            <a:ext cx="9069705" cy="1553845"/>
          </a:xfrm>
        </p:spPr>
        <p:txBody>
          <a:bodyPr/>
          <a:lstStyle/>
          <a:p>
            <a:r>
              <a:rPr lang="en-US" dirty="0" smtClean="0"/>
              <a:t>Quantum spin model developed for atom-nanophotonics interfaces provide new insights into atom-light interactions in general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07757" y="1038225"/>
            <a:ext cx="9069705" cy="3535045"/>
            <a:chOff x="507757" y="2684780"/>
            <a:chExt cx="9069705" cy="3535045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507757" y="2684780"/>
              <a:ext cx="9069705" cy="1553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If Eq</a:t>
              </a:r>
              <a:r>
                <a:rPr lang="en-US" dirty="0" smtClean="0"/>
                <a:t>. (1) in textbooks is already wrong, what is the real space of possibilities?</a:t>
              </a:r>
              <a:endParaRPr lang="en-GB" dirty="0"/>
            </a:p>
          </p:txBody>
        </p:sp>
        <p:pic>
          <p:nvPicPr>
            <p:cNvPr id="5" name="Picture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5" y="3705225"/>
              <a:ext cx="3640508" cy="2514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114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imperfections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38357"/>
          </a:xfrm>
        </p:spPr>
        <p:txBody>
          <a:bodyPr/>
          <a:lstStyle/>
          <a:p>
            <a:r>
              <a:rPr lang="en-US" dirty="0" smtClean="0"/>
              <a:t>Atomic spontaneous emission and cavity photon losses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20891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20891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22685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32591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21050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3040800"/>
                <a:ext cx="107426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3040800"/>
                <a:ext cx="1074268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56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23860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blipFill rotWithShape="0">
                <a:blip r:embed="rId4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5227168" y="22614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27168" y="32520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5419725" y="310991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36768" y="20288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2028825"/>
                <a:ext cx="1040478" cy="435825"/>
              </a:xfrm>
              <a:prstGeom prst="rect">
                <a:avLst/>
              </a:prstGeom>
              <a:blipFill rotWithShape="0">
                <a:blip r:embed="rId5"/>
                <a:stretch>
                  <a:fillRect l="-585" r="-1170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36768" y="3033713"/>
                <a:ext cx="10813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3033713"/>
                <a:ext cx="1081386" cy="435825"/>
              </a:xfrm>
              <a:prstGeom prst="rect">
                <a:avLst/>
              </a:prstGeom>
              <a:blipFill rotWithShape="0">
                <a:blip r:embed="rId6"/>
                <a:stretch>
                  <a:fillRect r="-562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4"/>
          <p:cNvSpPr/>
          <p:nvPr/>
        </p:nvSpPr>
        <p:spPr>
          <a:xfrm>
            <a:off x="5105099" y="23789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blipFill rotWithShape="0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ight Arrow 3"/>
              <p:cNvSpPr/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ight Arrow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113712" y="1491538"/>
            <a:ext cx="1600270" cy="870663"/>
            <a:chOff x="3213728" y="1071561"/>
            <a:chExt cx="1600270" cy="870663"/>
          </a:xfrm>
        </p:grpSpPr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720000">
              <a:off x="3775773" y="1137361"/>
              <a:ext cx="1038225" cy="804863"/>
              <a:chOff x="1948" y="926"/>
              <a:chExt cx="654" cy="507"/>
            </a:xfrm>
          </p:grpSpPr>
          <p:sp>
            <p:nvSpPr>
              <p:cNvPr id="37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213728" y="1071561"/>
                  <a:ext cx="1099339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Γ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728" y="1071561"/>
                  <a:ext cx="1099339" cy="43582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/>
              <p:cNvSpPr txBox="1">
                <a:spLocks/>
              </p:cNvSpPr>
              <p:nvPr/>
            </p:nvSpPr>
            <p:spPr>
              <a:xfrm>
                <a:off x="500061" y="3552826"/>
                <a:ext cx="9069705" cy="619178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Total error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Decay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rate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∼(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61" y="3552826"/>
                <a:ext cx="9069705" cy="619178"/>
              </a:xfrm>
              <a:prstGeom prst="rect">
                <a:avLst/>
              </a:prstGeom>
              <a:blipFill rotWithShape="0">
                <a:blip r:embed="rId11"/>
                <a:stretch>
                  <a:fillRect l="-941" t="-7921" b="-5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/>
          <p:cNvSpPr txBox="1">
            <a:spLocks/>
          </p:cNvSpPr>
          <p:nvPr/>
        </p:nvSpPr>
        <p:spPr>
          <a:xfrm>
            <a:off x="498040" y="4238625"/>
            <a:ext cx="9069705" cy="61917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Choosing optimal detuning: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2943893" y="4924425"/>
                <a:ext cx="3923632" cy="619178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 lnSpcReduction="200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  <a:buNone/>
                </a:pPr>
                <a:r>
                  <a:rPr lang="en-US" dirty="0" smtClean="0">
                    <a:solidFill>
                      <a:schemeClr val="tx1"/>
                    </a:solidFill>
                  </a:rPr>
                  <a:t>Error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893" y="4924425"/>
                <a:ext cx="3923632" cy="619178"/>
              </a:xfrm>
              <a:prstGeom prst="rect">
                <a:avLst/>
              </a:prstGeom>
              <a:blipFill rotWithShape="0">
                <a:blip r:embed="rId12"/>
                <a:stretch>
                  <a:fillRect l="-2174" t="-3960" b="-1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703168" y="5547018"/>
                <a:ext cx="3258264" cy="86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beam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bounces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5547018"/>
                <a:ext cx="3258264" cy="860428"/>
              </a:xfrm>
              <a:prstGeom prst="rect">
                <a:avLst/>
              </a:prstGeom>
              <a:blipFill rotWithShape="0">
                <a:blip r:embed="rId13"/>
                <a:stretch>
                  <a:fillRect t="-709" b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019925" y="5581360"/>
                <a:ext cx="1809983" cy="86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cav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925" y="5581360"/>
                <a:ext cx="1809983" cy="860428"/>
              </a:xfrm>
              <a:prstGeom prst="rect">
                <a:avLst/>
              </a:prstGeom>
              <a:blipFill rotWithShape="0">
                <a:blip r:embed="rId14"/>
                <a:stretch>
                  <a:fillRect t="-1418" b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ontent Placeholder 2"/>
          <p:cNvSpPr txBox="1">
            <a:spLocks/>
          </p:cNvSpPr>
          <p:nvPr/>
        </p:nvSpPr>
        <p:spPr>
          <a:xfrm>
            <a:off x="502581" y="6667447"/>
            <a:ext cx="9069705" cy="89358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Need photons that live a long time, packed in a small space (nanophotonics!)</a:t>
            </a:r>
          </a:p>
        </p:txBody>
      </p:sp>
    </p:spTree>
    <p:extLst>
      <p:ext uri="{BB962C8B-B14F-4D97-AF65-F5344CB8AC3E}">
        <p14:creationId xmlns:p14="http://schemas.microsoft.com/office/powerpoint/2010/main" val="6698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4" grpId="0"/>
      <p:bldP spid="36" grpId="0"/>
      <p:bldP spid="40" grpId="0"/>
      <p:bldP spid="4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8620" y="943920"/>
            <a:ext cx="9069705" cy="7620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 promising future for atom-nanophotonics interfaces!</a:t>
            </a:r>
            <a:endParaRPr lang="en-US" dirty="0" smtClean="0"/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GB" dirty="0"/>
          </a:p>
        </p:txBody>
      </p:sp>
      <p:sp>
        <p:nvSpPr>
          <p:cNvPr id="17" name="Cloud 16"/>
          <p:cNvSpPr/>
          <p:nvPr/>
        </p:nvSpPr>
        <p:spPr>
          <a:xfrm>
            <a:off x="58094" y="3144666"/>
            <a:ext cx="2008831" cy="10668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Surface &amp; vacuum forces</a:t>
            </a:r>
            <a:endParaRPr lang="en-US" b="1" dirty="0"/>
          </a:p>
        </p:txBody>
      </p:sp>
      <p:sp>
        <p:nvSpPr>
          <p:cNvPr id="18" name="Cloud 17"/>
          <p:cNvSpPr/>
          <p:nvPr/>
        </p:nvSpPr>
        <p:spPr>
          <a:xfrm>
            <a:off x="1488260" y="3955707"/>
            <a:ext cx="2483665" cy="8382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Dimensionality &amp; dispersion</a:t>
            </a:r>
            <a:endParaRPr lang="en-US" b="1" dirty="0"/>
          </a:p>
        </p:txBody>
      </p:sp>
      <p:sp>
        <p:nvSpPr>
          <p:cNvPr id="19" name="Cloud 18"/>
          <p:cNvSpPr/>
          <p:nvPr/>
        </p:nvSpPr>
        <p:spPr>
          <a:xfrm>
            <a:off x="4407878" y="3319829"/>
            <a:ext cx="2600325" cy="10668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Large per-photon forces</a:t>
            </a:r>
            <a:endParaRPr lang="en-US" b="1" dirty="0"/>
          </a:p>
        </p:txBody>
      </p:sp>
      <p:sp>
        <p:nvSpPr>
          <p:cNvPr id="20" name="Cloud 19"/>
          <p:cNvSpPr/>
          <p:nvPr/>
        </p:nvSpPr>
        <p:spPr>
          <a:xfrm>
            <a:off x="6526041" y="3857625"/>
            <a:ext cx="3313284" cy="10668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Strong atom-photon interactions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-52397" y="4924424"/>
            <a:ext cx="9915525" cy="2998960"/>
            <a:chOff x="-52397" y="4924424"/>
            <a:chExt cx="9915525" cy="2998960"/>
          </a:xfrm>
        </p:grpSpPr>
        <p:graphicFrame>
          <p:nvGraphicFramePr>
            <p:cNvPr id="21" name="Diagram 20"/>
            <p:cNvGraphicFramePr/>
            <p:nvPr>
              <p:extLst/>
            </p:nvPr>
          </p:nvGraphicFramePr>
          <p:xfrm>
            <a:off x="823228" y="5150550"/>
            <a:ext cx="8062913" cy="27728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22" name="Group 21"/>
            <p:cNvGrpSpPr/>
            <p:nvPr/>
          </p:nvGrpSpPr>
          <p:grpSpPr>
            <a:xfrm>
              <a:off x="-52397" y="4924424"/>
              <a:ext cx="9915525" cy="687302"/>
              <a:chOff x="-52397" y="4924424"/>
              <a:chExt cx="9915525" cy="687302"/>
            </a:xfrm>
          </p:grpSpPr>
          <p:sp>
            <p:nvSpPr>
              <p:cNvPr id="23" name="Down Arrow 22"/>
              <p:cNvSpPr/>
              <p:nvPr/>
            </p:nvSpPr>
            <p:spPr>
              <a:xfrm>
                <a:off x="1808194" y="4924424"/>
                <a:ext cx="6192452" cy="618653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-52397" y="4925926"/>
                <a:ext cx="9915525" cy="6858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b="1" dirty="0" smtClean="0">
                    <a:solidFill>
                      <a:srgbClr val="FF0000"/>
                    </a:solidFill>
                  </a:rPr>
                  <a:t>New paradigms</a:t>
                </a:r>
              </a:p>
            </p:txBody>
          </p:sp>
        </p:grpSp>
      </p:grpSp>
      <p:sp>
        <p:nvSpPr>
          <p:cNvPr id="25" name="Cloud 24"/>
          <p:cNvSpPr/>
          <p:nvPr/>
        </p:nvSpPr>
        <p:spPr>
          <a:xfrm>
            <a:off x="2524125" y="3000375"/>
            <a:ext cx="2008831" cy="10668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Spatial ordering</a:t>
            </a:r>
            <a:endParaRPr lang="en-US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4094" y="1957458"/>
            <a:ext cx="2939031" cy="40867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559409" y="1980429"/>
            <a:ext cx="2890205" cy="648462"/>
            <a:chOff x="433389" y="4889477"/>
            <a:chExt cx="6858000" cy="645825"/>
          </a:xfrm>
        </p:grpSpPr>
        <p:sp>
          <p:nvSpPr>
            <p:cNvPr id="36" name="Rectangle 35"/>
            <p:cNvSpPr/>
            <p:nvPr/>
          </p:nvSpPr>
          <p:spPr>
            <a:xfrm>
              <a:off x="433389" y="5078102"/>
              <a:ext cx="68580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  <a:sp3d prstMaterial="dkEdge">
              <a:bevelT h="222250"/>
              <a:bevelB h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350871" y="4889477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295525" y="489584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238245" y="489108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20709" y="490222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363429" y="489746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9" y="1724025"/>
            <a:ext cx="3024813" cy="102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ensembles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Using many atoms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72100" y="1631958"/>
                <a:ext cx="2848857" cy="701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eg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atoms</m:t>
                          </m:r>
                        </m:sub>
                      </m:sSub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OD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1631958"/>
                <a:ext cx="2848857" cy="701667"/>
              </a:xfrm>
              <a:prstGeom prst="rect">
                <a:avLst/>
              </a:prstGeom>
              <a:blipFill rotWithShape="0">
                <a:blip r:embed="rId2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1571625"/>
            <a:ext cx="3381375" cy="13525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67100" y="20288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02856" y="22860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355056" y="19526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36056" y="23622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0856" y="20288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0525" y="3143250"/>
            <a:ext cx="9069705" cy="1828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The beautiful nonlinearity of a single two-level system is gone! Hard to recover large nonlinear interactions</a:t>
            </a:r>
          </a:p>
          <a:p>
            <a:pPr lvl="2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Historically limited to linear optics or Gaussian states (quantum memory, spin squeezing, …)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11013" y="5153025"/>
                <a:ext cx="9069705" cy="178117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Thermal atoms: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atoms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∼∞</m:t>
                    </m:r>
                  </m:oMath>
                </a14:m>
                <a:r>
                  <a:rPr lang="en-US" dirty="0" smtClean="0"/>
                  <a:t>, but problems with atomic motion (moving in/out of beam, Doppler broadening, …)</a:t>
                </a:r>
                <a:endParaRPr lang="en-US" dirty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" y="5153025"/>
                <a:ext cx="9069705" cy="1781175"/>
              </a:xfrm>
              <a:prstGeom prst="rect">
                <a:avLst/>
              </a:prstGeom>
              <a:blipFill rotWithShape="0">
                <a:blip r:embed="rId4"/>
                <a:stretch>
                  <a:fillRect t="-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15501" y="6524625"/>
                <a:ext cx="9069705" cy="71437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Cold atoms: limited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∼100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1" y="6524625"/>
                <a:ext cx="9069705" cy="714375"/>
              </a:xfrm>
              <a:prstGeom prst="rect">
                <a:avLst/>
              </a:prstGeom>
              <a:blipFill rotWithShape="0">
                <a:blip r:embed="rId5"/>
                <a:stretch>
                  <a:fillRect t="-5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15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to nanophotonics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Atom-photon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A single atom – a remarkable optical “device!”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537677" y="3665301"/>
            <a:ext cx="1482248" cy="400751"/>
            <a:chOff x="5537677" y="3665301"/>
            <a:chExt cx="1482248" cy="40075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537677" y="390038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452077" y="3665301"/>
                  <a:ext cx="567848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2077" y="3665301"/>
                  <a:ext cx="567848" cy="40075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5537677" y="2452586"/>
            <a:ext cx="1438657" cy="400751"/>
            <a:chOff x="5537677" y="2452586"/>
            <a:chExt cx="1438657" cy="40075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537677" y="268118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448434" y="2452586"/>
                  <a:ext cx="527900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d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8434" y="2452586"/>
                  <a:ext cx="527900" cy="4007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3366986"/>
            <a:ext cx="1092408" cy="1176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5" y="2071586"/>
            <a:ext cx="1081239" cy="12146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05125" y="3765821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“1s”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79185" y="2477133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“2p”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250130" y="2452586"/>
            <a:ext cx="0" cy="13584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62125" y="3900386"/>
            <a:ext cx="9906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 rot="10800000">
            <a:off x="5724525" y="2714622"/>
            <a:ext cx="354879" cy="115105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355495" y="1466905"/>
            <a:ext cx="1131030" cy="1151051"/>
            <a:chOff x="5355495" y="1466905"/>
            <a:chExt cx="1131030" cy="1151051"/>
          </a:xfrm>
        </p:grpSpPr>
        <p:sp>
          <p:nvSpPr>
            <p:cNvPr id="18" name="Down Arrow 17"/>
            <p:cNvSpPr/>
            <p:nvPr/>
          </p:nvSpPr>
          <p:spPr>
            <a:xfrm rot="10800000">
              <a:off x="5724525" y="1466905"/>
              <a:ext cx="354879" cy="1151051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ultiply 18"/>
            <p:cNvSpPr/>
            <p:nvPr/>
          </p:nvSpPr>
          <p:spPr>
            <a:xfrm>
              <a:off x="5355495" y="1724025"/>
              <a:ext cx="1131030" cy="72856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05325" y="2915228"/>
            <a:ext cx="1327854" cy="1368565"/>
            <a:chOff x="4505325" y="2915228"/>
            <a:chExt cx="1327854" cy="1368565"/>
          </a:xfrm>
        </p:grpSpPr>
        <p:sp>
          <p:nvSpPr>
            <p:cNvPr id="17" name="TextBox 16"/>
            <p:cNvSpPr txBox="1"/>
            <p:nvPr/>
          </p:nvSpPr>
          <p:spPr>
            <a:xfrm>
              <a:off x="4505325" y="3933825"/>
              <a:ext cx="11430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photon</a:t>
              </a:r>
              <a:endParaRPr lang="en-US" dirty="0"/>
            </a:p>
          </p:txBody>
        </p:sp>
        <p:grpSp>
          <p:nvGrpSpPr>
            <p:cNvPr id="22" name="Group 16"/>
            <p:cNvGrpSpPr>
              <a:grpSpLocks/>
            </p:cNvGrpSpPr>
            <p:nvPr/>
          </p:nvGrpSpPr>
          <p:grpSpPr bwMode="auto">
            <a:xfrm rot="9120000">
              <a:off x="4794954" y="2915228"/>
              <a:ext cx="1038225" cy="804863"/>
              <a:chOff x="1948" y="926"/>
              <a:chExt cx="654" cy="507"/>
            </a:xfrm>
          </p:grpSpPr>
          <p:sp>
            <p:nvSpPr>
              <p:cNvPr id="24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508595" y="4589780"/>
            <a:ext cx="9069705" cy="1596606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“Ultimate” nonlinear optical element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Generate and manipulate non-classical states of light</a:t>
            </a:r>
          </a:p>
          <a:p>
            <a:pPr lvl="2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Quantum information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nanophotonics?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49045"/>
          </a:xfrm>
        </p:spPr>
        <p:txBody>
          <a:bodyPr/>
          <a:lstStyle/>
          <a:p>
            <a:r>
              <a:rPr lang="en-US" dirty="0" smtClean="0"/>
              <a:t>Previous approaches: mostly orthogonal, various benefits and drawbacks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1093" y="1998980"/>
            <a:ext cx="9069705" cy="3611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Next goals: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Understand basic nanophotonic systems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Direct increase in figures of merit compared to conventional systems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Exploit modal and dispersion engineering </a:t>
            </a:r>
            <a:r>
              <a:rPr lang="en-US" b="1" dirty="0" smtClean="0">
                <a:solidFill>
                  <a:srgbClr val="C00000"/>
                </a:solidFill>
              </a:rPr>
              <a:t>→</a:t>
            </a:r>
            <a:r>
              <a:rPr lang="en-US" dirty="0" smtClean="0"/>
              <a:t> mix and match best features of previous approaches, or create entirely new ones</a:t>
            </a:r>
          </a:p>
        </p:txBody>
      </p:sp>
    </p:spTree>
    <p:extLst>
      <p:ext uri="{BB962C8B-B14F-4D97-AF65-F5344CB8AC3E}">
        <p14:creationId xmlns:p14="http://schemas.microsoft.com/office/powerpoint/2010/main" val="343397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E&amp;M at an interface and guided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Electric field wave equation in non-magnetic media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47925" y="1571625"/>
                <a:ext cx="4684103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𝛻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×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𝛻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×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925" y="1571625"/>
                <a:ext cx="4684103" cy="66684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82016" y="2386547"/>
                <a:ext cx="4558171" cy="404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</m:ra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= 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Refractive index of medium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016" y="2386547"/>
                <a:ext cx="4558171" cy="404278"/>
              </a:xfrm>
              <a:prstGeom prst="rect">
                <a:avLst/>
              </a:prstGeom>
              <a:blipFill rotWithShape="0">
                <a:blip r:embed="rId3"/>
                <a:stretch>
                  <a:fillRect t="-2985" r="-401"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06481" y="3218180"/>
            <a:ext cx="9069705" cy="1325245"/>
            <a:chOff x="506481" y="3218180"/>
            <a:chExt cx="9069705" cy="132524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506481" y="3218180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dirty="0" smtClean="0">
                  <a:solidFill>
                    <a:schemeClr val="tx1"/>
                  </a:solidFill>
                </a:rPr>
                <a:t>Isotropic media: plane-wave solutions (2D example)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42925" y="3997763"/>
                  <a:ext cx="8975149" cy="5456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a14:m>
                  <a:r>
                    <a:rPr lang="en-US" sz="2000" dirty="0" smtClean="0">
                      <a:solidFill>
                        <a:schemeClr val="tx1"/>
                      </a:solidFill>
                    </a:rPr>
                    <a:t> satisfies wave equation if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925" y="3997763"/>
                  <a:ext cx="8975149" cy="54566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78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2259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waves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2925445"/>
              </a:xfrm>
            </p:spPr>
            <p:txBody>
              <a:bodyPr/>
              <a:lstStyle/>
              <a:p>
                <a:r>
                  <a:rPr lang="en-US" dirty="0" smtClean="0"/>
                  <a:t>Radiative waves</a:t>
                </a:r>
              </a:p>
              <a:p>
                <a:pPr lvl="1"/>
                <a:r>
                  <a:rPr lang="en-US" dirty="0" smtClean="0"/>
                  <a:t>Carry energy and propagate infinite distance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smtClean="0"/>
                  <a:t> are real and characterize propagation angle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2925445"/>
              </a:xfrm>
              <a:blipFill rotWithShape="0">
                <a:blip r:embed="rId2"/>
                <a:stretch>
                  <a:fillRect l="-941" t="-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28925" y="2183990"/>
                <a:ext cx="3661965" cy="987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925" y="2183990"/>
                <a:ext cx="3661965" cy="987835"/>
              </a:xfrm>
              <a:prstGeom prst="rect">
                <a:avLst/>
              </a:prstGeom>
              <a:blipFill rotWithShape="0">
                <a:blip r:embed="rId3"/>
                <a:stretch>
                  <a:fillRect r="-3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14725" y="3857625"/>
            <a:ext cx="2713383" cy="2133600"/>
            <a:chOff x="3514725" y="3857625"/>
            <a:chExt cx="2713383" cy="213360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4020102" y="4010025"/>
              <a:ext cx="0" cy="15240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020102" y="5534025"/>
              <a:ext cx="1907182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848902" y="5488857"/>
                  <a:ext cx="379206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8902" y="5488857"/>
                  <a:ext cx="379206" cy="34996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639102" y="3857625"/>
                  <a:ext cx="379206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9102" y="3857625"/>
                  <a:ext cx="379206" cy="34996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/>
            <p:cNvCxnSpPr/>
            <p:nvPr/>
          </p:nvCxnSpPr>
          <p:spPr>
            <a:xfrm flipV="1">
              <a:off x="4020102" y="4772025"/>
              <a:ext cx="1323423" cy="762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897797" y="4238625"/>
                  <a:ext cx="1121589" cy="6129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𝜖</m:t>
                                </m:r>
                              </m:e>
                            </m:rad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7797" y="4238625"/>
                  <a:ext cx="1121589" cy="61292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4018308" y="5534025"/>
              <a:ext cx="1323423" cy="6627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505325" y="5641257"/>
                  <a:ext cx="488852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5325" y="5641257"/>
                  <a:ext cx="488852" cy="34996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514725" y="4818408"/>
                  <a:ext cx="478464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4725" y="4818408"/>
                  <a:ext cx="478464" cy="34996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/>
            <p:nvPr/>
          </p:nvCxnSpPr>
          <p:spPr>
            <a:xfrm flipV="1">
              <a:off x="4010163" y="4781964"/>
              <a:ext cx="9939" cy="76200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8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Evanescent waves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1"/>
                <a:ext cx="9069705" cy="285201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Evanescent waves</a:t>
                </a:r>
              </a:p>
              <a:p>
                <a:pPr lvl="1"/>
                <a:r>
                  <a:rPr lang="en-US" dirty="0" smtClean="0"/>
                  <a:t>Decay as a function of distance, don’t carry energy in that direction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smtClean="0"/>
                  <a:t> is real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𝑖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 is imaginary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1"/>
                <a:ext cx="9069705" cy="2852010"/>
              </a:xfrm>
              <a:blipFill rotWithShape="0">
                <a:blip r:embed="rId2"/>
                <a:stretch>
                  <a:fillRect l="-941" t="-2991" b="-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28925" y="2183990"/>
                <a:ext cx="3661965" cy="987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925" y="2183990"/>
                <a:ext cx="3661965" cy="987835"/>
              </a:xfrm>
              <a:prstGeom prst="rect">
                <a:avLst/>
              </a:prstGeom>
              <a:blipFill rotWithShape="0">
                <a:blip r:embed="rId3"/>
                <a:stretch>
                  <a:fillRect r="-3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228725" y="3860390"/>
            <a:ext cx="6781800" cy="987835"/>
            <a:chOff x="1228725" y="3860390"/>
            <a:chExt cx="6781800" cy="9878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228725" y="3860390"/>
                  <a:ext cx="3585084" cy="9878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rgbClr val="FF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𝑧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sub>
                            </m:sSub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000" b="0" i="1" dirty="0" smtClean="0">
                    <a:solidFill>
                      <a:schemeClr val="tx1"/>
                    </a:solidFill>
                    <a:latin typeface="Cambria Math"/>
                  </a:endParaRPr>
                </a:p>
                <a:p>
                  <a:pPr>
                    <a:buClr>
                      <a:srgbClr val="FF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𝜅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≡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725" y="3860390"/>
                  <a:ext cx="3585084" cy="987835"/>
                </a:xfrm>
                <a:prstGeom prst="rect">
                  <a:avLst/>
                </a:prstGeom>
                <a:blipFill>
                  <a:blip r:embed="rId4"/>
                  <a:stretch>
                    <a:fillRect r="-391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4839419" y="3918474"/>
              <a:ext cx="317110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dirty="0" smtClean="0">
                  <a:solidFill>
                    <a:srgbClr val="FF0000"/>
                  </a:solidFill>
                </a:rPr>
                <a:t>Field decay versus distance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4829" y="4968015"/>
            <a:ext cx="9069705" cy="2013810"/>
            <a:chOff x="504829" y="4968015"/>
            <a:chExt cx="9069705" cy="2013810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504829" y="4968015"/>
              <a:ext cx="9069705" cy="125181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b="1" dirty="0" smtClean="0">
                  <a:solidFill>
                    <a:srgbClr val="00B050"/>
                  </a:solidFill>
                </a:rPr>
                <a:t>Polarization:</a:t>
              </a:r>
              <a:r>
                <a:rPr lang="en-US" dirty="0" smtClean="0"/>
                <a:t> becomes </a:t>
              </a:r>
              <a:r>
                <a:rPr lang="en-US" i="1" dirty="0" smtClean="0">
                  <a:solidFill>
                    <a:srgbClr val="00B050"/>
                  </a:solidFill>
                </a:rPr>
                <a:t>elliptical</a:t>
              </a:r>
              <a:r>
                <a:rPr lang="en-US" dirty="0" smtClean="0"/>
                <a:t> (x and z out of phase), and </a:t>
              </a:r>
              <a:r>
                <a:rPr lang="en-US" i="1" dirty="0" smtClean="0">
                  <a:solidFill>
                    <a:srgbClr val="00B050"/>
                  </a:solidFill>
                </a:rPr>
                <a:t>along the direction</a:t>
              </a:r>
              <a:r>
                <a:rPr lang="en-US" i="1" dirty="0" smtClean="0"/>
                <a:t> </a:t>
              </a:r>
              <a:r>
                <a:rPr lang="en-US" dirty="0" smtClean="0"/>
                <a:t>of propagation z</a:t>
              </a: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863902" y="6753225"/>
              <a:ext cx="3001094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064302" y="6724190"/>
                  <a:ext cx="1412823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a14:m>
                  <a:r>
                    <a:rPr lang="en-GB" dirty="0" smtClean="0"/>
                    <a:t> propagation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4302" y="6724190"/>
                  <a:ext cx="1412823" cy="257635"/>
                </a:xfrm>
                <a:prstGeom prst="rect">
                  <a:avLst/>
                </a:prstGeom>
                <a:blipFill>
                  <a:blip r:embed="rId5"/>
                  <a:stretch>
                    <a:fillRect l="-4310" t="-38095" r="-9052" b="-57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Curved Left Arrow 9"/>
            <p:cNvSpPr/>
            <p:nvPr/>
          </p:nvSpPr>
          <p:spPr>
            <a:xfrm>
              <a:off x="4355662" y="5964846"/>
              <a:ext cx="381000" cy="737673"/>
            </a:xfrm>
            <a:prstGeom prst="curvedLeft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Curved Left Arrow 16"/>
            <p:cNvSpPr/>
            <p:nvPr/>
          </p:nvSpPr>
          <p:spPr>
            <a:xfrm rot="10800000">
              <a:off x="3901392" y="5939352"/>
              <a:ext cx="381000" cy="737673"/>
            </a:xfrm>
            <a:prstGeom prst="curvedLeft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964499" y="6165266"/>
                  <a:ext cx="1523494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GB" dirty="0" smtClean="0"/>
                    <a:t> polarization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499" y="6165266"/>
                  <a:ext cx="1523494" cy="257635"/>
                </a:xfrm>
                <a:prstGeom prst="rect">
                  <a:avLst/>
                </a:prstGeom>
                <a:blipFill>
                  <a:blip r:embed="rId6"/>
                  <a:stretch>
                    <a:fillRect l="-4000" t="-37209" r="-9600" b="-534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04829" y="7025415"/>
            <a:ext cx="9069705" cy="642210"/>
          </a:xfrm>
          <a:prstGeom prst="rect">
            <a:avLst/>
          </a:prstGeom>
        </p:spPr>
        <p:txBody>
          <a:bodyPr vert="horz" lIns="100794" tIns="50397" rIns="100794" bIns="50397" rtlCol="0">
            <a:normAutofit fontScale="925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Interesting for chiral or non-reciprocal quantum optics (more later!)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799427" y="4337411"/>
                <a:ext cx="3896897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dirty="0" smtClean="0">
                    <a:solidFill>
                      <a:srgbClr val="FF0000"/>
                    </a:solidFill>
                  </a:rPr>
                  <a:t>Wavelength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shorter than allowed for radiation waves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427" y="4337411"/>
                <a:ext cx="3896897" cy="607602"/>
              </a:xfrm>
              <a:prstGeom prst="rect">
                <a:avLst/>
              </a:prstGeom>
              <a:blipFill rotWithShape="0">
                <a:blip r:embed="rId7"/>
                <a:stretch>
                  <a:fillRect l="-1250" t="-73737" r="-2188" b="-67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6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at an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 waves can scatter at a dielectric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05125" y="2766420"/>
            <a:ext cx="3810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05125" y="2797452"/>
                <a:ext cx="36349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125" y="2797452"/>
                <a:ext cx="363496" cy="3499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71725" y="2340252"/>
                <a:ext cx="1859868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 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vacuum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725" y="2340252"/>
                <a:ext cx="1859868" cy="349968"/>
              </a:xfrm>
              <a:prstGeom prst="rect">
                <a:avLst/>
              </a:prstGeom>
              <a:blipFill rotWithShape="0"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endCxn id="4" idx="0"/>
          </p:cNvCxnSpPr>
          <p:nvPr/>
        </p:nvCxnSpPr>
        <p:spPr>
          <a:xfrm>
            <a:off x="3895725" y="1928220"/>
            <a:ext cx="9144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46569" y="2862498"/>
            <a:ext cx="457200" cy="9707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86325" y="1928220"/>
            <a:ext cx="9906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67125" y="1611381"/>
            <a:ext cx="4572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30541" y="1644513"/>
            <a:ext cx="134178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83891" y="3552825"/>
            <a:ext cx="134178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transmitted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923925" y="2867025"/>
            <a:ext cx="0" cy="762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23925" y="3629025"/>
            <a:ext cx="82646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781452" y="3279057"/>
                <a:ext cx="37920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452" y="3279057"/>
                <a:ext cx="379206" cy="3499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68099" y="2790825"/>
                <a:ext cx="37920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99" y="2790825"/>
                <a:ext cx="379206" cy="3499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at an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636944"/>
          </a:xfrm>
        </p:spPr>
        <p:txBody>
          <a:bodyPr/>
          <a:lstStyle/>
          <a:p>
            <a:r>
              <a:rPr lang="en-US" dirty="0" smtClean="0"/>
              <a:t>Plane waves can scatter at a dielectric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05125" y="2766420"/>
            <a:ext cx="3810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05125" y="2797452"/>
                <a:ext cx="36349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125" y="2797452"/>
                <a:ext cx="363496" cy="3499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71725" y="2340252"/>
                <a:ext cx="1859868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 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vacuum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725" y="2340252"/>
                <a:ext cx="1859868" cy="349968"/>
              </a:xfrm>
              <a:prstGeom prst="rect">
                <a:avLst/>
              </a:prstGeom>
              <a:blipFill rotWithShape="0"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endCxn id="4" idx="0"/>
          </p:cNvCxnSpPr>
          <p:nvPr/>
        </p:nvCxnSpPr>
        <p:spPr>
          <a:xfrm>
            <a:off x="3895725" y="1928220"/>
            <a:ext cx="9144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46569" y="2862498"/>
            <a:ext cx="457200" cy="9707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86325" y="1928220"/>
            <a:ext cx="9906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67125" y="1611381"/>
            <a:ext cx="4572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30541" y="1644513"/>
            <a:ext cx="134178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83891" y="3552825"/>
            <a:ext cx="134178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transmitted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8125" y="1645324"/>
                <a:ext cx="3398559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1645324"/>
                <a:ext cx="3398559" cy="413318"/>
              </a:xfrm>
              <a:prstGeom prst="rect">
                <a:avLst/>
              </a:prstGeom>
              <a:blipFill rotWithShape="0">
                <a:blip r:embed="rId4"/>
                <a:stretch>
                  <a:fillRect r="-430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V="1">
            <a:off x="923925" y="2867025"/>
            <a:ext cx="0" cy="762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23925" y="3629025"/>
            <a:ext cx="82646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781452" y="3279057"/>
                <a:ext cx="37920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452" y="3279057"/>
                <a:ext cx="379206" cy="3499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68099" y="2790825"/>
                <a:ext cx="37920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99" y="2790825"/>
                <a:ext cx="379206" cy="34996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257925" y="1996507"/>
                <a:ext cx="3632982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𝑟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1996507"/>
                <a:ext cx="3632982" cy="413318"/>
              </a:xfrm>
              <a:prstGeom prst="rect">
                <a:avLst/>
              </a:prstGeom>
              <a:blipFill rotWithShape="0">
                <a:blip r:embed="rId7"/>
                <a:stretch>
                  <a:fillRect r="-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286125" y="3807506"/>
            <a:ext cx="5679923" cy="938014"/>
            <a:chOff x="3286125" y="3807506"/>
            <a:chExt cx="5679923" cy="938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286125" y="4053907"/>
                  <a:ext cx="3416063" cy="4133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𝑡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sub>
                            </m:sSub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000" b="0" i="1" dirty="0" smtClean="0">
                    <a:solidFill>
                      <a:schemeClr val="tx1"/>
                    </a:solidFill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6125" y="4053907"/>
                  <a:ext cx="3416063" cy="41331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3929" b="-10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867525" y="3807506"/>
                  <a:ext cx="2098523" cy="938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𝜖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525" y="3807506"/>
                  <a:ext cx="2098523" cy="93801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/>
              <p:cNvSpPr txBox="1">
                <a:spLocks/>
              </p:cNvSpPr>
              <p:nvPr/>
            </p:nvSpPr>
            <p:spPr>
              <a:xfrm>
                <a:off x="506481" y="5049481"/>
                <a:ext cx="9069705" cy="2313344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Two unknowns and two boundary conditions</a:t>
                </a:r>
              </a:p>
              <a:p>
                <a:pPr lvl="1"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Continuity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at interface</a:t>
                </a:r>
              </a:p>
              <a:p>
                <a:pPr lvl="1"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Continuity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at interface</a:t>
                </a:r>
              </a:p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Solution leads to well-known </a:t>
                </a:r>
                <a:r>
                  <a:rPr lang="en-US" i="1" dirty="0" smtClean="0">
                    <a:solidFill>
                      <a:schemeClr val="tx1"/>
                    </a:solidFill>
                  </a:rPr>
                  <a:t>Fresnel coefficients</a:t>
                </a:r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81" y="5049481"/>
                <a:ext cx="9069705" cy="2313344"/>
              </a:xfrm>
              <a:prstGeom prst="rect">
                <a:avLst/>
              </a:prstGeom>
              <a:blipFill rotWithShape="0">
                <a:blip r:embed="rId10"/>
                <a:stretch>
                  <a:fillRect l="-941" t="-3158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2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modes of a slab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636944"/>
          </a:xfrm>
        </p:spPr>
        <p:txBody>
          <a:bodyPr/>
          <a:lstStyle/>
          <a:p>
            <a:r>
              <a:rPr lang="en-US" dirty="0" smtClean="0"/>
              <a:t>Consider now a dielectric slab of finite thickness </a:t>
            </a:r>
            <a:r>
              <a:rPr lang="en-US" i="1" dirty="0" smtClean="0"/>
              <a:t>d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2905125" y="2766420"/>
            <a:ext cx="3810000" cy="491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35006" y="2702672"/>
                <a:ext cx="36349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006" y="2702672"/>
                <a:ext cx="363496" cy="3499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71725" y="2340252"/>
                <a:ext cx="1859868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 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vacuum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725" y="2340252"/>
                <a:ext cx="1859868" cy="349968"/>
              </a:xfrm>
              <a:prstGeom prst="rect">
                <a:avLst/>
              </a:prstGeom>
              <a:blipFill rotWithShape="0"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endCxn id="4" idx="0"/>
          </p:cNvCxnSpPr>
          <p:nvPr/>
        </p:nvCxnSpPr>
        <p:spPr>
          <a:xfrm>
            <a:off x="3895725" y="1928220"/>
            <a:ext cx="9144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46569" y="2862498"/>
            <a:ext cx="192156" cy="3956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86325" y="1928220"/>
            <a:ext cx="9906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67125" y="1611381"/>
            <a:ext cx="4572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30541" y="1644513"/>
            <a:ext cx="134178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59142" y="4186329"/>
            <a:ext cx="134178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transmitted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8125" y="1645324"/>
                <a:ext cx="3398559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1645324"/>
                <a:ext cx="3398559" cy="413318"/>
              </a:xfrm>
              <a:prstGeom prst="rect">
                <a:avLst/>
              </a:prstGeom>
              <a:blipFill rotWithShape="0">
                <a:blip r:embed="rId4"/>
                <a:stretch>
                  <a:fillRect r="-430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V="1">
            <a:off x="923925" y="2867025"/>
            <a:ext cx="0" cy="762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23925" y="3629025"/>
            <a:ext cx="82646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781452" y="3279057"/>
                <a:ext cx="37920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452" y="3279057"/>
                <a:ext cx="379206" cy="3499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68099" y="2790825"/>
                <a:ext cx="37920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99" y="2790825"/>
                <a:ext cx="379206" cy="34996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257925" y="1996507"/>
                <a:ext cx="3815916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1996507"/>
                <a:ext cx="3815916" cy="413318"/>
              </a:xfrm>
              <a:prstGeom prst="rect">
                <a:avLst/>
              </a:prstGeom>
              <a:blipFill rotWithShape="0">
                <a:blip r:embed="rId7"/>
                <a:stretch>
                  <a:fillRect r="-3674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411462" y="2975807"/>
                <a:ext cx="3626506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462" y="2975807"/>
                <a:ext cx="3626506" cy="413318"/>
              </a:xfrm>
              <a:prstGeom prst="rect">
                <a:avLst/>
              </a:prstGeom>
              <a:blipFill rotWithShape="0">
                <a:blip r:embed="rId8"/>
                <a:stretch>
                  <a:fillRect r="-3704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/>
          <p:cNvSpPr txBox="1">
            <a:spLocks/>
          </p:cNvSpPr>
          <p:nvPr/>
        </p:nvSpPr>
        <p:spPr>
          <a:xfrm>
            <a:off x="506481" y="4695825"/>
            <a:ext cx="9069705" cy="231334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Four unknowns and four boundary conditions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Interested in modes guided in the slab – exist even without incident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371725" y="3431457"/>
                <a:ext cx="1859868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 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vacuum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725" y="3431457"/>
                <a:ext cx="1859868" cy="349968"/>
              </a:xfrm>
              <a:prstGeom prst="rect">
                <a:avLst/>
              </a:prstGeom>
              <a:blipFill rotWithShape="0"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V="1">
            <a:off x="5113434" y="2842620"/>
            <a:ext cx="224646" cy="3695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350715" y="2867025"/>
                <a:ext cx="3795206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715" y="2867025"/>
                <a:ext cx="3795206" cy="413318"/>
              </a:xfrm>
              <a:prstGeom prst="rect">
                <a:avLst/>
              </a:prstGeom>
              <a:blipFill rotWithShape="0">
                <a:blip r:embed="rId10"/>
                <a:stretch>
                  <a:fillRect r="-4019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326619" y="4130107"/>
                <a:ext cx="3680751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619" y="4130107"/>
                <a:ext cx="3680751" cy="413318"/>
              </a:xfrm>
              <a:prstGeom prst="rect">
                <a:avLst/>
              </a:prstGeom>
              <a:blipFill rotWithShape="0">
                <a:blip r:embed="rId11"/>
                <a:stretch>
                  <a:fillRect r="-298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>
            <a:off x="5114925" y="3330201"/>
            <a:ext cx="9144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9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modes of a slab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636944"/>
          </a:xfrm>
        </p:spPr>
        <p:txBody>
          <a:bodyPr/>
          <a:lstStyle/>
          <a:p>
            <a:r>
              <a:rPr lang="en-US" dirty="0" smtClean="0"/>
              <a:t>Consider now a dielectric slab of finite thickness </a:t>
            </a:r>
            <a:r>
              <a:rPr lang="en-US" i="1" dirty="0" smtClean="0"/>
              <a:t>d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2905125" y="2766420"/>
            <a:ext cx="3810000" cy="491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35006" y="2702672"/>
                <a:ext cx="36349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006" y="2702672"/>
                <a:ext cx="363496" cy="3499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71725" y="2340252"/>
                <a:ext cx="1859868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 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vacuum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725" y="2340252"/>
                <a:ext cx="1859868" cy="349968"/>
              </a:xfrm>
              <a:prstGeom prst="rect">
                <a:avLst/>
              </a:prstGeom>
              <a:blipFill rotWithShape="0"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endCxn id="4" idx="0"/>
          </p:cNvCxnSpPr>
          <p:nvPr/>
        </p:nvCxnSpPr>
        <p:spPr>
          <a:xfrm>
            <a:off x="3895725" y="1928220"/>
            <a:ext cx="9144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46569" y="2862498"/>
            <a:ext cx="192156" cy="3956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86325" y="1928220"/>
            <a:ext cx="9906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67125" y="1611381"/>
            <a:ext cx="4572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30541" y="1644513"/>
            <a:ext cx="134178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59142" y="4186329"/>
            <a:ext cx="134178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transmitted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8125" y="1645324"/>
                <a:ext cx="3398559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1645324"/>
                <a:ext cx="3398559" cy="413318"/>
              </a:xfrm>
              <a:prstGeom prst="rect">
                <a:avLst/>
              </a:prstGeom>
              <a:blipFill rotWithShape="0">
                <a:blip r:embed="rId4"/>
                <a:stretch>
                  <a:fillRect r="-430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V="1">
            <a:off x="923925" y="2867025"/>
            <a:ext cx="0" cy="762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23925" y="3629025"/>
            <a:ext cx="82646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781452" y="3279057"/>
                <a:ext cx="37920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452" y="3279057"/>
                <a:ext cx="379206" cy="3499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68099" y="2790825"/>
                <a:ext cx="37920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99" y="2790825"/>
                <a:ext cx="379206" cy="34996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257925" y="1996507"/>
                <a:ext cx="3815916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1996507"/>
                <a:ext cx="3815916" cy="413318"/>
              </a:xfrm>
              <a:prstGeom prst="rect">
                <a:avLst/>
              </a:prstGeom>
              <a:blipFill rotWithShape="0">
                <a:blip r:embed="rId7"/>
                <a:stretch>
                  <a:fillRect r="-3674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411462" y="2975807"/>
                <a:ext cx="3626506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462" y="2975807"/>
                <a:ext cx="3626506" cy="413318"/>
              </a:xfrm>
              <a:prstGeom prst="rect">
                <a:avLst/>
              </a:prstGeom>
              <a:blipFill rotWithShape="0">
                <a:blip r:embed="rId8"/>
                <a:stretch>
                  <a:fillRect r="-3704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/>
          <p:cNvSpPr txBox="1">
            <a:spLocks/>
          </p:cNvSpPr>
          <p:nvPr/>
        </p:nvSpPr>
        <p:spPr>
          <a:xfrm>
            <a:off x="506481" y="4695825"/>
            <a:ext cx="9069705" cy="231334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Four unknowns and four boundary conditions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Modes guided by the slab: self-supporting even without incident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371725" y="3431457"/>
                <a:ext cx="1859868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𝜖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 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vacuum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725" y="3431457"/>
                <a:ext cx="1859868" cy="349968"/>
              </a:xfrm>
              <a:prstGeom prst="rect">
                <a:avLst/>
              </a:prstGeom>
              <a:blipFill rotWithShape="0"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V="1">
            <a:off x="5113434" y="2842620"/>
            <a:ext cx="224646" cy="3695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350715" y="2867025"/>
                <a:ext cx="3795206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715" y="2867025"/>
                <a:ext cx="3795206" cy="413318"/>
              </a:xfrm>
              <a:prstGeom prst="rect">
                <a:avLst/>
              </a:prstGeom>
              <a:blipFill rotWithShape="0">
                <a:blip r:embed="rId10"/>
                <a:stretch>
                  <a:fillRect r="-4019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326619" y="4130107"/>
                <a:ext cx="3680751" cy="413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 smtClean="0">
                  <a:solidFill>
                    <a:schemeClr val="tx1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619" y="4130107"/>
                <a:ext cx="3680751" cy="413318"/>
              </a:xfrm>
              <a:prstGeom prst="rect">
                <a:avLst/>
              </a:prstGeom>
              <a:blipFill rotWithShape="0">
                <a:blip r:embed="rId11"/>
                <a:stretch>
                  <a:fillRect r="-298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>
            <a:off x="5114925" y="3330201"/>
            <a:ext cx="9144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3648871" y="1694007"/>
              <a:ext cx="803520" cy="7916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36631" y="1682847"/>
                <a:ext cx="825480" cy="81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Ink 33"/>
              <p14:cNvContentPartPr/>
              <p14:nvPr/>
            </p14:nvContentPartPr>
            <p14:xfrm>
              <a:off x="249391" y="1642527"/>
              <a:ext cx="3399840" cy="4050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8511" y="1628127"/>
                <a:ext cx="3429000" cy="43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/>
          <p:cNvGrpSpPr/>
          <p:nvPr/>
        </p:nvGrpSpPr>
        <p:grpSpPr>
          <a:xfrm>
            <a:off x="1181431" y="6123807"/>
            <a:ext cx="1918440" cy="1124640"/>
            <a:chOff x="1181431" y="6123807"/>
            <a:chExt cx="1918440" cy="112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7" name="Ink 36"/>
                <p14:cNvContentPartPr/>
                <p14:nvPr/>
              </p14:nvContentPartPr>
              <p14:xfrm>
                <a:off x="1988911" y="6123807"/>
                <a:ext cx="303840" cy="112464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66591" y="6098967"/>
                  <a:ext cx="341640" cy="11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9" name="Ink 48"/>
                <p14:cNvContentPartPr/>
                <p14:nvPr/>
              </p14:nvContentPartPr>
              <p14:xfrm>
                <a:off x="1181431" y="6415407"/>
                <a:ext cx="350280" cy="357480"/>
              </p14:xfrm>
            </p:contentPart>
          </mc:Choice>
          <mc:Fallback xmlns="">
            <p:pic>
              <p:nvPicPr>
                <p:cNvPr id="49" name="Ink 48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58391" y="6389847"/>
                  <a:ext cx="39996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0" name="Ink 49"/>
                <p14:cNvContentPartPr/>
                <p14:nvPr/>
              </p14:nvContentPartPr>
              <p14:xfrm>
                <a:off x="1741591" y="6148647"/>
                <a:ext cx="128880" cy="954000"/>
              </p14:xfrm>
            </p:contentPart>
          </mc:Choice>
          <mc:Fallback xmlns="">
            <p:pic>
              <p:nvPicPr>
                <p:cNvPr id="50" name="Ink 49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17111" y="6131367"/>
                  <a:ext cx="172800" cy="9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5" name="Ink 54"/>
                <p14:cNvContentPartPr/>
                <p14:nvPr/>
              </p14:nvContentPartPr>
              <p14:xfrm>
                <a:off x="2369071" y="6200847"/>
                <a:ext cx="101160" cy="970560"/>
              </p14:xfrm>
            </p:contentPart>
          </mc:Choice>
          <mc:Fallback xmlns="">
            <p:pic>
              <p:nvPicPr>
                <p:cNvPr id="55" name="Ink 54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52871" y="6181767"/>
                  <a:ext cx="138960" cy="10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7" name="Ink 56"/>
                <p14:cNvContentPartPr/>
                <p14:nvPr/>
              </p14:nvContentPartPr>
              <p14:xfrm>
                <a:off x="2612071" y="6485607"/>
                <a:ext cx="487800" cy="291960"/>
              </p14:xfrm>
            </p:contentPart>
          </mc:Choice>
          <mc:Fallback xmlns="">
            <p:pic>
              <p:nvPicPr>
                <p:cNvPr id="57" name="Ink 56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85071" y="6461127"/>
                  <a:ext cx="538920" cy="34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3493395" y="5991225"/>
            <a:ext cx="6345930" cy="1280364"/>
            <a:chOff x="3493395" y="5991225"/>
            <a:chExt cx="6345930" cy="1280364"/>
          </a:xfrm>
        </p:grpSpPr>
        <p:sp>
          <p:nvSpPr>
            <p:cNvPr id="35" name="TextBox 34"/>
            <p:cNvSpPr txBox="1"/>
            <p:nvPr/>
          </p:nvSpPr>
          <p:spPr>
            <a:xfrm>
              <a:off x="4163900" y="5991225"/>
              <a:ext cx="43434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Non-trivial solution only when </a:t>
              </a:r>
              <a:r>
                <a:rPr lang="en-US" dirty="0" err="1" smtClean="0">
                  <a:solidFill>
                    <a:srgbClr val="FF0000"/>
                  </a:solidFill>
                </a:rPr>
                <a:t>det</a:t>
              </a:r>
              <a:r>
                <a:rPr lang="en-US" dirty="0" smtClean="0">
                  <a:solidFill>
                    <a:srgbClr val="FF0000"/>
                  </a:solidFill>
                </a:rPr>
                <a:t> M = 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2"/>
                <p:cNvSpPr txBox="1">
                  <a:spLocks/>
                </p:cNvSpPr>
                <p:nvPr/>
              </p:nvSpPr>
              <p:spPr>
                <a:xfrm>
                  <a:off x="3493395" y="6296025"/>
                  <a:ext cx="6345930" cy="975564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>
                      <a:srgbClr val="FF0000"/>
                    </a:buClr>
                  </a:pPr>
                  <a:r>
                    <a:rPr lang="en-US" dirty="0" smtClean="0">
                      <a:solidFill>
                        <a:schemeClr val="tx1"/>
                      </a:solidFill>
                    </a:rPr>
                    <a:t>Solving </a:t>
                  </a:r>
                  <a:r>
                    <a:rPr lang="en-US" dirty="0" err="1" smtClean="0">
                      <a:solidFill>
                        <a:schemeClr val="tx1"/>
                      </a:solidFill>
                    </a:rPr>
                    <a:t>det</a:t>
                  </a:r>
                  <a:r>
                    <a:rPr lang="en-US" dirty="0" smtClean="0">
                      <a:solidFill>
                        <a:schemeClr val="tx1"/>
                      </a:solidFill>
                    </a:rPr>
                    <a:t> M = 0 yields the dispersion relation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3395" y="6296025"/>
                  <a:ext cx="6345930" cy="975564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l="-1345" t="-8125" b="-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1650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85" y="790836"/>
            <a:ext cx="8127144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relation of slab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4772025"/>
                <a:ext cx="9069705" cy="262276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Boundary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𝜔</m:t>
                    </m:r>
                    <m:r>
                      <a:rPr lang="en-US" sz="2400" b="0" i="1" smtClean="0">
                        <a:latin typeface="Cambria Math"/>
                      </a:rPr>
                      <m:t>/</m:t>
                    </m:r>
                    <m:r>
                      <a:rPr lang="en-US" sz="24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sz="2400" dirty="0" smtClean="0"/>
                  <a:t>: dispersion relation for waves in vacuum, propagating along x</a:t>
                </a:r>
              </a:p>
              <a:p>
                <a:r>
                  <a:rPr lang="en-US" sz="2400" dirty="0" smtClean="0"/>
                  <a:t>All modes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&gt;</m:t>
                    </m:r>
                    <m:r>
                      <a:rPr lang="en-US" sz="2400" b="0" i="1" smtClean="0">
                        <a:latin typeface="Cambria Math"/>
                      </a:rPr>
                      <m:t>𝜔</m:t>
                    </m:r>
                    <m:r>
                      <a:rPr lang="en-US" sz="2400" b="0" i="1" smtClean="0">
                        <a:latin typeface="Cambria Math"/>
                      </a:rPr>
                      <m:t>/</m:t>
                    </m:r>
                    <m:r>
                      <a:rPr lang="en-US" sz="24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sz="2400" dirty="0" smtClean="0"/>
                  <a:t>, indicating they are evanescent</a:t>
                </a:r>
              </a:p>
              <a:p>
                <a:pPr lvl="1"/>
                <a:r>
                  <a:rPr lang="en-US" sz="2400" dirty="0" smtClean="0"/>
                  <a:t>(Recall that in vacuum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2400" dirty="0" smtClean="0"/>
                  <a:t> Imaginary)</a:t>
                </a:r>
              </a:p>
              <a:p>
                <a:r>
                  <a:rPr lang="en-US" sz="2400" dirty="0" smtClean="0"/>
                  <a:t>Thus these modes are guided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4772025"/>
                <a:ext cx="9069705" cy="2622762"/>
              </a:xfrm>
              <a:blipFill rotWithShape="1">
                <a:blip r:embed="rId3"/>
                <a:stretch>
                  <a:fillRect l="-807" t="-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657725" y="3095625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53129" y="4327046"/>
                <a:ext cx="413703" cy="543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129" y="4327046"/>
                <a:ext cx="413703" cy="543610"/>
              </a:xfrm>
              <a:prstGeom prst="rect">
                <a:avLst/>
              </a:prstGeom>
              <a:blipFill rotWithShape="0">
                <a:blip r:embed="rId4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35817" y="2541664"/>
                <a:ext cx="495071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817" y="2541664"/>
                <a:ext cx="495071" cy="286232"/>
              </a:xfrm>
              <a:prstGeom prst="rect">
                <a:avLst/>
              </a:prstGeom>
              <a:blipFill rotWithShape="0">
                <a:blip r:embed="rId5"/>
                <a:stretch>
                  <a:fillRect l="-11111" r="-9877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21569" y="2935103"/>
                <a:ext cx="798231" cy="445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69" y="2935103"/>
                <a:ext cx="798231" cy="445058"/>
              </a:xfrm>
              <a:prstGeom prst="rect">
                <a:avLst/>
              </a:prstGeom>
              <a:blipFill rotWithShape="0">
                <a:blip r:embed="rId6"/>
                <a:stretch>
                  <a:fillRect l="-6923" t="-6849" r="-3846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00325" y="2181225"/>
                <a:ext cx="1065228" cy="522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</m:e>
                          </m:rad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5" y="2181225"/>
                <a:ext cx="1065228" cy="522322"/>
              </a:xfrm>
              <a:prstGeom prst="rect">
                <a:avLst/>
              </a:prstGeom>
              <a:blipFill rotWithShape="0">
                <a:blip r:embed="rId7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V="1">
            <a:off x="1914525" y="1493700"/>
            <a:ext cx="6248400" cy="268932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14525" y="1103835"/>
            <a:ext cx="3594054" cy="30809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3200000">
            <a:off x="5018589" y="1838929"/>
            <a:ext cx="381493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5120000">
            <a:off x="5476558" y="1650510"/>
            <a:ext cx="381493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75621" y="1979105"/>
            <a:ext cx="24384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Guided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Atom-photon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129327"/>
          </a:xfrm>
        </p:spPr>
        <p:txBody>
          <a:bodyPr>
            <a:normAutofit/>
          </a:bodyPr>
          <a:lstStyle/>
          <a:p>
            <a:r>
              <a:rPr lang="en-US" dirty="0" smtClean="0"/>
              <a:t>Problem #1: single atoms and photons don’t like to talk to each other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53562" y="3184795"/>
            <a:ext cx="76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53562" y="1965595"/>
            <a:ext cx="76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67962" y="2949710"/>
                <a:ext cx="567848" cy="400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962" y="2949710"/>
                <a:ext cx="567848" cy="40075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64319" y="1736995"/>
                <a:ext cx="527900" cy="400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319" y="1736995"/>
                <a:ext cx="527900" cy="40075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own Arrow 15"/>
          <p:cNvSpPr/>
          <p:nvPr/>
        </p:nvSpPr>
        <p:spPr>
          <a:xfrm rot="10800000">
            <a:off x="4740410" y="1999031"/>
            <a:ext cx="354879" cy="115105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86125" y="3279057"/>
            <a:ext cx="15240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photon</a:t>
            </a:r>
            <a:endParaRPr lang="en-US" dirty="0"/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 rot="9120000">
            <a:off x="3810839" y="2199637"/>
            <a:ext cx="1038225" cy="804863"/>
            <a:chOff x="1948" y="926"/>
            <a:chExt cx="654" cy="507"/>
          </a:xfrm>
        </p:grpSpPr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1948" y="1028"/>
              <a:ext cx="508" cy="406"/>
            </a:xfrm>
            <a:custGeom>
              <a:avLst/>
              <a:gdLst/>
              <a:ahLst/>
              <a:cxnLst>
                <a:cxn ang="0">
                  <a:pos x="125" y="1790"/>
                </a:cxn>
                <a:cxn ang="0">
                  <a:pos x="103" y="1685"/>
                </a:cxn>
                <a:cxn ang="0">
                  <a:pos x="74" y="1577"/>
                </a:cxn>
                <a:cxn ang="0">
                  <a:pos x="42" y="1469"/>
                </a:cxn>
                <a:cxn ang="0">
                  <a:pos x="19" y="1357"/>
                </a:cxn>
                <a:cxn ang="0">
                  <a:pos x="11" y="1244"/>
                </a:cxn>
                <a:cxn ang="0">
                  <a:pos x="6" y="1118"/>
                </a:cxn>
                <a:cxn ang="0">
                  <a:pos x="5" y="986"/>
                </a:cxn>
                <a:cxn ang="0">
                  <a:pos x="63" y="869"/>
                </a:cxn>
                <a:cxn ang="0">
                  <a:pos x="141" y="809"/>
                </a:cxn>
                <a:cxn ang="0">
                  <a:pos x="262" y="795"/>
                </a:cxn>
                <a:cxn ang="0">
                  <a:pos x="390" y="836"/>
                </a:cxn>
                <a:cxn ang="0">
                  <a:pos x="497" y="902"/>
                </a:cxn>
                <a:cxn ang="0">
                  <a:pos x="594" y="979"/>
                </a:cxn>
                <a:cxn ang="0">
                  <a:pos x="685" y="1056"/>
                </a:cxn>
                <a:cxn ang="0">
                  <a:pos x="776" y="1143"/>
                </a:cxn>
                <a:cxn ang="0">
                  <a:pos x="870" y="1214"/>
                </a:cxn>
                <a:cxn ang="0">
                  <a:pos x="982" y="1259"/>
                </a:cxn>
                <a:cxn ang="0">
                  <a:pos x="1095" y="1232"/>
                </a:cxn>
                <a:cxn ang="0">
                  <a:pos x="1196" y="1192"/>
                </a:cxn>
                <a:cxn ang="0">
                  <a:pos x="1272" y="1107"/>
                </a:cxn>
                <a:cxn ang="0">
                  <a:pos x="1322" y="983"/>
                </a:cxn>
                <a:cxn ang="0">
                  <a:pos x="1331" y="837"/>
                </a:cxn>
                <a:cxn ang="0">
                  <a:pos x="1326" y="689"/>
                </a:cxn>
                <a:cxn ang="0">
                  <a:pos x="1329" y="550"/>
                </a:cxn>
                <a:cxn ang="0">
                  <a:pos x="1313" y="430"/>
                </a:cxn>
                <a:cxn ang="0">
                  <a:pos x="1313" y="312"/>
                </a:cxn>
                <a:cxn ang="0">
                  <a:pos x="1316" y="193"/>
                </a:cxn>
                <a:cxn ang="0">
                  <a:pos x="1325" y="71"/>
                </a:cxn>
                <a:cxn ang="0">
                  <a:pos x="1411" y="17"/>
                </a:cxn>
                <a:cxn ang="0">
                  <a:pos x="1527" y="49"/>
                </a:cxn>
                <a:cxn ang="0">
                  <a:pos x="1623" y="110"/>
                </a:cxn>
                <a:cxn ang="0">
                  <a:pos x="1720" y="180"/>
                </a:cxn>
                <a:cxn ang="0">
                  <a:pos x="1818" y="225"/>
                </a:cxn>
                <a:cxn ang="0">
                  <a:pos x="1951" y="247"/>
                </a:cxn>
                <a:cxn ang="0">
                  <a:pos x="2057" y="201"/>
                </a:cxn>
                <a:cxn ang="0">
                  <a:pos x="2161" y="159"/>
                </a:cxn>
                <a:cxn ang="0">
                  <a:pos x="2192" y="141"/>
                </a:cxn>
                <a:cxn ang="0">
                  <a:pos x="2222" y="121"/>
                </a:cxn>
                <a:cxn ang="0">
                  <a:pos x="2238" y="96"/>
                </a:cxn>
              </a:cxnLst>
              <a:rect l="0" t="0" r="r" b="b"/>
              <a:pathLst>
                <a:path w="2239" h="1791">
                  <a:moveTo>
                    <a:pt x="125" y="1790"/>
                  </a:moveTo>
                  <a:cubicBezTo>
                    <a:pt x="110" y="1756"/>
                    <a:pt x="119" y="1718"/>
                    <a:pt x="103" y="1685"/>
                  </a:cubicBezTo>
                  <a:cubicBezTo>
                    <a:pt x="84" y="1651"/>
                    <a:pt x="88" y="1612"/>
                    <a:pt x="74" y="1577"/>
                  </a:cubicBezTo>
                  <a:cubicBezTo>
                    <a:pt x="60" y="1542"/>
                    <a:pt x="52" y="1505"/>
                    <a:pt x="42" y="1469"/>
                  </a:cubicBezTo>
                  <a:cubicBezTo>
                    <a:pt x="31" y="1432"/>
                    <a:pt x="22" y="1395"/>
                    <a:pt x="19" y="1357"/>
                  </a:cubicBezTo>
                  <a:cubicBezTo>
                    <a:pt x="16" y="1320"/>
                    <a:pt x="10" y="1283"/>
                    <a:pt x="11" y="1244"/>
                  </a:cubicBezTo>
                  <a:cubicBezTo>
                    <a:pt x="12" y="1202"/>
                    <a:pt x="8" y="1161"/>
                    <a:pt x="6" y="1118"/>
                  </a:cubicBezTo>
                  <a:cubicBezTo>
                    <a:pt x="4" y="1074"/>
                    <a:pt x="0" y="1030"/>
                    <a:pt x="5" y="986"/>
                  </a:cubicBezTo>
                  <a:cubicBezTo>
                    <a:pt x="10" y="941"/>
                    <a:pt x="38" y="904"/>
                    <a:pt x="63" y="869"/>
                  </a:cubicBezTo>
                  <a:cubicBezTo>
                    <a:pt x="82" y="842"/>
                    <a:pt x="112" y="825"/>
                    <a:pt x="141" y="809"/>
                  </a:cubicBezTo>
                  <a:cubicBezTo>
                    <a:pt x="179" y="787"/>
                    <a:pt x="221" y="800"/>
                    <a:pt x="262" y="795"/>
                  </a:cubicBezTo>
                  <a:cubicBezTo>
                    <a:pt x="308" y="791"/>
                    <a:pt x="352" y="814"/>
                    <a:pt x="390" y="836"/>
                  </a:cubicBezTo>
                  <a:cubicBezTo>
                    <a:pt x="427" y="855"/>
                    <a:pt x="461" y="880"/>
                    <a:pt x="497" y="902"/>
                  </a:cubicBezTo>
                  <a:cubicBezTo>
                    <a:pt x="532" y="923"/>
                    <a:pt x="561" y="954"/>
                    <a:pt x="594" y="979"/>
                  </a:cubicBezTo>
                  <a:cubicBezTo>
                    <a:pt x="626" y="1002"/>
                    <a:pt x="656" y="1028"/>
                    <a:pt x="685" y="1056"/>
                  </a:cubicBezTo>
                  <a:cubicBezTo>
                    <a:pt x="714" y="1085"/>
                    <a:pt x="743" y="1116"/>
                    <a:pt x="776" y="1143"/>
                  </a:cubicBezTo>
                  <a:cubicBezTo>
                    <a:pt x="806" y="1168"/>
                    <a:pt x="835" y="1195"/>
                    <a:pt x="870" y="1214"/>
                  </a:cubicBezTo>
                  <a:cubicBezTo>
                    <a:pt x="904" y="1234"/>
                    <a:pt x="938" y="1268"/>
                    <a:pt x="982" y="1259"/>
                  </a:cubicBezTo>
                  <a:cubicBezTo>
                    <a:pt x="1020" y="1252"/>
                    <a:pt x="1057" y="1239"/>
                    <a:pt x="1095" y="1232"/>
                  </a:cubicBezTo>
                  <a:cubicBezTo>
                    <a:pt x="1130" y="1225"/>
                    <a:pt x="1164" y="1210"/>
                    <a:pt x="1196" y="1192"/>
                  </a:cubicBezTo>
                  <a:cubicBezTo>
                    <a:pt x="1232" y="1174"/>
                    <a:pt x="1255" y="1141"/>
                    <a:pt x="1272" y="1107"/>
                  </a:cubicBezTo>
                  <a:cubicBezTo>
                    <a:pt x="1292" y="1066"/>
                    <a:pt x="1319" y="1028"/>
                    <a:pt x="1322" y="983"/>
                  </a:cubicBezTo>
                  <a:cubicBezTo>
                    <a:pt x="1324" y="933"/>
                    <a:pt x="1332" y="887"/>
                    <a:pt x="1331" y="837"/>
                  </a:cubicBezTo>
                  <a:cubicBezTo>
                    <a:pt x="1332" y="787"/>
                    <a:pt x="1323" y="738"/>
                    <a:pt x="1326" y="689"/>
                  </a:cubicBezTo>
                  <a:cubicBezTo>
                    <a:pt x="1328" y="642"/>
                    <a:pt x="1330" y="596"/>
                    <a:pt x="1329" y="550"/>
                  </a:cubicBezTo>
                  <a:cubicBezTo>
                    <a:pt x="1329" y="509"/>
                    <a:pt x="1312" y="471"/>
                    <a:pt x="1313" y="430"/>
                  </a:cubicBezTo>
                  <a:cubicBezTo>
                    <a:pt x="1314" y="391"/>
                    <a:pt x="1308" y="352"/>
                    <a:pt x="1313" y="312"/>
                  </a:cubicBezTo>
                  <a:cubicBezTo>
                    <a:pt x="1319" y="273"/>
                    <a:pt x="1314" y="232"/>
                    <a:pt x="1316" y="193"/>
                  </a:cubicBezTo>
                  <a:cubicBezTo>
                    <a:pt x="1319" y="152"/>
                    <a:pt x="1296" y="106"/>
                    <a:pt x="1325" y="71"/>
                  </a:cubicBezTo>
                  <a:cubicBezTo>
                    <a:pt x="1346" y="44"/>
                    <a:pt x="1380" y="30"/>
                    <a:pt x="1411" y="17"/>
                  </a:cubicBezTo>
                  <a:cubicBezTo>
                    <a:pt x="1449" y="0"/>
                    <a:pt x="1493" y="23"/>
                    <a:pt x="1527" y="49"/>
                  </a:cubicBezTo>
                  <a:cubicBezTo>
                    <a:pt x="1558" y="71"/>
                    <a:pt x="1595" y="85"/>
                    <a:pt x="1623" y="110"/>
                  </a:cubicBezTo>
                  <a:cubicBezTo>
                    <a:pt x="1653" y="137"/>
                    <a:pt x="1690" y="153"/>
                    <a:pt x="1720" y="180"/>
                  </a:cubicBezTo>
                  <a:cubicBezTo>
                    <a:pt x="1747" y="204"/>
                    <a:pt x="1778" y="227"/>
                    <a:pt x="1818" y="225"/>
                  </a:cubicBezTo>
                  <a:cubicBezTo>
                    <a:pt x="1862" y="223"/>
                    <a:pt x="1906" y="250"/>
                    <a:pt x="1951" y="247"/>
                  </a:cubicBezTo>
                  <a:cubicBezTo>
                    <a:pt x="1991" y="244"/>
                    <a:pt x="2021" y="214"/>
                    <a:pt x="2057" y="201"/>
                  </a:cubicBezTo>
                  <a:cubicBezTo>
                    <a:pt x="2092" y="188"/>
                    <a:pt x="2127" y="174"/>
                    <a:pt x="2161" y="159"/>
                  </a:cubicBezTo>
                  <a:lnTo>
                    <a:pt x="2192" y="141"/>
                  </a:lnTo>
                  <a:lnTo>
                    <a:pt x="2222" y="121"/>
                  </a:lnTo>
                  <a:lnTo>
                    <a:pt x="2238" y="96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18"/>
            <p:cNvSpPr>
              <a:spLocks noChangeArrowheads="1"/>
            </p:cNvSpPr>
            <p:nvPr/>
          </p:nvSpPr>
          <p:spPr bwMode="auto">
            <a:xfrm rot="3600000">
              <a:off x="2433" y="952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114925" y="2409825"/>
            <a:ext cx="19050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any photons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85" y="790836"/>
            <a:ext cx="8127144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relation of slab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4772025"/>
                <a:ext cx="9069705" cy="262276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Boundary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𝜔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/>
                          </a:rPr>
                          <m:t>𝜖</m:t>
                        </m:r>
                      </m:e>
                    </m:rad>
                    <m:r>
                      <a:rPr lang="en-US" sz="2400" b="0" i="1" smtClean="0">
                        <a:latin typeface="Cambria Math"/>
                      </a:rPr>
                      <m:t>/</m:t>
                    </m:r>
                    <m:r>
                      <a:rPr lang="en-US" sz="24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sz="2400" dirty="0" smtClean="0"/>
                  <a:t>: dispersion relation for waves in dielectric, propagating along x</a:t>
                </a:r>
              </a:p>
              <a:p>
                <a:r>
                  <a:rPr lang="en-US" sz="2400" dirty="0" smtClean="0"/>
                  <a:t>All modes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&lt;</m:t>
                    </m:r>
                    <m:r>
                      <a:rPr lang="en-US" sz="2400" b="0" i="1" smtClean="0">
                        <a:latin typeface="Cambria Math"/>
                      </a:rPr>
                      <m:t>𝜔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/>
                          </a:rPr>
                          <m:t>𝜖</m:t>
                        </m:r>
                      </m:e>
                    </m:rad>
                    <m:r>
                      <a:rPr lang="en-US" sz="2400" b="0" i="1" smtClean="0">
                        <a:latin typeface="Cambria Math"/>
                      </a:rPr>
                      <m:t>/</m:t>
                    </m:r>
                    <m:r>
                      <a:rPr lang="en-US" sz="24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sz="2400" dirty="0" smtClean="0"/>
                  <a:t>, indicating they are radiative in the dielectric</a:t>
                </a:r>
              </a:p>
              <a:p>
                <a:r>
                  <a:rPr lang="en-US" sz="2400" dirty="0" smtClean="0"/>
                  <a:t>Physical interpretation: the modes are guided by total internal reflection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4772025"/>
                <a:ext cx="9069705" cy="2622762"/>
              </a:xfrm>
              <a:blipFill rotWithShape="1">
                <a:blip r:embed="rId3"/>
                <a:stretch>
                  <a:fillRect l="-807" t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657725" y="3095625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53129" y="4327046"/>
                <a:ext cx="413703" cy="543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129" y="4327046"/>
                <a:ext cx="413703" cy="543610"/>
              </a:xfrm>
              <a:prstGeom prst="rect">
                <a:avLst/>
              </a:prstGeom>
              <a:blipFill rotWithShape="0">
                <a:blip r:embed="rId4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35817" y="2541664"/>
                <a:ext cx="495071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817" y="2541664"/>
                <a:ext cx="495071" cy="286232"/>
              </a:xfrm>
              <a:prstGeom prst="rect">
                <a:avLst/>
              </a:prstGeom>
              <a:blipFill rotWithShape="0">
                <a:blip r:embed="rId5"/>
                <a:stretch>
                  <a:fillRect l="-11111" r="-9877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21569" y="2935103"/>
                <a:ext cx="798231" cy="445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69" y="2935103"/>
                <a:ext cx="798231" cy="445058"/>
              </a:xfrm>
              <a:prstGeom prst="rect">
                <a:avLst/>
              </a:prstGeom>
              <a:blipFill rotWithShape="0">
                <a:blip r:embed="rId6"/>
                <a:stretch>
                  <a:fillRect l="-6923" t="-6849" r="-3846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00325" y="2181225"/>
                <a:ext cx="1065228" cy="522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</m:e>
                          </m:rad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5" y="2181225"/>
                <a:ext cx="1065228" cy="522322"/>
              </a:xfrm>
              <a:prstGeom prst="rect">
                <a:avLst/>
              </a:prstGeom>
              <a:blipFill rotWithShape="0">
                <a:blip r:embed="rId7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V="1">
            <a:off x="1914525" y="1493700"/>
            <a:ext cx="6248400" cy="268932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14525" y="1103835"/>
            <a:ext cx="3594054" cy="30809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3200000">
            <a:off x="5018589" y="1838929"/>
            <a:ext cx="381493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5120000">
            <a:off x="5476558" y="1650510"/>
            <a:ext cx="381493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75621" y="1979105"/>
            <a:ext cx="24384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Guided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3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85" y="790836"/>
            <a:ext cx="8127144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relation of slab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4772025"/>
            <a:ext cx="9069705" cy="26227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Consider a large frequency (small wavelength) and/or thick slab</a:t>
            </a:r>
          </a:p>
          <a:p>
            <a:r>
              <a:rPr lang="en-US" sz="2400" dirty="0" smtClean="0"/>
              <a:t>Many guided modes exist (many different directions of propagation)</a:t>
            </a:r>
          </a:p>
        </p:txBody>
      </p:sp>
      <p:sp>
        <p:nvSpPr>
          <p:cNvPr id="5" name="Rectangle 4"/>
          <p:cNvSpPr/>
          <p:nvPr/>
        </p:nvSpPr>
        <p:spPr>
          <a:xfrm>
            <a:off x="4657725" y="3095625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53129" y="4327046"/>
                <a:ext cx="413703" cy="543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129" y="4327046"/>
                <a:ext cx="413703" cy="543610"/>
              </a:xfrm>
              <a:prstGeom prst="rect">
                <a:avLst/>
              </a:prstGeom>
              <a:blipFill rotWithShape="0">
                <a:blip r:embed="rId3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35817" y="2541664"/>
                <a:ext cx="495071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817" y="2541664"/>
                <a:ext cx="495071" cy="286232"/>
              </a:xfrm>
              <a:prstGeom prst="rect">
                <a:avLst/>
              </a:prstGeom>
              <a:blipFill rotWithShape="0">
                <a:blip r:embed="rId4"/>
                <a:stretch>
                  <a:fillRect l="-11111" r="-9877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21569" y="2935103"/>
                <a:ext cx="798231" cy="445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69" y="2935103"/>
                <a:ext cx="798231" cy="445058"/>
              </a:xfrm>
              <a:prstGeom prst="rect">
                <a:avLst/>
              </a:prstGeom>
              <a:blipFill rotWithShape="0">
                <a:blip r:embed="rId5"/>
                <a:stretch>
                  <a:fillRect l="-6923" t="-6849" r="-3846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00325" y="2181225"/>
                <a:ext cx="1065228" cy="522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</m:e>
                          </m:rad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5" y="2181225"/>
                <a:ext cx="1065228" cy="522322"/>
              </a:xfrm>
              <a:prstGeom prst="rect">
                <a:avLst/>
              </a:prstGeom>
              <a:blipFill rotWithShape="0">
                <a:blip r:embed="rId6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V="1">
            <a:off x="1914525" y="1493700"/>
            <a:ext cx="6248400" cy="268932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14525" y="1103835"/>
            <a:ext cx="3594054" cy="30809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62725" y="1103835"/>
            <a:ext cx="0" cy="282999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85" y="790836"/>
            <a:ext cx="8127144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relation of slab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4772025"/>
                <a:ext cx="9069705" cy="262276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When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𝑑</m:t>
                    </m:r>
                    <m:r>
                      <a:rPr lang="en-US" sz="2400" b="0" i="1" smtClean="0"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𝜆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2400" dirty="0" smtClean="0"/>
                  <a:t>, the system becomes single-mode: unique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dirty="0" smtClean="0"/>
                  <a:t> for each frequency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dirty="0" smtClean="0"/>
                  <a:t> approaches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𝜔</m:t>
                    </m:r>
                    <m:r>
                      <a:rPr lang="en-US" sz="2400" b="0" i="1" smtClean="0">
                        <a:latin typeface="Cambria Math"/>
                      </a:rPr>
                      <m:t>/</m:t>
                    </m:r>
                    <m:r>
                      <a:rPr lang="en-US" sz="24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en-US" sz="2400" dirty="0" smtClean="0"/>
                  <a:t>, indicating very weak guiding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𝜔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sz="2400" b="0" i="1" smtClean="0">
                        <a:latin typeface="Cambria Math"/>
                      </a:rPr>
                      <m:t>→</m:t>
                    </m:r>
                    <m:r>
                      <a:rPr lang="en-US" sz="2400" b="0" i="1" smtClean="0">
                        <a:latin typeface="Cambria Math"/>
                      </a:rPr>
                      <m:t>𝑖</m:t>
                    </m:r>
                    <m:r>
                      <a:rPr lang="en-US" sz="2400" b="0" i="1" smtClean="0">
                        <a:latin typeface="Cambria Math"/>
                      </a:rPr>
                      <m:t>𝛿</m:t>
                    </m:r>
                  </m:oMath>
                </a14:m>
                <a:endParaRPr lang="en-US" sz="2400" dirty="0" smtClean="0"/>
              </a:p>
              <a:p>
                <a:pPr lvl="1"/>
                <a:r>
                  <a:rPr lang="en-US" sz="2400" b="0" dirty="0" smtClean="0"/>
                  <a:t>Field amplitude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Im</m:t>
                            </m:r>
                            <m:r>
                              <a:rPr lang="en-US" sz="2400" b="0" i="0" smtClean="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sz="2400" dirty="0" smtClean="0"/>
                  <a:t> has a very long spatial tail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4772025"/>
                <a:ext cx="9069705" cy="2622762"/>
              </a:xfrm>
              <a:blipFill rotWithShape="0">
                <a:blip r:embed="rId3"/>
                <a:stretch>
                  <a:fillRect l="-807" r="-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657725" y="3095625"/>
            <a:ext cx="3429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53129" y="4327046"/>
                <a:ext cx="413703" cy="543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129" y="4327046"/>
                <a:ext cx="413703" cy="543610"/>
              </a:xfrm>
              <a:prstGeom prst="rect">
                <a:avLst/>
              </a:prstGeom>
              <a:blipFill rotWithShape="0">
                <a:blip r:embed="rId4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35817" y="2541664"/>
                <a:ext cx="495071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817" y="2541664"/>
                <a:ext cx="495071" cy="286232"/>
              </a:xfrm>
              <a:prstGeom prst="rect">
                <a:avLst/>
              </a:prstGeom>
              <a:blipFill rotWithShape="0">
                <a:blip r:embed="rId5"/>
                <a:stretch>
                  <a:fillRect l="-11111" r="-9877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21569" y="2935103"/>
                <a:ext cx="798231" cy="445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69" y="2935103"/>
                <a:ext cx="798231" cy="445058"/>
              </a:xfrm>
              <a:prstGeom prst="rect">
                <a:avLst/>
              </a:prstGeom>
              <a:blipFill rotWithShape="0">
                <a:blip r:embed="rId6"/>
                <a:stretch>
                  <a:fillRect l="-6923" t="-6849" r="-3846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00325" y="2181225"/>
                <a:ext cx="1065228" cy="522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</m:e>
                          </m:rad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5" y="2181225"/>
                <a:ext cx="1065228" cy="522322"/>
              </a:xfrm>
              <a:prstGeom prst="rect">
                <a:avLst/>
              </a:prstGeom>
              <a:blipFill rotWithShape="0">
                <a:blip r:embed="rId7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V="1">
            <a:off x="1914525" y="1493700"/>
            <a:ext cx="6248400" cy="268932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14525" y="1103835"/>
            <a:ext cx="3594054" cy="30809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360231" y="1358313"/>
            <a:ext cx="0" cy="282999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33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confinement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Thickness vs. confinement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781688" y="1669497"/>
            <a:ext cx="1809360" cy="1404000"/>
            <a:chOff x="5781688" y="1669497"/>
            <a:chExt cx="1809360" cy="140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/>
                <p14:cNvContentPartPr/>
                <p14:nvPr/>
              </p14:nvContentPartPr>
              <p14:xfrm>
                <a:off x="5806168" y="1970097"/>
                <a:ext cx="1356840" cy="1692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92848" y="1956777"/>
                  <a:ext cx="13827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/>
                <p14:cNvContentPartPr/>
                <p14:nvPr/>
              </p14:nvContentPartPr>
              <p14:xfrm>
                <a:off x="5781688" y="2625657"/>
                <a:ext cx="1386360" cy="5724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65488" y="2611617"/>
                  <a:ext cx="1413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/>
                <p14:cNvContentPartPr/>
                <p14:nvPr/>
              </p14:nvContentPartPr>
              <p14:xfrm>
                <a:off x="6081928" y="2848497"/>
                <a:ext cx="675000" cy="22500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70774" y="2836636"/>
                  <a:ext cx="698028" cy="2487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/>
                <p14:cNvContentPartPr/>
                <p14:nvPr/>
              </p14:nvContentPartPr>
              <p14:xfrm>
                <a:off x="7019368" y="1998177"/>
                <a:ext cx="0" cy="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0"/>
                  <a:ext cx="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/>
                <p14:cNvContentPartPr/>
                <p14:nvPr/>
              </p14:nvContentPartPr>
              <p14:xfrm>
                <a:off x="6892648" y="1993137"/>
                <a:ext cx="220320" cy="77112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78608" y="1981977"/>
                  <a:ext cx="244800" cy="79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8" name="Ink 37"/>
                <p14:cNvContentPartPr/>
                <p14:nvPr/>
              </p14:nvContentPartPr>
              <p14:xfrm>
                <a:off x="7106848" y="1669497"/>
                <a:ext cx="484200" cy="185400"/>
              </p14:xfrm>
            </p:contentPart>
          </mc:Choice>
          <mc:Fallback xmlns="">
            <p:pic>
              <p:nvPicPr>
                <p:cNvPr id="38" name="Ink 37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96408" y="1660137"/>
                  <a:ext cx="5040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9" name="Ink 38"/>
                <p14:cNvContentPartPr/>
                <p14:nvPr/>
              </p14:nvContentPartPr>
              <p14:xfrm>
                <a:off x="6853048" y="1855257"/>
                <a:ext cx="190080" cy="105840"/>
              </p14:xfrm>
            </p:contentPart>
          </mc:Choice>
          <mc:Fallback xmlns="">
            <p:pic>
              <p:nvPicPr>
                <p:cNvPr id="39" name="Ink 38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42968" y="1845177"/>
                  <a:ext cx="21132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1322368" y="1640697"/>
            <a:ext cx="1759320" cy="1384920"/>
            <a:chOff x="1322368" y="1640697"/>
            <a:chExt cx="1759320" cy="138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/>
                <p14:cNvContentPartPr/>
                <p14:nvPr/>
              </p14:nvContentPartPr>
              <p14:xfrm>
                <a:off x="1587688" y="2318937"/>
                <a:ext cx="1100880" cy="51840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71128" y="2305257"/>
                  <a:ext cx="11293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/>
                <p14:cNvContentPartPr/>
                <p14:nvPr/>
              </p14:nvContentPartPr>
              <p14:xfrm>
                <a:off x="1576888" y="2387697"/>
                <a:ext cx="1100520" cy="60480"/>
              </p14:xfrm>
            </p:contentPart>
          </mc:Choice>
          <mc:Fallback xmlns="">
            <p:pic>
              <p:nvPicPr>
                <p:cNvPr id="53" name="Ink 52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561408" y="2374377"/>
                  <a:ext cx="11232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7" name="Ink 76"/>
                <p14:cNvContentPartPr/>
                <p14:nvPr/>
              </p14:nvContentPartPr>
              <p14:xfrm>
                <a:off x="2726728" y="1640697"/>
                <a:ext cx="354960" cy="1192680"/>
              </p14:xfrm>
            </p:contentPart>
          </mc:Choice>
          <mc:Fallback xmlns="">
            <p:pic>
              <p:nvPicPr>
                <p:cNvPr id="77" name="Ink 76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14848" y="1628817"/>
                  <a:ext cx="374040" cy="12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3" name="Ink 92"/>
                <p14:cNvContentPartPr/>
                <p14:nvPr/>
              </p14:nvContentPartPr>
              <p14:xfrm>
                <a:off x="2275648" y="1750137"/>
                <a:ext cx="271800" cy="596520"/>
              </p14:xfrm>
            </p:contentPart>
          </mc:Choice>
          <mc:Fallback xmlns="">
            <p:pic>
              <p:nvPicPr>
                <p:cNvPr id="93" name="Ink 92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262688" y="1737177"/>
                  <a:ext cx="296280" cy="62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4" name="Ink 93"/>
                <p14:cNvContentPartPr/>
                <p14:nvPr/>
              </p14:nvContentPartPr>
              <p14:xfrm>
                <a:off x="2533048" y="2351697"/>
                <a:ext cx="5040" cy="56880"/>
              </p14:xfrm>
            </p:contentPart>
          </mc:Choice>
          <mc:Fallback xmlns="">
            <p:pic>
              <p:nvPicPr>
                <p:cNvPr id="94" name="Ink 93"/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522248" y="2341257"/>
                  <a:ext cx="266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5" name="Ink 94"/>
                <p14:cNvContentPartPr/>
                <p14:nvPr/>
              </p14:nvContentPartPr>
              <p14:xfrm>
                <a:off x="2346208" y="2416857"/>
                <a:ext cx="181440" cy="608760"/>
              </p14:xfrm>
            </p:contentPart>
          </mc:Choice>
          <mc:Fallback xmlns="">
            <p:pic>
              <p:nvPicPr>
                <p:cNvPr id="95" name="Ink 94"/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330008" y="2405337"/>
                  <a:ext cx="209520" cy="6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96" name="Ink 95"/>
                <p14:cNvContentPartPr/>
                <p14:nvPr/>
              </p14:nvContentPartPr>
              <p14:xfrm>
                <a:off x="1322368" y="2617737"/>
                <a:ext cx="725400" cy="402480"/>
              </p14:xfrm>
            </p:contentPart>
          </mc:Choice>
          <mc:Fallback xmlns="">
            <p:pic>
              <p:nvPicPr>
                <p:cNvPr id="96" name="Ink 95"/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307248" y="2605137"/>
                  <a:ext cx="749880" cy="43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099168" y="3821217"/>
            <a:ext cx="7760520" cy="2550240"/>
            <a:chOff x="1099168" y="3821217"/>
            <a:chExt cx="7760520" cy="255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3" name="Ink 82"/>
                <p14:cNvContentPartPr/>
                <p14:nvPr/>
              </p14:nvContentPartPr>
              <p14:xfrm>
                <a:off x="2187808" y="4108857"/>
                <a:ext cx="3028680" cy="1742400"/>
              </p14:xfrm>
            </p:contentPart>
          </mc:Choice>
          <mc:Fallback xmlns="">
            <p:pic>
              <p:nvPicPr>
                <p:cNvPr id="83" name="Ink 82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74128" y="4094817"/>
                  <a:ext cx="3062520" cy="176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85" name="Ink 84"/>
                <p14:cNvContentPartPr/>
                <p14:nvPr/>
              </p14:nvContentPartPr>
              <p14:xfrm>
                <a:off x="3494248" y="4975737"/>
                <a:ext cx="363240" cy="1395720"/>
              </p14:xfrm>
            </p:contentPart>
          </mc:Choice>
          <mc:Fallback xmlns="">
            <p:pic>
              <p:nvPicPr>
                <p:cNvPr id="85" name="Ink 84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80928" y="4963857"/>
                  <a:ext cx="388080" cy="14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7" name="Ink 96"/>
                <p14:cNvContentPartPr/>
                <p14:nvPr/>
              </p14:nvContentPartPr>
              <p14:xfrm>
                <a:off x="5153848" y="5967177"/>
                <a:ext cx="178920" cy="217080"/>
              </p14:xfrm>
            </p:contentPart>
          </mc:Choice>
          <mc:Fallback xmlns="">
            <p:pic>
              <p:nvPicPr>
                <p:cNvPr id="97" name="Ink 96"/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140528" y="5956737"/>
                  <a:ext cx="2005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02" name="Ink 101"/>
                <p14:cNvContentPartPr/>
                <p14:nvPr/>
              </p14:nvContentPartPr>
              <p14:xfrm>
                <a:off x="2322448" y="5072577"/>
                <a:ext cx="13320" cy="0"/>
              </p14:xfrm>
            </p:contentPart>
          </mc:Choice>
          <mc:Fallback xmlns="">
            <p:pic>
              <p:nvPicPr>
                <p:cNvPr id="102" name="Ink 101"/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0" y="0"/>
                  <a:ext cx="133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7" name="Ink 106"/>
                <p14:cNvContentPartPr/>
                <p14:nvPr/>
              </p14:nvContentPartPr>
              <p14:xfrm>
                <a:off x="2903488" y="5075817"/>
                <a:ext cx="55080" cy="0"/>
              </p14:xfrm>
            </p:contentPart>
          </mc:Choice>
          <mc:Fallback xmlns="">
            <p:pic>
              <p:nvPicPr>
                <p:cNvPr id="107" name="Ink 106"/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0" y="0"/>
                  <a:ext cx="550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6" name="Ink 125"/>
                <p14:cNvContentPartPr/>
                <p14:nvPr/>
              </p14:nvContentPartPr>
              <p14:xfrm>
                <a:off x="1099168" y="3821217"/>
                <a:ext cx="2519640" cy="1528200"/>
              </p14:xfrm>
            </p:contentPart>
          </mc:Choice>
          <mc:Fallback xmlns="">
            <p:pic>
              <p:nvPicPr>
                <p:cNvPr id="126" name="Ink 125"/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84408" y="3810417"/>
                  <a:ext cx="2540520" cy="155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8" name="Ink 127"/>
                <p14:cNvContentPartPr/>
                <p14:nvPr/>
              </p14:nvContentPartPr>
              <p14:xfrm>
                <a:off x="2797648" y="3978897"/>
                <a:ext cx="835200" cy="1059120"/>
              </p14:xfrm>
            </p:contentPart>
          </mc:Choice>
          <mc:Fallback xmlns="">
            <p:pic>
              <p:nvPicPr>
                <p:cNvPr id="128" name="Ink 127"/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782888" y="3962337"/>
                  <a:ext cx="862920" cy="10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9" name="Ink 128"/>
                <p14:cNvContentPartPr/>
                <p14:nvPr/>
              </p14:nvContentPartPr>
              <p14:xfrm>
                <a:off x="3615568" y="4341417"/>
                <a:ext cx="1648440" cy="699120"/>
              </p14:xfrm>
            </p:contentPart>
          </mc:Choice>
          <mc:Fallback xmlns="">
            <p:pic>
              <p:nvPicPr>
                <p:cNvPr id="129" name="Ink 128"/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602608" y="4322697"/>
                  <a:ext cx="1680120" cy="73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3" name="Ink 132"/>
                <p14:cNvContentPartPr/>
                <p14:nvPr/>
              </p14:nvContentPartPr>
              <p14:xfrm>
                <a:off x="4969888" y="4684857"/>
                <a:ext cx="3889800" cy="684360"/>
              </p14:xfrm>
            </p:contentPart>
          </mc:Choice>
          <mc:Fallback xmlns="">
            <p:pic>
              <p:nvPicPr>
                <p:cNvPr id="133" name="Ink 132"/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959448" y="4675137"/>
                  <a:ext cx="3913560" cy="70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4" name="Ink 133"/>
                <p14:cNvContentPartPr/>
                <p14:nvPr/>
              </p14:nvContentPartPr>
              <p14:xfrm>
                <a:off x="4024888" y="4984017"/>
                <a:ext cx="1010880" cy="124200"/>
              </p14:xfrm>
            </p:contentPart>
          </mc:Choice>
          <mc:Fallback xmlns="">
            <p:pic>
              <p:nvPicPr>
                <p:cNvPr id="134" name="Ink 133"/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011928" y="4966017"/>
                  <a:ext cx="10418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45" name="Ink 144"/>
                <p14:cNvContentPartPr/>
                <p14:nvPr/>
              </p14:nvContentPartPr>
              <p14:xfrm>
                <a:off x="6700048" y="4847577"/>
                <a:ext cx="93960" cy="0"/>
              </p14:xfrm>
            </p:contentPart>
          </mc:Choice>
          <mc:Fallback xmlns="">
            <p:pic>
              <p:nvPicPr>
                <p:cNvPr id="145" name="Ink 144"/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0" y="0"/>
                  <a:ext cx="93960" cy="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3863248" y="2065857"/>
            <a:ext cx="1110600" cy="967878"/>
            <a:chOff x="3863248" y="2065857"/>
            <a:chExt cx="1110600" cy="96787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6" name="Ink 25"/>
                <p14:cNvContentPartPr/>
                <p14:nvPr/>
              </p14:nvContentPartPr>
              <p14:xfrm>
                <a:off x="3933088" y="2188977"/>
                <a:ext cx="1040760" cy="2880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18328" y="2174937"/>
                  <a:ext cx="10692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7" name="Ink 26"/>
                <p14:cNvContentPartPr/>
                <p14:nvPr/>
              </p14:nvContentPartPr>
              <p14:xfrm>
                <a:off x="3863248" y="2346297"/>
                <a:ext cx="1091160" cy="5976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46688" y="2331177"/>
                  <a:ext cx="11149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9" name="Ink 48"/>
                <p14:cNvContentPartPr/>
                <p14:nvPr/>
              </p14:nvContentPartPr>
              <p14:xfrm>
                <a:off x="4586128" y="2065857"/>
                <a:ext cx="124920" cy="308160"/>
              </p14:xfrm>
            </p:contentPart>
          </mc:Choice>
          <mc:Fallback xmlns="">
            <p:pic>
              <p:nvPicPr>
                <p:cNvPr id="49" name="Ink 48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573168" y="2052897"/>
                  <a:ext cx="1458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6" name="Ink 75"/>
                <p14:cNvContentPartPr/>
                <p14:nvPr/>
              </p14:nvContentPartPr>
              <p14:xfrm>
                <a:off x="4618168" y="2388777"/>
                <a:ext cx="92880" cy="137880"/>
              </p14:xfrm>
            </p:contentPart>
          </mc:Choice>
          <mc:Fallback xmlns="">
            <p:pic>
              <p:nvPicPr>
                <p:cNvPr id="76" name="Ink 75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05208" y="2374017"/>
                  <a:ext cx="118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" name="Ink 9"/>
                <p14:cNvContentPartPr/>
                <p14:nvPr/>
              </p14:nvContentPartPr>
              <p14:xfrm>
                <a:off x="4024696" y="2549895"/>
                <a:ext cx="648360" cy="48384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003816" y="2529375"/>
                  <a:ext cx="687600" cy="523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3115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confinement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Thickness vs. confinement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806168" y="1970097"/>
              <a:ext cx="1356840" cy="16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2848" y="1956777"/>
                <a:ext cx="13827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5781688" y="2625657"/>
              <a:ext cx="1386360" cy="57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65488" y="2611617"/>
                <a:ext cx="14137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/>
              <p14:cNvContentPartPr/>
              <p14:nvPr/>
            </p14:nvContentPartPr>
            <p14:xfrm>
              <a:off x="7019368" y="1998177"/>
              <a:ext cx="0" cy="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/>
              <p14:cNvContentPartPr/>
              <p14:nvPr/>
            </p14:nvContentPartPr>
            <p14:xfrm>
              <a:off x="6892648" y="1993137"/>
              <a:ext cx="220320" cy="771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78608" y="1981977"/>
                <a:ext cx="244800" cy="79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/>
              <p14:cNvContentPartPr/>
              <p14:nvPr/>
            </p14:nvContentPartPr>
            <p14:xfrm>
              <a:off x="3933088" y="2188977"/>
              <a:ext cx="1040760" cy="288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18328" y="2174937"/>
                <a:ext cx="10692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Ink 26"/>
              <p14:cNvContentPartPr/>
              <p14:nvPr/>
            </p14:nvContentPartPr>
            <p14:xfrm>
              <a:off x="3863248" y="2346297"/>
              <a:ext cx="1091160" cy="597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46688" y="2331177"/>
                <a:ext cx="111492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Ink 37"/>
              <p14:cNvContentPartPr/>
              <p14:nvPr/>
            </p14:nvContentPartPr>
            <p14:xfrm>
              <a:off x="7106848" y="1669497"/>
              <a:ext cx="484200" cy="1854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96408" y="1660137"/>
                <a:ext cx="50400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38"/>
              <p14:cNvContentPartPr/>
              <p14:nvPr/>
            </p14:nvContentPartPr>
            <p14:xfrm>
              <a:off x="6853048" y="1855257"/>
              <a:ext cx="190080" cy="10584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42968" y="1845177"/>
                <a:ext cx="21132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/>
              <p14:cNvContentPartPr/>
              <p14:nvPr/>
            </p14:nvContentPartPr>
            <p14:xfrm>
              <a:off x="1587688" y="2318937"/>
              <a:ext cx="1100880" cy="518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71128" y="2305257"/>
                <a:ext cx="11293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/>
              <p14:cNvContentPartPr/>
              <p14:nvPr/>
            </p14:nvContentPartPr>
            <p14:xfrm>
              <a:off x="1576888" y="2387697"/>
              <a:ext cx="1100520" cy="6048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61408" y="2374377"/>
                <a:ext cx="112320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7" name="Ink 76"/>
              <p14:cNvContentPartPr/>
              <p14:nvPr/>
            </p14:nvContentPartPr>
            <p14:xfrm>
              <a:off x="2885128" y="2018337"/>
              <a:ext cx="137880" cy="81504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73248" y="2005737"/>
                <a:ext cx="15840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3" name="Ink 82"/>
              <p14:cNvContentPartPr/>
              <p14:nvPr/>
            </p14:nvContentPartPr>
            <p14:xfrm>
              <a:off x="2187808" y="4108857"/>
              <a:ext cx="3028680" cy="174240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174128" y="4094817"/>
                <a:ext cx="3062520" cy="176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3" name="Ink 92"/>
              <p14:cNvContentPartPr/>
              <p14:nvPr/>
            </p14:nvContentPartPr>
            <p14:xfrm>
              <a:off x="2275648" y="1750137"/>
              <a:ext cx="271800" cy="59652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62688" y="1737177"/>
                <a:ext cx="296280" cy="62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5" name="Ink 94"/>
              <p14:cNvContentPartPr/>
              <p14:nvPr/>
            </p14:nvContentPartPr>
            <p14:xfrm>
              <a:off x="2346208" y="2416857"/>
              <a:ext cx="181440" cy="6087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30008" y="2405337"/>
                <a:ext cx="209520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2" name="Ink 101"/>
              <p14:cNvContentPartPr/>
              <p14:nvPr/>
            </p14:nvContentPartPr>
            <p14:xfrm>
              <a:off x="2322448" y="5072577"/>
              <a:ext cx="13320" cy="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0" y="0"/>
                <a:ext cx="133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7" name="Ink 106"/>
              <p14:cNvContentPartPr/>
              <p14:nvPr/>
            </p14:nvContentPartPr>
            <p14:xfrm>
              <a:off x="2903488" y="5075817"/>
              <a:ext cx="55080" cy="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0" y="0"/>
                <a:ext cx="550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8" name="Ink 127"/>
              <p14:cNvContentPartPr/>
              <p14:nvPr/>
            </p14:nvContentPartPr>
            <p14:xfrm>
              <a:off x="2797648" y="3978897"/>
              <a:ext cx="835200" cy="105912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82888" y="3962337"/>
                <a:ext cx="862920" cy="10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9" name="Ink 128"/>
              <p14:cNvContentPartPr/>
              <p14:nvPr/>
            </p14:nvContentPartPr>
            <p14:xfrm>
              <a:off x="3615568" y="4341417"/>
              <a:ext cx="1648440" cy="69912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602608" y="4322697"/>
                <a:ext cx="1680120" cy="73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4" name="Ink 133"/>
              <p14:cNvContentPartPr/>
              <p14:nvPr/>
            </p14:nvContentPartPr>
            <p14:xfrm>
              <a:off x="4024888" y="4984017"/>
              <a:ext cx="1010880" cy="12420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011928" y="4966017"/>
                <a:ext cx="10418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5" name="Ink 144"/>
              <p14:cNvContentPartPr/>
              <p14:nvPr/>
            </p14:nvContentPartPr>
            <p14:xfrm>
              <a:off x="6700048" y="4847577"/>
              <a:ext cx="93960" cy="0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0" y="0"/>
                <a:ext cx="939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" name="Ink 7"/>
              <p14:cNvContentPartPr/>
              <p14:nvPr/>
            </p14:nvContentPartPr>
            <p14:xfrm>
              <a:off x="4969888" y="4684857"/>
              <a:ext cx="4679640" cy="1400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59448" y="4675137"/>
                <a:ext cx="4698720" cy="14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Ink 32"/>
              <p14:cNvContentPartPr/>
              <p14:nvPr/>
            </p14:nvContentPartPr>
            <p14:xfrm>
              <a:off x="5153848" y="5967177"/>
              <a:ext cx="178920" cy="2170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40528" y="5956737"/>
                <a:ext cx="2005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1" name="Ink 60"/>
              <p14:cNvContentPartPr/>
              <p14:nvPr/>
            </p14:nvContentPartPr>
            <p14:xfrm>
              <a:off x="2726728" y="1640697"/>
              <a:ext cx="354960" cy="28908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14848" y="1628817"/>
                <a:ext cx="37404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2" name="Ink 61"/>
              <p14:cNvContentPartPr/>
              <p14:nvPr/>
            </p14:nvContentPartPr>
            <p14:xfrm>
              <a:off x="6081568" y="2848497"/>
              <a:ext cx="675360" cy="2253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70408" y="2836617"/>
                <a:ext cx="6984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3" name="Ink 62"/>
              <p14:cNvContentPartPr/>
              <p14:nvPr/>
            </p14:nvContentPartPr>
            <p14:xfrm>
              <a:off x="3984928" y="2680017"/>
              <a:ext cx="750960" cy="39996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970888" y="2668497"/>
                <a:ext cx="77400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4" name="Ink 63"/>
              <p14:cNvContentPartPr/>
              <p14:nvPr/>
            </p14:nvContentPartPr>
            <p14:xfrm>
              <a:off x="1322368" y="2617737"/>
              <a:ext cx="725400" cy="40248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307248" y="2605137"/>
                <a:ext cx="74988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/>
              <p14:cNvContentPartPr/>
              <p14:nvPr/>
            </p14:nvContentPartPr>
            <p14:xfrm>
              <a:off x="1635928" y="3821217"/>
              <a:ext cx="646560" cy="34920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24768" y="3810417"/>
                <a:ext cx="6663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6" name="Ink 65"/>
              <p14:cNvContentPartPr/>
              <p14:nvPr/>
            </p14:nvContentPartPr>
            <p14:xfrm>
              <a:off x="3061888" y="3572457"/>
              <a:ext cx="5461560" cy="48960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049288" y="3559497"/>
                <a:ext cx="548136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7" name="Ink 66"/>
              <p14:cNvContentPartPr/>
              <p14:nvPr/>
            </p14:nvContentPartPr>
            <p14:xfrm>
              <a:off x="1099168" y="4919577"/>
              <a:ext cx="2626560" cy="42984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84408" y="4906257"/>
                <a:ext cx="265356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5" name="Ink 74"/>
              <p14:cNvContentPartPr/>
              <p14:nvPr/>
            </p14:nvContentPartPr>
            <p14:xfrm>
              <a:off x="2826448" y="2024817"/>
              <a:ext cx="153360" cy="8748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813488" y="2011497"/>
                <a:ext cx="1778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8" name="Ink 77"/>
              <p14:cNvContentPartPr/>
              <p14:nvPr/>
            </p14:nvContentPartPr>
            <p14:xfrm>
              <a:off x="4586128" y="2065857"/>
              <a:ext cx="124920" cy="46080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73168" y="2052897"/>
                <a:ext cx="150120" cy="48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9" name="Ink 78"/>
              <p14:cNvContentPartPr/>
              <p14:nvPr/>
            </p14:nvContentPartPr>
            <p14:xfrm>
              <a:off x="2533048" y="2351697"/>
              <a:ext cx="5040" cy="5688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522248" y="2341257"/>
                <a:ext cx="2664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0" name="Ink 79"/>
              <p14:cNvContentPartPr/>
              <p14:nvPr/>
            </p14:nvContentPartPr>
            <p14:xfrm>
              <a:off x="3494248" y="5266257"/>
              <a:ext cx="363240" cy="109440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480928" y="5261577"/>
                <a:ext cx="388080" cy="11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/>
              <p14:cNvContentPartPr/>
              <p14:nvPr/>
            </p14:nvContentPartPr>
            <p14:xfrm>
              <a:off x="2906008" y="4269417"/>
              <a:ext cx="129240" cy="14940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893048" y="4255377"/>
                <a:ext cx="15696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8" name="Ink 97"/>
              <p14:cNvContentPartPr/>
              <p14:nvPr/>
            </p14:nvContentPartPr>
            <p14:xfrm>
              <a:off x="3655168" y="6289377"/>
              <a:ext cx="101880" cy="8208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644008" y="6276417"/>
                <a:ext cx="126360" cy="10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47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fiber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1018868"/>
          </a:xfrm>
        </p:spPr>
        <p:txBody>
          <a:bodyPr/>
          <a:lstStyle/>
          <a:p>
            <a:r>
              <a:rPr lang="en-US" dirty="0" smtClean="0"/>
              <a:t>Qualitatively the same physics, but more complicated to solve</a:t>
            </a:r>
          </a:p>
          <a:p>
            <a:pPr lvl="1"/>
            <a:r>
              <a:rPr lang="en-US" dirty="0" smtClean="0"/>
              <a:t>Slab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354473" y="1852264"/>
            <a:ext cx="4140678" cy="1319561"/>
            <a:chOff x="288447" y="1469078"/>
            <a:chExt cx="4140678" cy="1319561"/>
          </a:xfrm>
        </p:grpSpPr>
        <p:sp>
          <p:nvSpPr>
            <p:cNvPr id="4" name="Rectangle 3"/>
            <p:cNvSpPr/>
            <p:nvPr/>
          </p:nvSpPr>
          <p:spPr>
            <a:xfrm>
              <a:off x="619125" y="1819046"/>
              <a:ext cx="3810000" cy="491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619125" y="1800225"/>
                  <a:ext cx="363496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" y="1800225"/>
                  <a:ext cx="363496" cy="34996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588057" y="1469078"/>
                  <a:ext cx="1859868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=1 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vacuum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057" y="1469078"/>
                  <a:ext cx="1859868" cy="34996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/>
            <p:cNvCxnSpPr/>
            <p:nvPr/>
          </p:nvCxnSpPr>
          <p:spPr>
            <a:xfrm>
              <a:off x="1609725" y="1876425"/>
              <a:ext cx="192156" cy="3956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88447" y="2375321"/>
                  <a:ext cx="3626506" cy="4133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sub>
                            </m:sSub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000" b="0" i="1" dirty="0" smtClean="0">
                    <a:solidFill>
                      <a:schemeClr val="tx1"/>
                    </a:solidFill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447" y="2375321"/>
                  <a:ext cx="3626506" cy="41331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3697" b="-10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491169" y="3219757"/>
            <a:ext cx="9069705" cy="1584703"/>
            <a:chOff x="491169" y="3219757"/>
            <a:chExt cx="9069705" cy="1584703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91169" y="3219757"/>
              <a:ext cx="9069705" cy="1018868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Fiber</a:t>
              </a:r>
              <a:endParaRPr lang="en-US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3324225"/>
              <a:ext cx="2667000" cy="104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1838325" y="3892129"/>
              <a:ext cx="3445200" cy="288032"/>
              <a:chOff x="431949" y="2160265"/>
              <a:chExt cx="8064896" cy="576064"/>
            </a:xfr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grpSpPr>
          <p:sp>
            <p:nvSpPr>
              <p:cNvPr id="19" name="Rectangle 18"/>
              <p:cNvSpPr/>
              <p:nvPr/>
            </p:nvSpPr>
            <p:spPr>
              <a:xfrm>
                <a:off x="504056" y="2160265"/>
                <a:ext cx="7920781" cy="57606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31949" y="2160265"/>
                <a:ext cx="143917" cy="57606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352928" y="2160265"/>
                <a:ext cx="143917" cy="576064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572125" y="4454492"/>
              <a:ext cx="35814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Exercise in Bessel functions!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82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fiber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1018868"/>
          </a:xfrm>
        </p:spPr>
        <p:txBody>
          <a:bodyPr/>
          <a:lstStyle/>
          <a:p>
            <a:r>
              <a:rPr lang="en-US" dirty="0" smtClean="0"/>
              <a:t>Fiber dispersion relation (numerical solution)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491170" y="5534025"/>
                <a:ext cx="6681156" cy="1780868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Fiber becomes single mode when diameter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Significant evanescent tail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70" y="5534025"/>
                <a:ext cx="6681156" cy="1780868"/>
              </a:xfrm>
              <a:prstGeom prst="rect">
                <a:avLst/>
              </a:prstGeom>
              <a:blipFill rotWithShape="0">
                <a:blip r:embed="rId2"/>
                <a:stretch>
                  <a:fillRect l="-1277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49" y="1558925"/>
            <a:ext cx="4722076" cy="3594100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5724525" y="3074352"/>
            <a:ext cx="3888105" cy="563245"/>
          </a:xfrm>
          <a:prstGeom prst="rect">
            <a:avLst/>
          </a:prstGeom>
        </p:spPr>
        <p:txBody>
          <a:bodyPr vert="horz" lIns="100794" tIns="50397" rIns="100794" bIns="50397" rtlCol="0">
            <a:normAutofit fontScale="77500" lnSpcReduction="2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d=500 nm diameter fiber,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n=1.5 refractive index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55909" y="1517815"/>
            <a:ext cx="3170112" cy="2797010"/>
            <a:chOff x="1855909" y="1517815"/>
            <a:chExt cx="3170112" cy="279701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855909" y="1800225"/>
              <a:ext cx="2611316" cy="2514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249590" y="1517815"/>
                  <a:ext cx="776431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𝑐𝑘</m:t>
                        </m:r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9590" y="1517815"/>
                  <a:ext cx="776431" cy="257635"/>
                </a:xfrm>
                <a:prstGeom prst="rect">
                  <a:avLst/>
                </a:prstGeom>
                <a:blipFill>
                  <a:blip r:embed="rId4"/>
                  <a:stretch>
                    <a:fillRect l="-3150" t="-2381" r="-6299" b="-119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extBox 24"/>
          <p:cNvSpPr txBox="1"/>
          <p:nvPr/>
        </p:nvSpPr>
        <p:spPr>
          <a:xfrm>
            <a:off x="1980468" y="2166570"/>
            <a:ext cx="130565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radiative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13401" y="3588759"/>
            <a:ext cx="2248825" cy="767098"/>
            <a:chOff x="2113401" y="3588837"/>
            <a:chExt cx="2248825" cy="767098"/>
          </a:xfrm>
        </p:grpSpPr>
        <p:sp>
          <p:nvSpPr>
            <p:cNvPr id="26" name="Oval 25"/>
            <p:cNvSpPr/>
            <p:nvPr/>
          </p:nvSpPr>
          <p:spPr>
            <a:xfrm rot="-2100000">
              <a:off x="2113401" y="3588837"/>
              <a:ext cx="1295400" cy="304800"/>
            </a:xfrm>
            <a:prstGeom prst="ellipse">
              <a:avLst/>
            </a:prstGeom>
            <a:solidFill>
              <a:srgbClr val="00B050">
                <a:alpha val="51000"/>
              </a:srgb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2762026" y="3792690"/>
              <a:ext cx="16002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00B050"/>
                  </a:solidFill>
                </a:rPr>
                <a:t>single mode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5227715"/>
            <a:ext cx="2706053" cy="231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6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5" y="1454987"/>
            <a:ext cx="2696112" cy="2052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nanofibers to photonic crystal waveguides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Normal fiber: light guided by total internal reflection</a:t>
            </a:r>
            <a:endParaRPr lang="en-GB" dirty="0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76425"/>
            <a:ext cx="5904484" cy="380964"/>
          </a:xfrm>
          <a:prstGeom prst="rect">
            <a:avLst/>
          </a:prstGeom>
          <a:noFill/>
          <a:effectLst/>
        </p:spPr>
      </p:pic>
      <p:cxnSp>
        <p:nvCxnSpPr>
          <p:cNvPr id="23" name="Straight Arrow Connector 22"/>
          <p:cNvCxnSpPr/>
          <p:nvPr/>
        </p:nvCxnSpPr>
        <p:spPr>
          <a:xfrm flipV="1">
            <a:off x="656209" y="1895389"/>
            <a:ext cx="762000" cy="241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436315" y="1889267"/>
            <a:ext cx="743894" cy="247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198315" y="1900653"/>
            <a:ext cx="762000" cy="241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78421" y="1894531"/>
            <a:ext cx="743894" cy="247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780409" y="1900653"/>
            <a:ext cx="762000" cy="241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60515" y="1894531"/>
            <a:ext cx="743894" cy="247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85409" y="1818331"/>
                <a:ext cx="76194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09" y="1818331"/>
                <a:ext cx="761940" cy="3499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37609" y="2258437"/>
                <a:ext cx="1952586" cy="370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𝑐𝑙𝑎𝑑𝑑𝑖𝑛𝑔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609" y="2258437"/>
                <a:ext cx="1952586" cy="370935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66725" y="2652713"/>
            <a:ext cx="7010400" cy="1602494"/>
            <a:chOff x="466725" y="2652713"/>
            <a:chExt cx="7010400" cy="1602494"/>
          </a:xfrm>
        </p:grpSpPr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541020" y="2652713"/>
              <a:ext cx="6936105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Single defect: scattering</a:t>
              </a:r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6725" y="3629025"/>
              <a:ext cx="68580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  <a:sp3d prstMaterial="dkEdge">
              <a:bevelT h="222250"/>
              <a:bevelB h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000125" y="3480401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780231" y="3474279"/>
              <a:ext cx="743894" cy="2475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542231" y="3485665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3384207" y="3440400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2524125" y="3474279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200525" y="3454730"/>
              <a:ext cx="762000" cy="24144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980631" y="3448608"/>
              <a:ext cx="743894" cy="24756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3819525" y="3095625"/>
              <a:ext cx="246705" cy="480605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667125" y="3592813"/>
              <a:ext cx="228600" cy="66239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33389" y="4129089"/>
            <a:ext cx="8567736" cy="1821820"/>
            <a:chOff x="433389" y="4129089"/>
            <a:chExt cx="8567736" cy="1821820"/>
          </a:xfrm>
        </p:grpSpPr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493884" y="4129089"/>
              <a:ext cx="8507241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Periodic defects: strong interference in scattering</a:t>
              </a:r>
              <a:endParaRPr lang="en-GB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3389" y="5078102"/>
              <a:ext cx="68580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  <a:sp3d prstMaterial="dkEdge">
              <a:bevelT h="222250"/>
              <a:bevelB h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524819" y="4916259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304925" y="4910137"/>
              <a:ext cx="743894" cy="2475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2066925" y="4921523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3350871" y="4889477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295525" y="489584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238245" y="489108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420709" y="490222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363429" y="489746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 flipV="1">
              <a:off x="2972272" y="4901655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4039072" y="4905377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5120160" y="4895849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579315" y="5535302"/>
              <a:ext cx="1176839" cy="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2905125" y="5457825"/>
                  <a:ext cx="493212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/>
                          </a:rPr>
                          <m:t>𝑎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5125" y="5457825"/>
                  <a:ext cx="493212" cy="49308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121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nanofibers to photonic crystal waveguides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1533525" y="1343025"/>
            <a:ext cx="6858000" cy="1061432"/>
            <a:chOff x="433389" y="4889477"/>
            <a:chExt cx="6858000" cy="1061432"/>
          </a:xfrm>
        </p:grpSpPr>
        <p:sp>
          <p:nvSpPr>
            <p:cNvPr id="50" name="Rectangle 49"/>
            <p:cNvSpPr/>
            <p:nvPr/>
          </p:nvSpPr>
          <p:spPr>
            <a:xfrm>
              <a:off x="433389" y="5078102"/>
              <a:ext cx="68580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  <a:sp3d prstMaterial="dkEdge">
              <a:bevelT h="222250"/>
              <a:bevelB h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524819" y="4916259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304925" y="4910137"/>
              <a:ext cx="743894" cy="2475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2066925" y="4921523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3350871" y="4889477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295525" y="489584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238245" y="489108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420709" y="490222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363429" y="489746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 flipV="1">
              <a:off x="2972272" y="4901655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4039072" y="4905377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5120160" y="4895849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579315" y="5535302"/>
              <a:ext cx="1176839" cy="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2905125" y="5457825"/>
                  <a:ext cx="493212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/>
                          </a:rPr>
                          <m:t>𝑎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5125" y="5457825"/>
                  <a:ext cx="493212" cy="49308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Content Placeholder 2"/>
          <p:cNvSpPr txBox="1">
            <a:spLocks/>
          </p:cNvSpPr>
          <p:nvPr/>
        </p:nvSpPr>
        <p:spPr>
          <a:xfrm>
            <a:off x="376238" y="3446780"/>
            <a:ext cx="5957888" cy="639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Bloch band structure</a:t>
            </a:r>
            <a:endParaRPr lang="en-GB" dirty="0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376237" y="5229225"/>
            <a:ext cx="9310688" cy="9906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Band gaps – forbidden propagation due to strong destructive interference</a:t>
            </a:r>
            <a:endParaRPr lang="en-GB" dirty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333625"/>
            <a:ext cx="4876800" cy="28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98763" y="3482601"/>
            <a:ext cx="3529786" cy="258446"/>
          </a:xfrm>
          <a:prstGeom prst="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378573" y="6219825"/>
            <a:ext cx="9310688" cy="9906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Slow light near band edge, due to multiple reflections from periodic modulation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8061158" y="3693273"/>
            <a:ext cx="2059063" cy="621056"/>
            <a:chOff x="8061158" y="3693273"/>
            <a:chExt cx="2059063" cy="621056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8596221" y="3693273"/>
              <a:ext cx="1524000" cy="121339"/>
            </a:xfrm>
            <a:prstGeom prst="line">
              <a:avLst/>
            </a:prstGeom>
            <a:ln w="317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061158" y="4004885"/>
                  <a:ext cx="1501758" cy="309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1158" y="4004885"/>
                  <a:ext cx="1501758" cy="30944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15" t="-3922" b="-27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095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5" grpId="0" animBg="1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Photonic crystal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Add slow spatial variation to dielectric modulation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1571625"/>
            <a:ext cx="5584641" cy="63045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990725" y="2234789"/>
            <a:ext cx="1219200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Region 1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546285" y="2245473"/>
            <a:ext cx="1219200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Region 1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37877" y="2245472"/>
            <a:ext cx="1219200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Region 2</a:t>
            </a:r>
            <a:endParaRPr lang="en-US" sz="2000" b="1" dirty="0">
              <a:solidFill>
                <a:srgbClr val="00B05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13046" y="2760232"/>
            <a:ext cx="6049680" cy="3423737"/>
            <a:chOff x="513046" y="2760232"/>
            <a:chExt cx="6049680" cy="342373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94" y="3303642"/>
              <a:ext cx="4876800" cy="2880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2283573" y="5222501"/>
              <a:ext cx="4572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1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513046" y="2760232"/>
              <a:ext cx="6049680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Band structure of different regions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41911" y="3704477"/>
            <a:ext cx="4897414" cy="1752600"/>
            <a:chOff x="4941911" y="3704477"/>
            <a:chExt cx="4897414" cy="1752600"/>
          </a:xfrm>
        </p:grpSpPr>
        <p:sp>
          <p:nvSpPr>
            <p:cNvPr id="13" name="Oval 12"/>
            <p:cNvSpPr/>
            <p:nvPr/>
          </p:nvSpPr>
          <p:spPr>
            <a:xfrm>
              <a:off x="4941911" y="4504577"/>
              <a:ext cx="164164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5570220" y="3704477"/>
              <a:ext cx="4269105" cy="17526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Light propagating in region 2 cannot radiate into region 1 </a:t>
              </a:r>
              <a:r>
                <a:rPr lang="en-US" b="1" dirty="0" smtClean="0">
                  <a:solidFill>
                    <a:srgbClr val="C00000"/>
                  </a:solidFill>
                </a:rPr>
                <a:t>→</a:t>
              </a:r>
              <a:r>
                <a:rPr lang="en-US" dirty="0" smtClean="0"/>
                <a:t> confined!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9021" y="6189980"/>
            <a:ext cx="9069705" cy="1300554"/>
            <a:chOff x="519021" y="6189980"/>
            <a:chExt cx="9069705" cy="1300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ontent Placeholder 2"/>
                <p:cNvSpPr txBox="1">
                  <a:spLocks/>
                </p:cNvSpPr>
                <p:nvPr/>
              </p:nvSpPr>
              <p:spPr>
                <a:xfrm>
                  <a:off x="519021" y="6189980"/>
                  <a:ext cx="9069705" cy="6394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Cavity mode with diffraction limited mode volume,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021" y="6189980"/>
                  <a:ext cx="9069705" cy="63944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41" t="-6667"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9459" y="6753225"/>
              <a:ext cx="5229738" cy="73730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452843" y="4575704"/>
            <a:ext cx="3579906" cy="952345"/>
            <a:chOff x="1447055" y="4655938"/>
            <a:chExt cx="3579906" cy="952345"/>
          </a:xfrm>
        </p:grpSpPr>
        <p:sp>
          <p:nvSpPr>
            <p:cNvPr id="10" name="Freeform 9"/>
            <p:cNvSpPr/>
            <p:nvPr/>
          </p:nvSpPr>
          <p:spPr>
            <a:xfrm>
              <a:off x="1447055" y="4655938"/>
              <a:ext cx="3579906" cy="934639"/>
            </a:xfrm>
            <a:custGeom>
              <a:avLst/>
              <a:gdLst>
                <a:gd name="connsiteX0" fmla="*/ 0 w 3579906"/>
                <a:gd name="connsiteY0" fmla="*/ 934639 h 934639"/>
                <a:gd name="connsiteX1" fmla="*/ 1153459 w 3579906"/>
                <a:gd name="connsiteY1" fmla="*/ 528239 h 934639"/>
                <a:gd name="connsiteX2" fmla="*/ 3012141 w 3579906"/>
                <a:gd name="connsiteY2" fmla="*/ 80003 h 934639"/>
                <a:gd name="connsiteX3" fmla="*/ 3579906 w 3579906"/>
                <a:gd name="connsiteY3" fmla="*/ 2309 h 93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9906" h="934639">
                  <a:moveTo>
                    <a:pt x="0" y="934639"/>
                  </a:moveTo>
                  <a:cubicBezTo>
                    <a:pt x="325718" y="802658"/>
                    <a:pt x="651436" y="670678"/>
                    <a:pt x="1153459" y="528239"/>
                  </a:cubicBezTo>
                  <a:cubicBezTo>
                    <a:pt x="1655483" y="385800"/>
                    <a:pt x="2607733" y="167658"/>
                    <a:pt x="3012141" y="80003"/>
                  </a:cubicBezTo>
                  <a:cubicBezTo>
                    <a:pt x="3416549" y="-7652"/>
                    <a:pt x="3498227" y="-2672"/>
                    <a:pt x="3579906" y="2309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1762874" y="5045038"/>
              <a:ext cx="4572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00B050"/>
                  </a:solidFill>
                </a:rPr>
                <a:t>2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7858125" y="1730001"/>
            <a:ext cx="2146381" cy="59095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Painter (Caltech)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Atom-photon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129327"/>
          </a:xfrm>
        </p:spPr>
        <p:txBody>
          <a:bodyPr>
            <a:normAutofit/>
          </a:bodyPr>
          <a:lstStyle/>
          <a:p>
            <a:r>
              <a:rPr lang="en-US" dirty="0" smtClean="0"/>
              <a:t>Problem #1: single atoms and photons don’t like to talk to each other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952625"/>
            <a:ext cx="3381375" cy="13525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847566" y="25298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818230" y="2257425"/>
            <a:ext cx="197644" cy="762000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49555" y="1813195"/>
            <a:ext cx="99060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220443" y="3217463"/>
            <a:ext cx="1656482" cy="944962"/>
            <a:chOff x="4220443" y="3217463"/>
            <a:chExt cx="1656482" cy="9449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608116" y="3460758"/>
                  <a:ext cx="1268809" cy="701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eg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8116" y="3460758"/>
                  <a:ext cx="1268809" cy="70166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6"/>
            <p:cNvGrpSpPr>
              <a:grpSpLocks/>
            </p:cNvGrpSpPr>
            <p:nvPr/>
          </p:nvGrpSpPr>
          <p:grpSpPr bwMode="auto">
            <a:xfrm rot="9120000">
              <a:off x="4220443" y="3217463"/>
              <a:ext cx="702724" cy="342874"/>
              <a:chOff x="1948" y="926"/>
              <a:chExt cx="654" cy="507"/>
            </a:xfrm>
          </p:grpSpPr>
          <p:sp>
            <p:nvSpPr>
              <p:cNvPr id="20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941601" y="3431457"/>
            <a:ext cx="2109784" cy="730968"/>
            <a:chOff x="6941601" y="3431457"/>
            <a:chExt cx="2109784" cy="7309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324725" y="3779563"/>
                  <a:ext cx="1105239" cy="3828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eg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4725" y="3779563"/>
                  <a:ext cx="1105239" cy="38286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525" t="-3175" r="-2210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6941601" y="3431457"/>
              <a:ext cx="210978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diffraction limit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9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Interfacing atoms to nanophotonics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8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Interfacing atoms with nanophotonics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Goal: add atoms to turn an otherwise classical dielectric into a </a:t>
            </a:r>
            <a:r>
              <a:rPr lang="en-US" i="1" dirty="0" smtClean="0">
                <a:solidFill>
                  <a:srgbClr val="C00000"/>
                </a:solidFill>
              </a:rPr>
              <a:t>quantum</a:t>
            </a:r>
            <a:r>
              <a:rPr lang="en-US" dirty="0" smtClean="0"/>
              <a:t> dielectric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33525" y="2567593"/>
            <a:ext cx="6858000" cy="645825"/>
            <a:chOff x="433389" y="4889477"/>
            <a:chExt cx="6858000" cy="645825"/>
          </a:xfrm>
        </p:grpSpPr>
        <p:sp>
          <p:nvSpPr>
            <p:cNvPr id="5" name="Rectangle 4"/>
            <p:cNvSpPr/>
            <p:nvPr/>
          </p:nvSpPr>
          <p:spPr>
            <a:xfrm>
              <a:off x="433389" y="5078102"/>
              <a:ext cx="68580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  <a:sp3d prstMaterial="dkEdge">
              <a:bevelT h="222250"/>
              <a:bevelB h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350871" y="4889477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295525" y="489584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238245" y="489108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420709" y="490222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363429" y="489746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2397" y="2045262"/>
            <a:ext cx="4456079" cy="316155"/>
            <a:chOff x="2582397" y="2045262"/>
            <a:chExt cx="4456079" cy="316155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686114" y="2045262"/>
              <a:ext cx="271055" cy="27432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631269" y="2082611"/>
              <a:ext cx="271055" cy="27432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582397" y="2087097"/>
              <a:ext cx="271055" cy="27432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5698508" y="2075143"/>
              <a:ext cx="271055" cy="27432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6767421" y="2064681"/>
              <a:ext cx="271055" cy="274320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508557" y="3446780"/>
            <a:ext cx="9069705" cy="2011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Easy with </a:t>
            </a:r>
            <a:r>
              <a:rPr lang="en-US" dirty="0" err="1" smtClean="0"/>
              <a:t>Powerpoint</a:t>
            </a:r>
            <a:r>
              <a:rPr lang="en-US" dirty="0" smtClean="0"/>
              <a:t>, but harder in real life!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US" dirty="0" smtClean="0"/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Traditional approaches to atom cooling and trapping generally not suited to complicated nanophotonic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80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trapping of atoms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563245"/>
          </a:xfrm>
        </p:spPr>
        <p:txBody>
          <a:bodyPr/>
          <a:lstStyle/>
          <a:p>
            <a:r>
              <a:rPr lang="en-US" dirty="0" smtClean="0"/>
              <a:t>Force arising from dipole polarizability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36377" y="1806208"/>
            <a:ext cx="1762864" cy="2225049"/>
            <a:chOff x="636377" y="4016008"/>
            <a:chExt cx="1762864" cy="222504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47725" y="5340320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47725" y="4299397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Down Arrow 12"/>
            <p:cNvSpPr/>
            <p:nvPr/>
          </p:nvSpPr>
          <p:spPr>
            <a:xfrm rot="10800000">
              <a:off x="1034572" y="4547392"/>
              <a:ext cx="354879" cy="758214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627876" y="5079413"/>
                  <a:ext cx="771365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𝒈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7876" y="5079413"/>
                  <a:ext cx="771365" cy="49308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618351" y="4016008"/>
                  <a:ext cx="724877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𝒆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8351" y="4016008"/>
                  <a:ext cx="724877" cy="49308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664544" y="5520740"/>
                  <a:ext cx="1239314" cy="3743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  <m:r>
                          <a:rPr lang="en-US" b="1" i="1" smtClean="0">
                            <a:latin typeface="Cambria Math"/>
                          </a:rPr>
                          <m:t>&lt;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𝒆𝒈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544" y="5520740"/>
                  <a:ext cx="1239314" cy="37439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36377" y="5891089"/>
                  <a:ext cx="1323567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𝜶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sub>
                            </m:sSub>
                          </m:e>
                        </m:d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&gt;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377" y="5891089"/>
                  <a:ext cx="1323567" cy="34996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3123461" y="1677670"/>
            <a:ext cx="1762864" cy="2353574"/>
            <a:chOff x="3123461" y="3887470"/>
            <a:chExt cx="1762864" cy="2353574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334809" y="5340307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334809" y="4299384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Down Arrow 19"/>
            <p:cNvSpPr/>
            <p:nvPr/>
          </p:nvSpPr>
          <p:spPr>
            <a:xfrm rot="10800000">
              <a:off x="3521655" y="3887470"/>
              <a:ext cx="354879" cy="1418123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114960" y="5079400"/>
                  <a:ext cx="771365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𝒈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960" y="5079400"/>
                  <a:ext cx="771365" cy="49308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105435" y="4015995"/>
                  <a:ext cx="724877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𝒆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435" y="4015995"/>
                  <a:ext cx="724877" cy="49308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151628" y="5520727"/>
                  <a:ext cx="1239314" cy="3743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  <m:r>
                          <a:rPr lang="en-US" b="1" i="1" smtClean="0">
                            <a:latin typeface="Cambria Math"/>
                          </a:rPr>
                          <m:t>&gt;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𝒆𝒈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628" y="5520727"/>
                  <a:ext cx="1239314" cy="37439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123461" y="5891076"/>
                  <a:ext cx="1323567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𝜶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sub>
                            </m:sSub>
                          </m:e>
                        </m:d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&lt;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3461" y="5891076"/>
                  <a:ext cx="1323567" cy="34996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605195" y="2101800"/>
            <a:ext cx="4139244" cy="962163"/>
            <a:chOff x="5648325" y="4174276"/>
            <a:chExt cx="4139244" cy="9621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648325" y="4508254"/>
                  <a:ext cx="3411575" cy="628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𝑈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US" sz="2000" b="0" i="1" smtClean="0">
                            <a:latin typeface="Cambria Math"/>
                          </a:rPr>
                          <m:t>=−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Re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latin typeface="Cambria Math"/>
                          </a:rPr>
                          <m:t>𝐸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8325" y="4508254"/>
                  <a:ext cx="3411575" cy="62818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5899464" y="4174276"/>
              <a:ext cx="3888105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Optical tweezer potential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>
          <a:xfrm>
            <a:off x="542925" y="4086225"/>
            <a:ext cx="9069705" cy="1066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Atoms seek intensity maxima (minima) for red (blue) detuned beams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7413" y="5153025"/>
            <a:ext cx="9069705" cy="1066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Need to use far off-resonant beams to avoid recoil heating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/>
              <p:cNvSpPr txBox="1">
                <a:spLocks/>
              </p:cNvSpPr>
              <p:nvPr/>
            </p:nvSpPr>
            <p:spPr>
              <a:xfrm>
                <a:off x="5480940" y="6143625"/>
                <a:ext cx="2973705" cy="71242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00000"/>
                  </a:lnSpc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940" y="6143625"/>
                <a:ext cx="2973705" cy="7124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504950" y="5567309"/>
            <a:ext cx="3381375" cy="1671426"/>
            <a:chOff x="1504950" y="5567309"/>
            <a:chExt cx="3381375" cy="1671426"/>
          </a:xfrm>
        </p:grpSpPr>
        <p:grpSp>
          <p:nvGrpSpPr>
            <p:cNvPr id="4" name="Group 3"/>
            <p:cNvGrpSpPr/>
            <p:nvPr/>
          </p:nvGrpSpPr>
          <p:grpSpPr>
            <a:xfrm>
              <a:off x="1504950" y="5857875"/>
              <a:ext cx="3381375" cy="1380860"/>
              <a:chOff x="1504950" y="5857875"/>
              <a:chExt cx="3381375" cy="1380860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4950" y="5857875"/>
                <a:ext cx="3381375" cy="1352550"/>
              </a:xfrm>
              <a:prstGeom prst="rect">
                <a:avLst/>
              </a:prstGeom>
            </p:spPr>
          </p:pic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3063754" y="6382064"/>
                <a:ext cx="271055" cy="27432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ight Arrow 9"/>
              <p:cNvSpPr/>
              <p:nvPr/>
            </p:nvSpPr>
            <p:spPr>
              <a:xfrm rot="8220000">
                <a:off x="2800016" y="6586183"/>
                <a:ext cx="304800" cy="38640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2537371" y="6895243"/>
                    <a:ext cx="343647" cy="34349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7371" y="6895243"/>
                    <a:ext cx="343647" cy="343492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31579" r="-31579" b="-10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-540000">
              <a:off x="3342689" y="5567309"/>
              <a:ext cx="1038225" cy="804863"/>
              <a:chOff x="1948" y="926"/>
              <a:chExt cx="654" cy="507"/>
            </a:xfrm>
          </p:grpSpPr>
          <p:sp>
            <p:nvSpPr>
              <p:cNvPr id="33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52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trapping near nanofiber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563245"/>
          </a:xfrm>
        </p:spPr>
        <p:txBody>
          <a:bodyPr/>
          <a:lstStyle/>
          <a:p>
            <a:r>
              <a:rPr lang="en-US" dirty="0" smtClean="0"/>
              <a:t>Guided mode intensity profile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0" y="1495425"/>
            <a:ext cx="223060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8525" y="1925588"/>
            <a:ext cx="510540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nm radius fiber</a:t>
            </a:r>
          </a:p>
          <a:p>
            <a:r>
              <a:rPr lang="en-US" dirty="0" smtClean="0"/>
              <a:t>n = 1.45 (SiO2)</a:t>
            </a:r>
          </a:p>
          <a:p>
            <a:r>
              <a:rPr lang="en-US" dirty="0" smtClean="0"/>
              <a:t>937 nm (free-space) wavelength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9795" y="3400425"/>
            <a:ext cx="9069705" cy="1066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Use a combination of red and blue detuned beams to create a stable potential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99796" y="4449297"/>
            <a:ext cx="4919930" cy="2209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000" dirty="0" smtClean="0"/>
              <a:t>Red-detuned (lower freq.) has a longer wavelength, so it attracts atoms toward fiber at large distances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000" dirty="0" smtClean="0"/>
              <a:t>Blue-detuned creates a short-range repulsion, preventing atom from crashing into fiber surface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57925" y="3793276"/>
            <a:ext cx="4064478" cy="2959949"/>
            <a:chOff x="6257925" y="3793276"/>
            <a:chExt cx="4064478" cy="2959949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413" y="4182663"/>
              <a:ext cx="2323068" cy="257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6743646" y="3793276"/>
              <a:ext cx="2553653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Trap potential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257925" y="5534025"/>
              <a:ext cx="762000" cy="45720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8299507" y="5534025"/>
              <a:ext cx="625418" cy="38100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8606233" y="5885180"/>
              <a:ext cx="171617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/>
                <a:t>Trap minima</a:t>
              </a:r>
              <a:endParaRPr lang="en-US" sz="20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/>
              <p:cNvSpPr txBox="1">
                <a:spLocks/>
              </p:cNvSpPr>
              <p:nvPr/>
            </p:nvSpPr>
            <p:spPr>
              <a:xfrm>
                <a:off x="499795" y="6583573"/>
                <a:ext cx="9069705" cy="10668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Typical trap depth: 100’s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K</a:t>
                </a:r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Lifetime (without cooling): 100 </a:t>
                </a:r>
                <a:r>
                  <a:rPr lang="en-US" dirty="0" err="1" smtClean="0"/>
                  <a:t>ms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95" y="6583573"/>
                <a:ext cx="9069705" cy="1066800"/>
              </a:xfrm>
              <a:prstGeom prst="rect">
                <a:avLst/>
              </a:prstGeom>
              <a:blipFill rotWithShape="0">
                <a:blip r:embed="rId4"/>
                <a:stretch>
                  <a:fillRect l="-941" t="-400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the trap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Experimental setup: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512677"/>
            <a:ext cx="45339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13575" y="1865101"/>
            <a:ext cx="2524125" cy="2076451"/>
            <a:chOff x="1513575" y="1865101"/>
            <a:chExt cx="2524125" cy="2076451"/>
          </a:xfrm>
        </p:grpSpPr>
        <p:grpSp>
          <p:nvGrpSpPr>
            <p:cNvPr id="5" name="Group 4"/>
            <p:cNvGrpSpPr/>
            <p:nvPr/>
          </p:nvGrpSpPr>
          <p:grpSpPr>
            <a:xfrm>
              <a:off x="2514597" y="1865101"/>
              <a:ext cx="1047752" cy="838200"/>
              <a:chOff x="4371973" y="2409825"/>
              <a:chExt cx="1047752" cy="8382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371973" y="2828926"/>
                <a:ext cx="457200" cy="419099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371973" y="2409825"/>
                <a:ext cx="1047752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MOT</a:t>
                </a:r>
                <a:endParaRPr lang="en-GB" dirty="0"/>
              </a:p>
            </p:txBody>
          </p: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575" y="3036677"/>
              <a:ext cx="2524125" cy="904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499795" y="4056380"/>
            <a:ext cx="9069705" cy="1553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The red-detuned beam can be sent in from both sides to create a standing wave (1D optical lattice for atoms)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Many trapping minima, but need to fill them with atoms!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9795" y="5521432"/>
            <a:ext cx="9069705" cy="1553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 magneto-optical trap probabilistically cools a cloud of cold atoms into the trap sites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Typically ~50% filling probability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67326" y="1615466"/>
            <a:ext cx="4648199" cy="1784959"/>
          </a:xfrm>
          <a:prstGeom prst="rect">
            <a:avLst/>
          </a:prstGeom>
        </p:spPr>
        <p:txBody>
          <a:bodyPr vert="horz" lIns="100794" tIns="50397" rIns="100794" bIns="50397" rtlCol="0">
            <a:no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b="1" dirty="0" err="1" smtClean="0">
                <a:solidFill>
                  <a:srgbClr val="C00000"/>
                </a:solidFill>
              </a:rPr>
              <a:t>Rauschenbeutel</a:t>
            </a:r>
            <a:r>
              <a:rPr lang="en-US" sz="1800" b="1" dirty="0" smtClean="0">
                <a:solidFill>
                  <a:srgbClr val="C00000"/>
                </a:solidFill>
              </a:rPr>
              <a:t> group (Vienna)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endParaRPr lang="en-US" sz="1800" b="1" dirty="0" smtClean="0">
              <a:solidFill>
                <a:srgbClr val="C00000"/>
              </a:solidFill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C00000"/>
                </a:solidFill>
              </a:rPr>
              <a:t>Also </a:t>
            </a:r>
            <a:r>
              <a:rPr lang="en-US" sz="1800" b="1" dirty="0" err="1" smtClean="0">
                <a:solidFill>
                  <a:srgbClr val="C00000"/>
                </a:solidFill>
              </a:rPr>
              <a:t>Hakuta</a:t>
            </a:r>
            <a:r>
              <a:rPr lang="en-US" sz="1800" b="1" dirty="0" smtClean="0">
                <a:solidFill>
                  <a:srgbClr val="C00000"/>
                </a:solidFill>
              </a:rPr>
              <a:t> (Tokyo), Kimble (Caltech), Orozco (Maryland), </a:t>
            </a:r>
            <a:r>
              <a:rPr lang="en-US" sz="1800" b="1" dirty="0" err="1" smtClean="0">
                <a:solidFill>
                  <a:srgbClr val="C00000"/>
                </a:solidFill>
              </a:rPr>
              <a:t>Laurat</a:t>
            </a:r>
            <a:r>
              <a:rPr lang="en-US" sz="1800" b="1" dirty="0" smtClean="0">
                <a:solidFill>
                  <a:srgbClr val="C00000"/>
                </a:solidFill>
              </a:rPr>
              <a:t> (Paris), </a:t>
            </a:r>
            <a:r>
              <a:rPr lang="en-US" sz="1800" b="1" dirty="0" err="1" smtClean="0">
                <a:solidFill>
                  <a:srgbClr val="C00000"/>
                </a:solidFill>
              </a:rPr>
              <a:t>Polzik</a:t>
            </a:r>
            <a:r>
              <a:rPr lang="en-US" sz="1800" b="1" dirty="0" smtClean="0">
                <a:solidFill>
                  <a:srgbClr val="C00000"/>
                </a:solidFill>
              </a:rPr>
              <a:t> (Niels Bohr), …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Atom-light interactions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868045"/>
          </a:xfrm>
        </p:spPr>
        <p:txBody>
          <a:bodyPr>
            <a:normAutofit/>
          </a:bodyPr>
          <a:lstStyle/>
          <a:p>
            <a:r>
              <a:rPr lang="en-US" dirty="0" smtClean="0"/>
              <a:t>Transmission spectra reveal properties of atomic ensemble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39" y="1571625"/>
            <a:ext cx="313278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0725" y="2335623"/>
            <a:ext cx="35052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fit to broadened </a:t>
            </a:r>
            <a:r>
              <a:rPr lang="en-US" dirty="0" err="1" smtClean="0"/>
              <a:t>Lorentzian</a:t>
            </a:r>
            <a:r>
              <a:rPr lang="en-US" dirty="0" smtClean="0"/>
              <a:t> response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3467097"/>
                <a:ext cx="9458325" cy="998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On resonance:</a:t>
                </a:r>
              </a:p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attenuation ~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atom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exp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OD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467097"/>
                <a:ext cx="9458325" cy="998158"/>
              </a:xfrm>
              <a:prstGeom prst="rect">
                <a:avLst/>
              </a:prstGeom>
              <a:blipFill rotWithShape="1">
                <a:blip r:embed="rId3"/>
                <a:stretch>
                  <a:fillRect l="-1032" t="-7362" b="-4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00061" y="4457705"/>
            <a:ext cx="9069705" cy="2924170"/>
            <a:chOff x="500061" y="4457705"/>
            <a:chExt cx="9069705" cy="29241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ontent Placeholder 2"/>
                <p:cNvSpPr txBox="1">
                  <a:spLocks/>
                </p:cNvSpPr>
                <p:nvPr/>
              </p:nvSpPr>
              <p:spPr>
                <a:xfrm>
                  <a:off x="500061" y="4457705"/>
                  <a:ext cx="9069705" cy="6394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00B0F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>
                      <a:srgbClr val="FF0000"/>
                    </a:buClr>
                  </a:pPr>
                  <a:r>
                    <a:rPr lang="en-US" dirty="0" smtClean="0">
                      <a:solidFill>
                        <a:schemeClr val="tx1"/>
                      </a:solidFill>
                    </a:rPr>
                    <a:t>Separate info 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atom</m:t>
                          </m:r>
                        </m:sub>
                      </m:sSub>
                    </m:oMath>
                  </a14:m>
                  <a:r>
                    <a:rPr lang="en-US" dirty="0" smtClean="0">
                      <a:solidFill>
                        <a:schemeClr val="tx1"/>
                      </a:solidFill>
                    </a:rPr>
                    <a:t> obtained from nonlinear absorption</a:t>
                  </a:r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061" y="4457705"/>
                  <a:ext cx="9069705" cy="63944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941" t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25" y="5000625"/>
              <a:ext cx="3990975" cy="2381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947724" y="5097150"/>
            <a:ext cx="5211201" cy="2017733"/>
            <a:chOff x="4780524" y="5364142"/>
            <a:chExt cx="5211201" cy="20177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191125" y="5364142"/>
                  <a:ext cx="3511923" cy="779316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GB" sz="2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0.08</m:t>
                      </m:r>
                    </m:oMath>
                  </a14:m>
                  <a:r>
                    <a:rPr lang="en-GB" sz="2400" dirty="0" smtClean="0">
                      <a:solidFill>
                        <a:schemeClr val="tx1"/>
                      </a:solidFill>
                    </a:rPr>
                    <a:t> for single atom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𝑎𝑡𝑜𝑚</m:t>
                            </m:r>
                          </m:sub>
                        </m:sSub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~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125" y="5364142"/>
                  <a:ext cx="3511923" cy="77931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72" t="-7576" r="-345"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4780524" y="6513830"/>
              <a:ext cx="5211201" cy="8680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 lnSpcReduction="10000"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Comparable OD to free-space ensembles!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6450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Photonic crystal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49045"/>
          </a:xfrm>
        </p:spPr>
        <p:txBody>
          <a:bodyPr/>
          <a:lstStyle/>
          <a:p>
            <a:r>
              <a:rPr lang="en-US" dirty="0" smtClean="0"/>
              <a:t>Alternative trapping technique developed for nanophotonic systems: reflection of tightly focused beam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1616280"/>
            <a:ext cx="3904843" cy="260508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48797" y="3857625"/>
            <a:ext cx="3657600" cy="11430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Free-space trapping and cooling of single atom in optical tweezer</a:t>
            </a:r>
          </a:p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(pioneered by </a:t>
            </a:r>
            <a:r>
              <a:rPr lang="en-US" sz="2000" b="1" dirty="0" err="1" smtClean="0">
                <a:solidFill>
                  <a:srgbClr val="C00000"/>
                </a:solidFill>
              </a:rPr>
              <a:t>Grangier</a:t>
            </a:r>
            <a:r>
              <a:rPr lang="en-US" sz="2000" b="1" dirty="0" smtClean="0">
                <a:solidFill>
                  <a:srgbClr val="C00000"/>
                </a:solidFill>
              </a:rPr>
              <a:t>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40869" y="1910793"/>
            <a:ext cx="5470518" cy="3547032"/>
            <a:chOff x="4240869" y="1910793"/>
            <a:chExt cx="5470518" cy="35470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7157" y="1910793"/>
              <a:ext cx="5164230" cy="2438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ontent Placeholder 2"/>
                <p:cNvSpPr txBox="1">
                  <a:spLocks/>
                </p:cNvSpPr>
                <p:nvPr/>
              </p:nvSpPr>
              <p:spPr>
                <a:xfrm>
                  <a:off x="4564888" y="4314825"/>
                  <a:ext cx="5144453" cy="1143000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fontAlgn="auto">
                    <a:lnSpc>
                      <a:spcPct val="100000"/>
                    </a:lnSpc>
                    <a:spcAft>
                      <a:spcPts val="0"/>
                    </a:spcAft>
                    <a:buNone/>
                  </a:pPr>
                  <a:r>
                    <a:rPr lang="en-US" sz="2000" b="1" dirty="0" smtClean="0">
                      <a:solidFill>
                        <a:srgbClr val="C00000"/>
                      </a:solidFill>
                    </a:rPr>
                    <a:t>Steer the beam over a dielectric. Formation of reflection maximum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a14:m>
                  <a:r>
                    <a:rPr lang="en-US" sz="2000" b="1" dirty="0" smtClean="0">
                      <a:solidFill>
                        <a:srgbClr val="C00000"/>
                      </a:solidFill>
                    </a:rPr>
                    <a:t> from surface.</a:t>
                  </a:r>
                </a:p>
                <a:p>
                  <a:pPr marL="0" indent="0" algn="ctr" fontAlgn="auto">
                    <a:lnSpc>
                      <a:spcPct val="100000"/>
                    </a:lnSpc>
                    <a:spcAft>
                      <a:spcPts val="0"/>
                    </a:spcAft>
                    <a:buNone/>
                  </a:pPr>
                  <a:r>
                    <a:rPr lang="en-US" sz="2000" b="1" dirty="0" smtClean="0">
                      <a:solidFill>
                        <a:srgbClr val="C00000"/>
                      </a:solidFill>
                    </a:rPr>
                    <a:t>(</a:t>
                  </a:r>
                  <a:r>
                    <a:rPr lang="en-US" sz="2000" b="1" dirty="0" err="1" smtClean="0">
                      <a:solidFill>
                        <a:srgbClr val="C00000"/>
                      </a:solidFill>
                    </a:rPr>
                    <a:t>Lukin</a:t>
                  </a:r>
                  <a:r>
                    <a:rPr lang="en-US" sz="2000" b="1" dirty="0" smtClean="0">
                      <a:solidFill>
                        <a:srgbClr val="C00000"/>
                      </a:solidFill>
                    </a:rPr>
                    <a:t>)</a:t>
                  </a:r>
                  <a:endParaRPr lang="en-US" sz="2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4888" y="4314825"/>
                  <a:ext cx="5144453" cy="114300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37" t="-2674" r="-1185" b="-37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ight Arrow 7"/>
            <p:cNvSpPr/>
            <p:nvPr/>
          </p:nvSpPr>
          <p:spPr>
            <a:xfrm>
              <a:off x="4240869" y="2720601"/>
              <a:ext cx="569256" cy="762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513045" y="6600825"/>
            <a:ext cx="9069705" cy="9144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First demonstration of quantum “phase switch” within cavity QED (simultaneous with </a:t>
            </a:r>
            <a:r>
              <a:rPr lang="en-US" dirty="0" err="1" smtClean="0"/>
              <a:t>Rempe</a:t>
            </a:r>
            <a:r>
              <a:rPr lang="en-US" dirty="0" smtClean="0"/>
              <a:t> group)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13045" y="5500359"/>
            <a:ext cx="9069705" cy="1217980"/>
            <a:chOff x="513045" y="5500359"/>
            <a:chExt cx="9069705" cy="121798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13045" y="5534025"/>
              <a:ext cx="9069705" cy="9144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Cooperativity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054221" y="5500359"/>
                  <a:ext cx="4804777" cy="6074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∼0.01×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cav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several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400" dirty="0" smtClean="0"/>
                    <a:t> (!)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4221" y="5500359"/>
                  <a:ext cx="4804777" cy="6074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3426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64981" y="6272966"/>
                  <a:ext cx="475515" cy="2895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4981" y="6272966"/>
                  <a:ext cx="475515" cy="28950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0256" t="-4167" r="-3846"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130326" y="6266144"/>
                  <a:ext cx="213199" cy="286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0326" y="6266144"/>
                  <a:ext cx="213199" cy="2862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5714" r="-22857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/>
            <p:cNvGrpSpPr/>
            <p:nvPr/>
          </p:nvGrpSpPr>
          <p:grpSpPr>
            <a:xfrm>
              <a:off x="2253845" y="5953125"/>
              <a:ext cx="1794280" cy="765214"/>
              <a:chOff x="2253845" y="5953125"/>
              <a:chExt cx="1794280" cy="765214"/>
            </a:xfrm>
          </p:grpSpPr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2253845" y="6005101"/>
                <a:ext cx="1794280" cy="713238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00000"/>
                  </a:lnSpc>
                  <a:spcAft>
                    <a:spcPts val="0"/>
                  </a:spcAft>
                  <a:buNone/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Non-optimal atom position</a:t>
                </a:r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3743325" y="5953125"/>
                <a:ext cx="304800" cy="231814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601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Coupling atoms to </a:t>
            </a:r>
            <a:r>
              <a:rPr lang="en-US" dirty="0" err="1" smtClean="0"/>
              <a:t>PhC</a:t>
            </a:r>
            <a:r>
              <a:rPr lang="en-US" dirty="0" smtClean="0"/>
              <a:t> waveguides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897619"/>
          </a:xfrm>
        </p:spPr>
        <p:txBody>
          <a:bodyPr/>
          <a:lstStyle/>
          <a:p>
            <a:r>
              <a:rPr lang="en-US" dirty="0" smtClean="0"/>
              <a:t>Experiments with “alligator” photonic crystal waveguide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1495425"/>
            <a:ext cx="5619750" cy="127635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68" y="3485678"/>
            <a:ext cx="359195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838325" y="6202946"/>
            <a:ext cx="7010400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Goban</a:t>
            </a:r>
            <a:r>
              <a:rPr lang="en-US" sz="1600" dirty="0" smtClean="0"/>
              <a:t> et al., Nature </a:t>
            </a:r>
            <a:r>
              <a:rPr lang="en-US" sz="1600" dirty="0" err="1" smtClean="0"/>
              <a:t>Commun</a:t>
            </a:r>
            <a:r>
              <a:rPr lang="en-US" sz="1600" dirty="0" smtClean="0"/>
              <a:t>. 5, 3808 (2014) (Kimble, Caltech)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495425"/>
            <a:ext cx="2552700" cy="1857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00519" y="2914650"/>
            <a:ext cx="3933406" cy="3076575"/>
            <a:chOff x="178588" y="2152650"/>
            <a:chExt cx="3933406" cy="307657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88" y="2152650"/>
              <a:ext cx="3933406" cy="3076575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-1500000">
              <a:off x="1575642" y="2274477"/>
              <a:ext cx="457200" cy="290769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328308" y="2190278"/>
            <a:ext cx="452043" cy="242887"/>
          </a:xfrm>
          <a:prstGeom prst="rect">
            <a:avLst/>
          </a:pr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8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nanophotonic traps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Dispersion engineering: separation of “trapping” and “physics” bands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598784"/>
            <a:ext cx="4467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96441" y="2181225"/>
            <a:ext cx="151207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trapping</a:t>
            </a:r>
            <a:endParaRPr lang="en-GB" b="1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8435" y="4372919"/>
            <a:ext cx="9179890" cy="3066106"/>
            <a:chOff x="278435" y="4372919"/>
            <a:chExt cx="9179890" cy="306610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35" y="4417010"/>
              <a:ext cx="987437" cy="302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341137" y="4372919"/>
              <a:ext cx="5831188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Trapping band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ontent Placeholder 2"/>
                <p:cNvSpPr txBox="1">
                  <a:spLocks/>
                </p:cNvSpPr>
                <p:nvPr/>
              </p:nvSpPr>
              <p:spPr>
                <a:xfrm>
                  <a:off x="1265872" y="4848225"/>
                  <a:ext cx="8192453" cy="2178538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Local intensity minimum (zero) between the waveguides</a:t>
                  </a:r>
                </a:p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Trap atoms by a </a:t>
                  </a:r>
                  <a:r>
                    <a:rPr lang="en-US" i="1" dirty="0" smtClean="0">
                      <a:solidFill>
                        <a:srgbClr val="C00000"/>
                      </a:solidFill>
                    </a:rPr>
                    <a:t>single</a:t>
                  </a:r>
                  <a:r>
                    <a:rPr lang="en-US" dirty="0" smtClean="0"/>
                    <a:t> guided mode far blue-detuned relative to atomic transition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laser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5872" y="4848225"/>
                  <a:ext cx="8192453" cy="217853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042" t="-1955" r="-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1263093" y="6494780"/>
            <a:ext cx="7772400" cy="639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"/>
            </a:pPr>
            <a:r>
              <a:rPr lang="en-US" dirty="0" smtClean="0"/>
              <a:t>Still a challenge to load these traps!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2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Trapping near a </a:t>
            </a:r>
            <a:r>
              <a:rPr lang="en-US" dirty="0" err="1" smtClean="0"/>
              <a:t>PhC</a:t>
            </a:r>
            <a:r>
              <a:rPr lang="en-US" dirty="0" smtClean="0"/>
              <a:t> waveguide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Recent experiments: switch to reflection trap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2028825"/>
            <a:ext cx="4069635" cy="350720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693389" y="1495425"/>
            <a:ext cx="1219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11310" y="1531111"/>
            <a:ext cx="243788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Incident beam</a:t>
            </a:r>
            <a:endParaRPr lang="en-GB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4657725" y="2403810"/>
                <a:ext cx="5592480" cy="1298079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atoms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∼3</m:t>
                    </m:r>
                  </m:oMath>
                </a14:m>
                <a:r>
                  <a:rPr lang="en-US" dirty="0" smtClean="0"/>
                  <a:t> coupled to structure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Limited by collision blockade</a:t>
                </a:r>
                <a:endParaRPr lang="en-US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725" y="2403810"/>
                <a:ext cx="5592480" cy="1298079"/>
              </a:xfrm>
              <a:prstGeom prst="rect">
                <a:avLst/>
              </a:prstGeom>
              <a:blipFill rotWithShape="0">
                <a:blip r:embed="rId3"/>
                <a:stretch>
                  <a:fillRect t="-3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41020" y="5411505"/>
            <a:ext cx="9450705" cy="2091768"/>
            <a:chOff x="541020" y="5411505"/>
            <a:chExt cx="9450705" cy="2091768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541020" y="5411505"/>
              <a:ext cx="9069705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More atoms: an outstanding challenge!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996" y="5884090"/>
              <a:ext cx="2057400" cy="16191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2101" y="6085353"/>
              <a:ext cx="3162391" cy="10869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38925" y="6374223"/>
              <a:ext cx="335280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+ Tweezer arrays?</a:t>
              </a: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(</a:t>
              </a:r>
              <a:r>
                <a:rPr lang="en-US" b="1" dirty="0" err="1" smtClean="0">
                  <a:solidFill>
                    <a:srgbClr val="C00000"/>
                  </a:solidFill>
                </a:rPr>
                <a:t>Browaeys</a:t>
              </a:r>
              <a:r>
                <a:rPr lang="en-US" b="1" dirty="0" smtClean="0">
                  <a:solidFill>
                    <a:srgbClr val="C00000"/>
                  </a:solidFill>
                </a:rPr>
                <a:t>,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Lukin</a:t>
              </a:r>
              <a:r>
                <a:rPr lang="en-US" b="1" dirty="0" smtClean="0">
                  <a:solidFill>
                    <a:srgbClr val="C00000"/>
                  </a:solidFill>
                </a:rPr>
                <a:t>, Regal)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29953" y="4381713"/>
            <a:ext cx="441908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JD Hood et al, PNAS 113, 10507 (2016)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Atom-photon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129327"/>
          </a:xfrm>
        </p:spPr>
        <p:txBody>
          <a:bodyPr>
            <a:normAutofit/>
          </a:bodyPr>
          <a:lstStyle/>
          <a:p>
            <a:r>
              <a:rPr lang="en-US" dirty="0" smtClean="0"/>
              <a:t>Problem #1: single atoms and photons don’t like to talk to each other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952625"/>
            <a:ext cx="3381375" cy="13525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847566" y="25298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818230" y="2257425"/>
            <a:ext cx="197644" cy="762000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49555" y="1813195"/>
            <a:ext cx="99060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08116" y="3460758"/>
                <a:ext cx="2442079" cy="701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eg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bounces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116" y="3460758"/>
                <a:ext cx="2442079" cy="701667"/>
              </a:xfrm>
              <a:prstGeom prst="rect">
                <a:avLst/>
              </a:prstGeom>
              <a:blipFill rotWithShape="0">
                <a:blip r:embed="rId3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109372" y="1965595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 flipH="1">
            <a:off x="6473523" y="1952625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05635" y="4557098"/>
            <a:ext cx="9069705" cy="1129327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Cavity QED: strong, controlled interactions between single atoms and photons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</a:t>
            </a:r>
            <a:r>
              <a:rPr lang="en-US" dirty="0" err="1" smtClean="0"/>
              <a:t>PhC</a:t>
            </a:r>
            <a:r>
              <a:rPr lang="en-US" dirty="0" smtClean="0"/>
              <a:t>-atom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Dispersion engineering: separation of “trapping” and “physics” bands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598784"/>
            <a:ext cx="4467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554347" y="2666895"/>
            <a:ext cx="3974187" cy="778698"/>
            <a:chOff x="5554347" y="2666895"/>
            <a:chExt cx="3974187" cy="778698"/>
          </a:xfrm>
        </p:grpSpPr>
        <p:sp>
          <p:nvSpPr>
            <p:cNvPr id="6" name="TextBox 5"/>
            <p:cNvSpPr txBox="1"/>
            <p:nvPr/>
          </p:nvSpPr>
          <p:spPr>
            <a:xfrm>
              <a:off x="5554347" y="3095625"/>
              <a:ext cx="151207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physics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/>
                <p14:cNvContentPartPr/>
                <p14:nvPr/>
              </p14:nvContentPartPr>
              <p14:xfrm>
                <a:off x="6507054" y="2771655"/>
                <a:ext cx="1157400" cy="47556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81854" y="2749335"/>
                  <a:ext cx="120528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7" name="Ink 26"/>
                <p14:cNvContentPartPr/>
                <p14:nvPr/>
              </p14:nvContentPartPr>
              <p14:xfrm>
                <a:off x="6293934" y="2818095"/>
                <a:ext cx="412200" cy="45288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68374" y="2795055"/>
                  <a:ext cx="45720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9" name="Ink 28"/>
                <p14:cNvContentPartPr/>
                <p14:nvPr/>
              </p14:nvContentPartPr>
              <p14:xfrm>
                <a:off x="7831134" y="2666895"/>
                <a:ext cx="1697400" cy="64188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89374" y="2628375"/>
                  <a:ext cx="178668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2" name="Ink 31"/>
                <p14:cNvContentPartPr/>
                <p14:nvPr/>
              </p14:nvContentPartPr>
              <p14:xfrm>
                <a:off x="8123094" y="2900895"/>
                <a:ext cx="794880" cy="5256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90694" y="2868495"/>
                  <a:ext cx="8528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4" name="Ink 33"/>
                <p14:cNvContentPartPr/>
                <p14:nvPr/>
              </p14:nvContentPartPr>
              <p14:xfrm>
                <a:off x="8673534" y="3129135"/>
                <a:ext cx="189360" cy="16416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46534" y="3106095"/>
                  <a:ext cx="240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0" name="Ink 39"/>
                <p14:cNvContentPartPr/>
                <p14:nvPr/>
              </p14:nvContentPartPr>
              <p14:xfrm>
                <a:off x="8934894" y="3272415"/>
                <a:ext cx="468360" cy="137880"/>
              </p14:xfrm>
            </p:contentPart>
          </mc:Choice>
          <mc:Fallback xmlns="">
            <p:pic>
              <p:nvPicPr>
                <p:cNvPr id="40" name="Ink 39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11854" y="3258735"/>
                  <a:ext cx="507960" cy="16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97" name="Ink 2096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2097" name="Ink 2096"/>
              <p:cNvPicPr/>
              <p:nvPr/>
            </p:nvPicPr>
            <p:blipFill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/>
          <p:cNvGrpSpPr/>
          <p:nvPr/>
        </p:nvGrpSpPr>
        <p:grpSpPr>
          <a:xfrm>
            <a:off x="1264581" y="5457825"/>
            <a:ext cx="8650944" cy="1828800"/>
            <a:chOff x="1264581" y="5305425"/>
            <a:chExt cx="8650944" cy="182880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1265872" y="5305425"/>
              <a:ext cx="8649653" cy="7620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Enhanced by the band edge</a:t>
              </a:r>
              <a:endParaRPr lang="en-US" b="0" dirty="0" smtClean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64581" y="5988978"/>
              <a:ext cx="8649653" cy="1145247"/>
              <a:chOff x="1264581" y="5988978"/>
              <a:chExt cx="8649653" cy="11452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4657725" y="5988978"/>
                    <a:ext cx="4142352" cy="40075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a14:m>
                    <a:r>
                      <a:rPr lang="en-GB" sz="2800" dirty="0" smtClean="0"/>
                      <a:t>  </a:t>
                    </a:r>
                    <a:r>
                      <a:rPr lang="en-GB" sz="2400" dirty="0" smtClean="0"/>
                      <a:t>(single-atom OD~1)</a:t>
                    </a:r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7725" y="5988978"/>
                    <a:ext cx="4142352" cy="400751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t="-16667" r="-3676" b="-439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1264581" y="6478168"/>
                <a:ext cx="8649653" cy="656057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Unprecedented values for atom-waveguide coupling</a:t>
                </a:r>
                <a:endParaRPr lang="en-US" b="0" dirty="0" smtClean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53914" y="4372919"/>
            <a:ext cx="9764805" cy="3066106"/>
            <a:chOff x="153914" y="4372919"/>
            <a:chExt cx="9764805" cy="3066106"/>
          </a:xfrm>
        </p:grpSpPr>
        <p:sp>
          <p:nvSpPr>
            <p:cNvPr id="8" name="TextBox 7"/>
            <p:cNvSpPr txBox="1"/>
            <p:nvPr/>
          </p:nvSpPr>
          <p:spPr>
            <a:xfrm>
              <a:off x="1341137" y="4372919"/>
              <a:ext cx="2590800" cy="45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Physics band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14" y="4414429"/>
              <a:ext cx="1083864" cy="302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ontent Placeholder 2"/>
                <p:cNvSpPr txBox="1">
                  <a:spLocks/>
                </p:cNvSpPr>
                <p:nvPr/>
              </p:nvSpPr>
              <p:spPr>
                <a:xfrm>
                  <a:off x="1269066" y="4806393"/>
                  <a:ext cx="8649653" cy="1056023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Strong atom-light interactions on atomic resonance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atom</m:t>
                          </m:r>
                        </m:sub>
                      </m:sSub>
                    </m:oMath>
                  </a14:m>
                  <a:endParaRPr lang="en-US" dirty="0" smtClean="0"/>
                </a:p>
              </p:txBody>
            </p:sp>
          </mc:Choice>
          <mc:Fallback xmlns="">
            <p:sp>
              <p:nvSpPr>
                <p:cNvPr id="21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9066" y="4806393"/>
                  <a:ext cx="8649653" cy="1056023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987" t="-40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7654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of emission at band edge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933730"/>
          </a:xfrm>
        </p:spPr>
        <p:txBody>
          <a:bodyPr/>
          <a:lstStyle/>
          <a:p>
            <a:r>
              <a:rPr lang="en-US" dirty="0" smtClean="0"/>
              <a:t>As one approaches a band edge, the group velocity of light slows down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91" y="1905000"/>
            <a:ext cx="4467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69738" y="2973111"/>
            <a:ext cx="3974187" cy="778698"/>
            <a:chOff x="5554347" y="2666895"/>
            <a:chExt cx="3974187" cy="778698"/>
          </a:xfrm>
        </p:grpSpPr>
        <p:sp>
          <p:nvSpPr>
            <p:cNvPr id="7" name="TextBox 6"/>
            <p:cNvSpPr txBox="1"/>
            <p:nvPr/>
          </p:nvSpPr>
          <p:spPr>
            <a:xfrm>
              <a:off x="5554347" y="3095625"/>
              <a:ext cx="151207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physics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/>
                <p14:cNvContentPartPr/>
                <p14:nvPr/>
              </p14:nvContentPartPr>
              <p14:xfrm>
                <a:off x="6507054" y="2771655"/>
                <a:ext cx="1157400" cy="47556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81854" y="2749335"/>
                  <a:ext cx="120528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/>
                <p14:cNvContentPartPr/>
                <p14:nvPr/>
              </p14:nvContentPartPr>
              <p14:xfrm>
                <a:off x="6293934" y="2818095"/>
                <a:ext cx="412200" cy="45288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68374" y="2795055"/>
                  <a:ext cx="45720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/>
                <p14:cNvContentPartPr/>
                <p14:nvPr/>
              </p14:nvContentPartPr>
              <p14:xfrm>
                <a:off x="7831134" y="2666895"/>
                <a:ext cx="1697400" cy="64188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89374" y="2628375"/>
                  <a:ext cx="178668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/>
                <p14:cNvContentPartPr/>
                <p14:nvPr/>
              </p14:nvContentPartPr>
              <p14:xfrm>
                <a:off x="8123094" y="2900895"/>
                <a:ext cx="794880" cy="5256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90694" y="2868495"/>
                  <a:ext cx="8528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/>
                <p14:cNvContentPartPr/>
                <p14:nvPr/>
              </p14:nvContentPartPr>
              <p14:xfrm>
                <a:off x="8673534" y="3129135"/>
                <a:ext cx="189360" cy="16416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46534" y="3106095"/>
                  <a:ext cx="240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/>
                <p14:cNvContentPartPr/>
                <p14:nvPr/>
              </p14:nvContentPartPr>
              <p14:xfrm>
                <a:off x="8934894" y="3272415"/>
                <a:ext cx="468360" cy="13788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11854" y="3258735"/>
                  <a:ext cx="507960" cy="1663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5" name="Straight Connector 14"/>
          <p:cNvCxnSpPr/>
          <p:nvPr/>
        </p:nvCxnSpPr>
        <p:spPr>
          <a:xfrm flipV="1">
            <a:off x="6298957" y="2623769"/>
            <a:ext cx="2438400" cy="1037184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05021" y="2297430"/>
                <a:ext cx="1649106" cy="313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021" y="2297430"/>
                <a:ext cx="1649106" cy="313291"/>
              </a:xfrm>
              <a:prstGeom prst="rect">
                <a:avLst/>
              </a:prstGeom>
              <a:blipFill>
                <a:blip r:embed="rId15"/>
                <a:stretch>
                  <a:fillRect l="-1481" t="-170588" r="-19630" b="-239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2"/>
          <p:cNvSpPr txBox="1">
            <a:spLocks/>
          </p:cNvSpPr>
          <p:nvPr/>
        </p:nvSpPr>
        <p:spPr>
          <a:xfrm>
            <a:off x="507757" y="4752695"/>
            <a:ext cx="9069705" cy="93373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Physical origin: light is bouncing back and forth between the dielectric modulation</a:t>
            </a:r>
            <a:endParaRPr lang="en-GB" dirty="0"/>
          </a:p>
        </p:txBody>
      </p:sp>
      <p:sp>
        <p:nvSpPr>
          <p:cNvPr id="18" name="Freeform 17"/>
          <p:cNvSpPr/>
          <p:nvPr/>
        </p:nvSpPr>
        <p:spPr>
          <a:xfrm>
            <a:off x="1304925" y="5955549"/>
            <a:ext cx="1635369" cy="531308"/>
          </a:xfrm>
          <a:custGeom>
            <a:avLst/>
            <a:gdLst>
              <a:gd name="connsiteX0" fmla="*/ 0 w 1635369"/>
              <a:gd name="connsiteY0" fmla="*/ 519643 h 531308"/>
              <a:gd name="connsiteX1" fmla="*/ 1002323 w 1635369"/>
              <a:gd name="connsiteY1" fmla="*/ 528435 h 531308"/>
              <a:gd name="connsiteX2" fmla="*/ 1160585 w 1635369"/>
              <a:gd name="connsiteY2" fmla="*/ 475681 h 531308"/>
              <a:gd name="connsiteX3" fmla="*/ 1169377 w 1635369"/>
              <a:gd name="connsiteY3" fmla="*/ 396550 h 531308"/>
              <a:gd name="connsiteX4" fmla="*/ 307731 w 1635369"/>
              <a:gd name="connsiteY4" fmla="*/ 405343 h 531308"/>
              <a:gd name="connsiteX5" fmla="*/ 237392 w 1635369"/>
              <a:gd name="connsiteY5" fmla="*/ 378966 h 531308"/>
              <a:gd name="connsiteX6" fmla="*/ 202223 w 1635369"/>
              <a:gd name="connsiteY6" fmla="*/ 326212 h 531308"/>
              <a:gd name="connsiteX7" fmla="*/ 254977 w 1635369"/>
              <a:gd name="connsiteY7" fmla="*/ 247081 h 531308"/>
              <a:gd name="connsiteX8" fmla="*/ 1318846 w 1635369"/>
              <a:gd name="connsiteY8" fmla="*/ 255874 h 531308"/>
              <a:gd name="connsiteX9" fmla="*/ 1380392 w 1635369"/>
              <a:gd name="connsiteY9" fmla="*/ 229497 h 531308"/>
              <a:gd name="connsiteX10" fmla="*/ 1274885 w 1635369"/>
              <a:gd name="connsiteY10" fmla="*/ 141574 h 531308"/>
              <a:gd name="connsiteX11" fmla="*/ 457200 w 1635369"/>
              <a:gd name="connsiteY11" fmla="*/ 141574 h 531308"/>
              <a:gd name="connsiteX12" fmla="*/ 342900 w 1635369"/>
              <a:gd name="connsiteY12" fmla="*/ 106404 h 531308"/>
              <a:gd name="connsiteX13" fmla="*/ 369277 w 1635369"/>
              <a:gd name="connsiteY13" fmla="*/ 36066 h 531308"/>
              <a:gd name="connsiteX14" fmla="*/ 545123 w 1635369"/>
              <a:gd name="connsiteY14" fmla="*/ 897 h 531308"/>
              <a:gd name="connsiteX15" fmla="*/ 1565031 w 1635369"/>
              <a:gd name="connsiteY15" fmla="*/ 9689 h 531308"/>
              <a:gd name="connsiteX16" fmla="*/ 1565031 w 1635369"/>
              <a:gd name="connsiteY16" fmla="*/ 9689 h 531308"/>
              <a:gd name="connsiteX17" fmla="*/ 1635369 w 1635369"/>
              <a:gd name="connsiteY17" fmla="*/ 897 h 53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369" h="531308">
                <a:moveTo>
                  <a:pt x="0" y="519643"/>
                </a:moveTo>
                <a:cubicBezTo>
                  <a:pt x="404446" y="527702"/>
                  <a:pt x="808892" y="535762"/>
                  <a:pt x="1002323" y="528435"/>
                </a:cubicBezTo>
                <a:cubicBezTo>
                  <a:pt x="1195754" y="521108"/>
                  <a:pt x="1132743" y="497662"/>
                  <a:pt x="1160585" y="475681"/>
                </a:cubicBezTo>
                <a:cubicBezTo>
                  <a:pt x="1188427" y="453700"/>
                  <a:pt x="1311519" y="408273"/>
                  <a:pt x="1169377" y="396550"/>
                </a:cubicBezTo>
                <a:cubicBezTo>
                  <a:pt x="1027235" y="384827"/>
                  <a:pt x="463062" y="408274"/>
                  <a:pt x="307731" y="405343"/>
                </a:cubicBezTo>
                <a:cubicBezTo>
                  <a:pt x="152400" y="402412"/>
                  <a:pt x="254977" y="392154"/>
                  <a:pt x="237392" y="378966"/>
                </a:cubicBezTo>
                <a:cubicBezTo>
                  <a:pt x="219807" y="365777"/>
                  <a:pt x="199292" y="348193"/>
                  <a:pt x="202223" y="326212"/>
                </a:cubicBezTo>
                <a:cubicBezTo>
                  <a:pt x="205154" y="304231"/>
                  <a:pt x="68873" y="258804"/>
                  <a:pt x="254977" y="247081"/>
                </a:cubicBezTo>
                <a:cubicBezTo>
                  <a:pt x="441081" y="235358"/>
                  <a:pt x="1131277" y="258805"/>
                  <a:pt x="1318846" y="255874"/>
                </a:cubicBezTo>
                <a:cubicBezTo>
                  <a:pt x="1506415" y="252943"/>
                  <a:pt x="1387719" y="248547"/>
                  <a:pt x="1380392" y="229497"/>
                </a:cubicBezTo>
                <a:cubicBezTo>
                  <a:pt x="1373065" y="210447"/>
                  <a:pt x="1428750" y="156228"/>
                  <a:pt x="1274885" y="141574"/>
                </a:cubicBezTo>
                <a:cubicBezTo>
                  <a:pt x="1121020" y="126920"/>
                  <a:pt x="612531" y="147436"/>
                  <a:pt x="457200" y="141574"/>
                </a:cubicBezTo>
                <a:cubicBezTo>
                  <a:pt x="301869" y="135712"/>
                  <a:pt x="357554" y="123989"/>
                  <a:pt x="342900" y="106404"/>
                </a:cubicBezTo>
                <a:cubicBezTo>
                  <a:pt x="328246" y="88819"/>
                  <a:pt x="335573" y="53650"/>
                  <a:pt x="369277" y="36066"/>
                </a:cubicBezTo>
                <a:cubicBezTo>
                  <a:pt x="402981" y="18482"/>
                  <a:pt x="345831" y="5293"/>
                  <a:pt x="545123" y="897"/>
                </a:cubicBezTo>
                <a:cubicBezTo>
                  <a:pt x="744415" y="-3499"/>
                  <a:pt x="1565031" y="9689"/>
                  <a:pt x="1565031" y="9689"/>
                </a:cubicBezTo>
                <a:lnTo>
                  <a:pt x="1565031" y="9689"/>
                </a:lnTo>
                <a:lnTo>
                  <a:pt x="1635369" y="897"/>
                </a:lnTo>
              </a:path>
            </a:pathLst>
          </a:custGeom>
          <a:noFill/>
          <a:ln>
            <a:solidFill>
              <a:srgbClr val="FF0000"/>
            </a:solidFill>
            <a:headEnd type="none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184959" y="5743295"/>
            <a:ext cx="5369168" cy="93373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Has a chance to interact with an atom multiple times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9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of emission at band edge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933730"/>
          </a:xfrm>
        </p:spPr>
        <p:txBody>
          <a:bodyPr/>
          <a:lstStyle/>
          <a:p>
            <a:r>
              <a:rPr lang="en-US" dirty="0" smtClean="0"/>
              <a:t>As one approaches a band edge, the group velocity of light slows down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91" y="1905000"/>
            <a:ext cx="4467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69738" y="2973111"/>
            <a:ext cx="3974187" cy="778698"/>
            <a:chOff x="5554347" y="2666895"/>
            <a:chExt cx="3974187" cy="778698"/>
          </a:xfrm>
        </p:grpSpPr>
        <p:sp>
          <p:nvSpPr>
            <p:cNvPr id="7" name="TextBox 6"/>
            <p:cNvSpPr txBox="1"/>
            <p:nvPr/>
          </p:nvSpPr>
          <p:spPr>
            <a:xfrm>
              <a:off x="5554347" y="3095625"/>
              <a:ext cx="151207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physics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/>
                <p14:cNvContentPartPr/>
                <p14:nvPr/>
              </p14:nvContentPartPr>
              <p14:xfrm>
                <a:off x="6507054" y="2771655"/>
                <a:ext cx="1157400" cy="47556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81854" y="2749335"/>
                  <a:ext cx="120528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/>
                <p14:cNvContentPartPr/>
                <p14:nvPr/>
              </p14:nvContentPartPr>
              <p14:xfrm>
                <a:off x="6293934" y="2818095"/>
                <a:ext cx="412200" cy="45288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68374" y="2795055"/>
                  <a:ext cx="45720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/>
                <p14:cNvContentPartPr/>
                <p14:nvPr/>
              </p14:nvContentPartPr>
              <p14:xfrm>
                <a:off x="7831134" y="2666895"/>
                <a:ext cx="1697400" cy="64188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89374" y="2628375"/>
                  <a:ext cx="178668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/>
                <p14:cNvContentPartPr/>
                <p14:nvPr/>
              </p14:nvContentPartPr>
              <p14:xfrm>
                <a:off x="8123094" y="2900895"/>
                <a:ext cx="794880" cy="5256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90694" y="2868495"/>
                  <a:ext cx="8528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/>
                <p14:cNvContentPartPr/>
                <p14:nvPr/>
              </p14:nvContentPartPr>
              <p14:xfrm>
                <a:off x="8673534" y="3129135"/>
                <a:ext cx="189360" cy="16416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46534" y="3106095"/>
                  <a:ext cx="240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/>
                <p14:cNvContentPartPr/>
                <p14:nvPr/>
              </p14:nvContentPartPr>
              <p14:xfrm>
                <a:off x="8934894" y="3272415"/>
                <a:ext cx="468360" cy="13788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11854" y="3258735"/>
                  <a:ext cx="507960" cy="1663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5" name="Straight Connector 14"/>
          <p:cNvCxnSpPr/>
          <p:nvPr/>
        </p:nvCxnSpPr>
        <p:spPr>
          <a:xfrm flipV="1">
            <a:off x="6298957" y="2623769"/>
            <a:ext cx="2438400" cy="1037184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05021" y="2297430"/>
                <a:ext cx="1649106" cy="313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021" y="2297430"/>
                <a:ext cx="1649106" cy="313291"/>
              </a:xfrm>
              <a:prstGeom prst="rect">
                <a:avLst/>
              </a:prstGeom>
              <a:blipFill>
                <a:blip r:embed="rId15"/>
                <a:stretch>
                  <a:fillRect l="-1481" t="-170588" r="-19630" b="-239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2"/>
          <p:cNvSpPr txBox="1">
            <a:spLocks/>
          </p:cNvSpPr>
          <p:nvPr/>
        </p:nvSpPr>
        <p:spPr>
          <a:xfrm>
            <a:off x="507757" y="4752695"/>
            <a:ext cx="9069705" cy="93373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Not a cavity, but produces a cavity-like effect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81992" y="5349440"/>
                <a:ext cx="3175933" cy="786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bounces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92" y="5349440"/>
                <a:ext cx="3175933" cy="786497"/>
              </a:xfrm>
              <a:prstGeom prst="rect">
                <a:avLst/>
              </a:prstGeom>
              <a:blipFill>
                <a:blip r:embed="rId16"/>
                <a:stretch>
                  <a:fillRect t="-7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 flipV="1">
            <a:off x="3438525" y="6135937"/>
            <a:ext cx="228600" cy="2362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95525" y="6417894"/>
            <a:ext cx="173477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normal fiber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429125" y="6067425"/>
            <a:ext cx="140613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31957" y="6471769"/>
            <a:ext cx="26670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Slow light enhancement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these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Introduction to “conventional” atom-light interfaces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49979" y="1429155"/>
            <a:ext cx="3591163" cy="2084699"/>
            <a:chOff x="3109372" y="2775220"/>
            <a:chExt cx="3591163" cy="208469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925" y="2914650"/>
              <a:ext cx="3381375" cy="135255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4847566" y="3491825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818230" y="3219450"/>
              <a:ext cx="197644" cy="762000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49555" y="2775220"/>
              <a:ext cx="990600" cy="435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421694" y="4158252"/>
                  <a:ext cx="2851743" cy="701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eg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bounces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1694" y="4158252"/>
                  <a:ext cx="2851743" cy="70166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AutoShape 12"/>
            <p:cNvSpPr>
              <a:spLocks noChangeArrowheads="1"/>
            </p:cNvSpPr>
            <p:nvPr/>
          </p:nvSpPr>
          <p:spPr bwMode="auto">
            <a:xfrm>
              <a:off x="3109372" y="2927620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28" name="AutoShape 11"/>
            <p:cNvSpPr>
              <a:spLocks noChangeArrowheads="1"/>
            </p:cNvSpPr>
            <p:nvPr/>
          </p:nvSpPr>
          <p:spPr bwMode="auto">
            <a:xfrm flipH="1">
              <a:off x="6473523" y="2914650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684181" y="2947678"/>
                <a:ext cx="2848857" cy="701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eg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atoms</m:t>
                          </m:r>
                        </m:sub>
                      </m:sSub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OD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181" y="2947678"/>
                <a:ext cx="2848857" cy="701667"/>
              </a:xfrm>
              <a:prstGeom prst="rect">
                <a:avLst/>
              </a:prstGeom>
              <a:blipFill rotWithShape="0">
                <a:blip r:embed="rId4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74" y="1595413"/>
            <a:ext cx="3381375" cy="135255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7211049" y="2052613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546805" y="2309788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099005" y="1976413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80005" y="2385988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784805" y="2052613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2130" y="3857625"/>
            <a:ext cx="9631706" cy="1936933"/>
            <a:chOff x="92130" y="3857625"/>
            <a:chExt cx="9631706" cy="1936933"/>
          </a:xfrm>
        </p:grpSpPr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508557" y="3857625"/>
              <a:ext cx="9069705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00B050"/>
                </a:buClr>
                <a:buFont typeface="Wingdings" panose="05000000000000000000" pitchFamily="2" charset="2"/>
                <a:buChar char="ü"/>
              </a:pPr>
              <a:r>
                <a:rPr lang="en-US" dirty="0" smtClean="0"/>
                <a:t>Introduction to nanophotonic systems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4805" y="4557792"/>
              <a:ext cx="2939031" cy="408676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3520120" y="4580763"/>
              <a:ext cx="2890205" cy="648462"/>
              <a:chOff x="433389" y="4889477"/>
              <a:chExt cx="6858000" cy="645825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433389" y="5078102"/>
                <a:ext cx="6858000" cy="457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>
                  <a:rot lat="3600000" lon="0" rev="0"/>
                </a:camera>
                <a:lightRig rig="threePt" dir="t"/>
              </a:scene3d>
              <a:sp3d prstMaterial="dkEdge">
                <a:bevelT h="222250"/>
                <a:bevelB h="2222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350871" y="4889477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95525" y="4895849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238245" y="4891089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420709" y="4902221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363429" y="4897461"/>
                <a:ext cx="743894" cy="2414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30" y="4324359"/>
              <a:ext cx="3024813" cy="1029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390525" y="5412222"/>
              <a:ext cx="2890205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Optical nanofiber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73800" y="5415993"/>
              <a:ext cx="2890205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C00000"/>
                  </a:solidFill>
                </a:rPr>
                <a:t>PhC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 waveguide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96720" y="5415993"/>
              <a:ext cx="2890205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C00000"/>
                  </a:solidFill>
                </a:rPr>
                <a:t>PhC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 cavity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1" name="Content Placeholder 2"/>
          <p:cNvSpPr txBox="1">
            <a:spLocks/>
          </p:cNvSpPr>
          <p:nvPr/>
        </p:nvSpPr>
        <p:spPr>
          <a:xfrm>
            <a:off x="503873" y="6067425"/>
            <a:ext cx="9069705" cy="1304377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Why bother with atom-nanophotonic interfaces?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Historical answer: doing old physics better</a:t>
            </a:r>
          </a:p>
        </p:txBody>
      </p:sp>
    </p:spTree>
    <p:extLst>
      <p:ext uri="{BB962C8B-B14F-4D97-AF65-F5344CB8AC3E}">
        <p14:creationId xmlns:p14="http://schemas.microsoft.com/office/powerpoint/2010/main" val="23933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these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3839845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Why bother with atom-nanophotonic interfaces?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Historical answer: doing old physics better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New answer:</a:t>
            </a:r>
            <a:r>
              <a:rPr lang="en-US" dirty="0" smtClean="0"/>
              <a:t> Possibilities for fundamentally new physics…</a:t>
            </a:r>
          </a:p>
          <a:p>
            <a:r>
              <a:rPr lang="en-US" dirty="0" smtClean="0"/>
              <a:t>But first, need an alternative formalism for quantum atom-light interactions in complex dielectric environments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61925" y="4165870"/>
            <a:ext cx="9548904" cy="3248753"/>
            <a:chOff x="161925" y="4165870"/>
            <a:chExt cx="9548904" cy="3248753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466725" y="5915025"/>
              <a:ext cx="9069705" cy="1499598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Unifying formalism for all atom-light interfaces!</a:t>
              </a:r>
            </a:p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New interpretations and insight for “old” atomic physics and quantum optics (Lecture 3)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1925" y="4165870"/>
              <a:ext cx="9548904" cy="1368155"/>
              <a:chOff x="161925" y="4693294"/>
              <a:chExt cx="9548904" cy="136815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249" y="4708899"/>
                <a:ext cx="3381375" cy="1352550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1900119" y="5286074"/>
                <a:ext cx="197644" cy="2000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AutoShape 12"/>
              <p:cNvSpPr>
                <a:spLocks noChangeArrowheads="1"/>
              </p:cNvSpPr>
              <p:nvPr/>
            </p:nvSpPr>
            <p:spPr bwMode="auto">
              <a:xfrm>
                <a:off x="161925" y="4721869"/>
                <a:ext cx="227013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p:sp>
            <p:nvSpPr>
              <p:cNvPr id="9" name="AutoShape 11"/>
              <p:cNvSpPr>
                <a:spLocks noChangeArrowheads="1"/>
              </p:cNvSpPr>
              <p:nvPr/>
            </p:nvSpPr>
            <p:spPr bwMode="auto">
              <a:xfrm flipH="1">
                <a:off x="3526076" y="4708899"/>
                <a:ext cx="227012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6725" y="4693294"/>
                <a:ext cx="2228850" cy="1340168"/>
              </a:xfrm>
              <a:prstGeom prst="rect">
                <a:avLst/>
              </a:prstGeom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7445" y="4693294"/>
                <a:ext cx="2553384" cy="1354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7343351" y="5295428"/>
                <a:ext cx="1528065" cy="149658"/>
                <a:chOff x="6435983" y="4220519"/>
                <a:chExt cx="1213532" cy="110243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6905621" y="4238718"/>
                  <a:ext cx="96945" cy="9204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7552570" y="4223627"/>
                  <a:ext cx="96945" cy="9204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435983" y="4220519"/>
                  <a:ext cx="96945" cy="9204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0" name="TextBox 19"/>
          <p:cNvSpPr txBox="1"/>
          <p:nvPr/>
        </p:nvSpPr>
        <p:spPr>
          <a:xfrm>
            <a:off x="2752725" y="3476625"/>
            <a:ext cx="420962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(Quantum spin model)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5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Spin model for atom-light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Light-mediated interactions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40295"/>
          </a:xfrm>
        </p:spPr>
        <p:txBody>
          <a:bodyPr/>
          <a:lstStyle/>
          <a:p>
            <a:r>
              <a:rPr lang="en-US" dirty="0" smtClean="0"/>
              <a:t>An effective spin exchange interaction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16319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16319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18113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28019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16478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15787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1578712"/>
                <a:ext cx="1040478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2583600"/>
                <a:ext cx="107426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583600"/>
                <a:ext cx="1074268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56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19288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0216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021624"/>
                <a:ext cx="462434" cy="435825"/>
              </a:xfrm>
              <a:prstGeom prst="rect">
                <a:avLst/>
              </a:prstGeom>
              <a:blipFill rotWithShape="0">
                <a:blip r:embed="rId4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 bwMode="auto">
          <a:xfrm>
            <a:off x="5227168" y="18042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27168" y="27948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5419725" y="265271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36768" y="15716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1571625"/>
                <a:ext cx="1040478" cy="435825"/>
              </a:xfrm>
              <a:prstGeom prst="rect">
                <a:avLst/>
              </a:prstGeom>
              <a:blipFill rotWithShape="0">
                <a:blip r:embed="rId5"/>
                <a:stretch>
                  <a:fillRect l="-585" r="-1170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36768" y="2576513"/>
                <a:ext cx="10813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2576513"/>
                <a:ext cx="1081386" cy="435825"/>
              </a:xfrm>
              <a:prstGeom prst="rect">
                <a:avLst/>
              </a:prstGeom>
              <a:blipFill rotWithShape="0">
                <a:blip r:embed="rId6"/>
                <a:stretch>
                  <a:fillRect r="-562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reeform 24"/>
          <p:cNvSpPr/>
          <p:nvPr/>
        </p:nvSpPr>
        <p:spPr>
          <a:xfrm>
            <a:off x="5105099" y="19217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57773" y="20145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2014537"/>
                <a:ext cx="462434" cy="435825"/>
              </a:xfrm>
              <a:prstGeom prst="rect">
                <a:avLst/>
              </a:prstGeom>
              <a:blipFill rotWithShape="0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17873" y="4391025"/>
            <a:ext cx="9069705" cy="1850886"/>
            <a:chOff x="517873" y="5711964"/>
            <a:chExt cx="9069705" cy="1850886"/>
          </a:xfrm>
        </p:grpSpPr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517873" y="5711964"/>
              <a:ext cx="9069705" cy="1850886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r>
                <a:rPr lang="en-US" dirty="0" smtClean="0">
                  <a:solidFill>
                    <a:schemeClr val="tx1"/>
                  </a:solidFill>
                </a:rPr>
                <a:t>Effective infinite-range “spin” interaction between atoms</a:t>
              </a:r>
            </a:p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endParaRPr lang="en-US" dirty="0" smtClean="0">
                <a:solidFill>
                  <a:schemeClr val="tx1"/>
                </a:solidFill>
              </a:endParaRPr>
            </a:p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203662" y="6202444"/>
                  <a:ext cx="3177858" cy="9933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≈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Δ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662" y="6202444"/>
                  <a:ext cx="3177858" cy="99334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Content Placeholder 2"/>
          <p:cNvSpPr txBox="1">
            <a:spLocks/>
          </p:cNvSpPr>
          <p:nvPr/>
        </p:nvSpPr>
        <p:spPr>
          <a:xfrm>
            <a:off x="507069" y="3445930"/>
            <a:ext cx="9069705" cy="64029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Atomic excited state dressed by virtual photon</a:t>
            </a:r>
          </a:p>
        </p:txBody>
      </p:sp>
    </p:spTree>
    <p:extLst>
      <p:ext uri="{BB962C8B-B14F-4D97-AF65-F5344CB8AC3E}">
        <p14:creationId xmlns:p14="http://schemas.microsoft.com/office/powerpoint/2010/main" val="68589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1114425"/>
            <a:ext cx="4905375" cy="1384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Jaynes-Cummings to Green’s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2790825"/>
            <a:ext cx="9069705" cy="695014"/>
          </a:xfrm>
        </p:spPr>
        <p:txBody>
          <a:bodyPr/>
          <a:lstStyle/>
          <a:p>
            <a:r>
              <a:rPr lang="en-US" dirty="0" smtClean="0"/>
              <a:t>Effective Hamiltonian</a:t>
            </a:r>
            <a:endParaRPr lang="en-US" dirty="0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 flipH="1">
            <a:off x="6716713" y="10985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2752725" y="10985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093568" y="12779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093568" y="22685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3286125" y="11144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03168" y="10453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1045312"/>
                <a:ext cx="1040478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585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03168" y="2050200"/>
                <a:ext cx="107426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050200"/>
                <a:ext cx="1074268" cy="435825"/>
              </a:xfrm>
              <a:prstGeom prst="rect">
                <a:avLst/>
              </a:prstGeom>
              <a:blipFill rotWithShape="0">
                <a:blip r:embed="rId4"/>
                <a:stretch>
                  <a:fillRect r="-565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>
          <a:xfrm>
            <a:off x="2971499" y="13954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24173" y="14882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1488224"/>
                <a:ext cx="462434" cy="435825"/>
              </a:xfrm>
              <a:prstGeom prst="rect">
                <a:avLst/>
              </a:prstGeom>
              <a:blipFill rotWithShape="0"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 bwMode="auto">
          <a:xfrm>
            <a:off x="5227168" y="12708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227168" y="22614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5419725" y="211931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36768" y="10382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1038225"/>
                <a:ext cx="1040478" cy="435825"/>
              </a:xfrm>
              <a:prstGeom prst="rect">
                <a:avLst/>
              </a:prstGeom>
              <a:blipFill rotWithShape="0">
                <a:blip r:embed="rId6"/>
                <a:stretch>
                  <a:fillRect l="-585" r="-1170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836768" y="2043113"/>
                <a:ext cx="10813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2043113"/>
                <a:ext cx="1081386" cy="435825"/>
              </a:xfrm>
              <a:prstGeom prst="rect">
                <a:avLst/>
              </a:prstGeom>
              <a:blipFill rotWithShape="0">
                <a:blip r:embed="rId7"/>
                <a:stretch>
                  <a:fillRect r="-562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17"/>
          <p:cNvSpPr/>
          <p:nvPr/>
        </p:nvSpPr>
        <p:spPr>
          <a:xfrm>
            <a:off x="5105099" y="13883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057773" y="14811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1481137"/>
                <a:ext cx="462434" cy="435825"/>
              </a:xfrm>
              <a:prstGeom prst="rect">
                <a:avLst/>
              </a:prstGeom>
              <a:blipFill rotWithShape="0">
                <a:blip r:embed="rId8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56267" y="3778676"/>
                <a:ext cx="3177858" cy="993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Δ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267" y="3778676"/>
                <a:ext cx="3177858" cy="99334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 txBox="1">
            <a:spLocks/>
          </p:cNvSpPr>
          <p:nvPr/>
        </p:nvSpPr>
        <p:spPr>
          <a:xfrm>
            <a:off x="504828" y="3315011"/>
            <a:ext cx="9069705" cy="69501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But recall that a cavity mode has nodes and anti-nodes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47" y="1114425"/>
            <a:ext cx="4905375" cy="1384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Jaynes-Cummings to Green’s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2790825"/>
            <a:ext cx="9069705" cy="695014"/>
          </a:xfrm>
        </p:spPr>
        <p:txBody>
          <a:bodyPr/>
          <a:lstStyle/>
          <a:p>
            <a:r>
              <a:rPr lang="en-US" dirty="0" smtClean="0"/>
              <a:t>Effective Hamiltonian</a:t>
            </a:r>
            <a:endParaRPr lang="en-US" dirty="0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 flipH="1">
            <a:off x="6716713" y="10985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2752725" y="10985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093568" y="12779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093568" y="22685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3286125" y="11144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03168" y="10453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1045312"/>
                <a:ext cx="1040478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585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03168" y="2050200"/>
                <a:ext cx="107426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050200"/>
                <a:ext cx="1074268" cy="435825"/>
              </a:xfrm>
              <a:prstGeom prst="rect">
                <a:avLst/>
              </a:prstGeom>
              <a:blipFill rotWithShape="0">
                <a:blip r:embed="rId4"/>
                <a:stretch>
                  <a:fillRect r="-565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>
          <a:xfrm>
            <a:off x="2971499" y="13954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24173" y="14882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1488224"/>
                <a:ext cx="462434" cy="435825"/>
              </a:xfrm>
              <a:prstGeom prst="rect">
                <a:avLst/>
              </a:prstGeom>
              <a:blipFill rotWithShape="0"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 bwMode="auto">
          <a:xfrm>
            <a:off x="5227168" y="12708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227168" y="22614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5419725" y="211931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36768" y="10382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1038225"/>
                <a:ext cx="1040478" cy="435825"/>
              </a:xfrm>
              <a:prstGeom prst="rect">
                <a:avLst/>
              </a:prstGeom>
              <a:blipFill rotWithShape="0">
                <a:blip r:embed="rId6"/>
                <a:stretch>
                  <a:fillRect l="-585" r="-1170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836768" y="2043113"/>
                <a:ext cx="108138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768" y="2043113"/>
                <a:ext cx="1081386" cy="435825"/>
              </a:xfrm>
              <a:prstGeom prst="rect">
                <a:avLst/>
              </a:prstGeom>
              <a:blipFill rotWithShape="0">
                <a:blip r:embed="rId7"/>
                <a:stretch>
                  <a:fillRect r="-562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17"/>
          <p:cNvSpPr/>
          <p:nvPr/>
        </p:nvSpPr>
        <p:spPr>
          <a:xfrm>
            <a:off x="5105099" y="13883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057773" y="14811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1481137"/>
                <a:ext cx="462434" cy="435825"/>
              </a:xfrm>
              <a:prstGeom prst="rect">
                <a:avLst/>
              </a:prstGeom>
              <a:blipFill rotWithShape="0">
                <a:blip r:embed="rId8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95525" y="3808313"/>
                <a:ext cx="5259517" cy="993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Δ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525" y="3808313"/>
                <a:ext cx="5259517" cy="99334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 txBox="1">
            <a:spLocks/>
          </p:cNvSpPr>
          <p:nvPr/>
        </p:nvSpPr>
        <p:spPr>
          <a:xfrm>
            <a:off x="504828" y="3315011"/>
            <a:ext cx="9069705" cy="69501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But recall that a cavity mode has nodes and anti-nodes</a:t>
            </a:r>
            <a:endParaRPr lang="en-US" dirty="0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504828" y="5076825"/>
            <a:ext cx="9069705" cy="69501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The spatial function looks like a </a:t>
            </a:r>
            <a:r>
              <a:rPr lang="en-US" dirty="0" smtClean="0">
                <a:solidFill>
                  <a:srgbClr val="FF0000"/>
                </a:solidFill>
              </a:rPr>
              <a:t>Green’s function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584873" y="4391387"/>
            <a:ext cx="2167920" cy="537640"/>
            <a:chOff x="4584873" y="4391387"/>
            <a:chExt cx="2167920" cy="53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/>
                <p14:cNvContentPartPr/>
                <p14:nvPr/>
              </p14:nvContentPartPr>
              <p14:xfrm>
                <a:off x="5746953" y="4391387"/>
                <a:ext cx="208440" cy="34308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25353" y="4376267"/>
                  <a:ext cx="24876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3" name="Ink 142"/>
                <p14:cNvContentPartPr/>
                <p14:nvPr/>
              </p14:nvContentPartPr>
              <p14:xfrm>
                <a:off x="4584873" y="4466987"/>
                <a:ext cx="2167920" cy="462040"/>
              </p14:xfrm>
            </p:contentPart>
          </mc:Choice>
          <mc:Fallback xmlns="">
            <p:pic>
              <p:nvPicPr>
                <p:cNvPr id="143" name="Ink 142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65793" y="4447900"/>
                  <a:ext cx="2198880" cy="50273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510685" y="6134411"/>
            <a:ext cx="9069705" cy="115221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Goal:</a:t>
            </a:r>
            <a:r>
              <a:rPr lang="en-US" dirty="0" smtClean="0"/>
              <a:t> can we make this observation more formal?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7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3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Green’s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/>
              <p:cNvSpPr txBox="1">
                <a:spLocks/>
              </p:cNvSpPr>
              <p:nvPr/>
            </p:nvSpPr>
            <p:spPr>
              <a:xfrm>
                <a:off x="504828" y="4619625"/>
                <a:ext cx="9069705" cy="12954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It is a tensor quantity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because the source dipole can have three orientations, and the electric field at r is a vector</a:t>
                </a:r>
              </a:p>
              <a:p>
                <a:pPr lvl="2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Can usually ignore tensor nature for our purposes</a:t>
                </a:r>
                <a:endParaRPr lang="en-US" dirty="0"/>
              </a:p>
            </p:txBody>
          </p:sp>
        </mc:Choice>
        <mc:Fallback xmlns="">
          <p:sp>
            <p:nvSpPr>
              <p:cNvPr id="4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8" y="4619625"/>
                <a:ext cx="9069705" cy="1295400"/>
              </a:xfrm>
              <a:prstGeom prst="rect">
                <a:avLst/>
              </a:prstGeom>
              <a:blipFill rotWithShape="0">
                <a:blip r:embed="rId2"/>
                <a:stretch>
                  <a:fillRect l="-806" t="-3302" b="-8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503873" y="1038225"/>
            <a:ext cx="9069705" cy="609600"/>
          </a:xfrm>
        </p:spPr>
        <p:txBody>
          <a:bodyPr/>
          <a:lstStyle/>
          <a:p>
            <a:r>
              <a:rPr lang="en-US" dirty="0" smtClean="0"/>
              <a:t>Mathematical definition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Ink 24"/>
              <p14:cNvContentPartPr/>
              <p14:nvPr/>
            </p14:nvContentPartPr>
            <p14:xfrm>
              <a:off x="1561845" y="1569065"/>
              <a:ext cx="3759480" cy="6121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0965" y="1540978"/>
                <a:ext cx="3798720" cy="657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k 25"/>
              <p14:cNvContentPartPr/>
              <p14:nvPr/>
            </p14:nvContentPartPr>
            <p14:xfrm>
              <a:off x="4983285" y="1601105"/>
              <a:ext cx="3255840" cy="411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8805" y="1582378"/>
                <a:ext cx="3297600" cy="441172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/>
          <p:cNvGrpSpPr/>
          <p:nvPr/>
        </p:nvGrpSpPr>
        <p:grpSpPr>
          <a:xfrm>
            <a:off x="504828" y="2486025"/>
            <a:ext cx="9069705" cy="2014442"/>
            <a:chOff x="504828" y="2486025"/>
            <a:chExt cx="9069705" cy="2014442"/>
          </a:xfrm>
        </p:grpSpPr>
        <p:sp>
          <p:nvSpPr>
            <p:cNvPr id="33" name="Content Placeholder 22"/>
            <p:cNvSpPr txBox="1">
              <a:spLocks/>
            </p:cNvSpPr>
            <p:nvPr/>
          </p:nvSpPr>
          <p:spPr>
            <a:xfrm>
              <a:off x="504828" y="2486025"/>
              <a:ext cx="9069705" cy="11430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G describes the electric field at point r, of a (normalized) oscillating dipole at r’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3" name="Ink 62"/>
                <p14:cNvContentPartPr/>
                <p14:nvPr/>
              </p14:nvContentPartPr>
              <p14:xfrm>
                <a:off x="1929153" y="3799187"/>
                <a:ext cx="13680" cy="0"/>
              </p14:xfrm>
            </p:contentPart>
          </mc:Choice>
          <mc:Fallback xmlns="">
            <p:pic>
              <p:nvPicPr>
                <p:cNvPr id="63" name="Ink 62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136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5" name="Ink 74"/>
                <p14:cNvContentPartPr/>
                <p14:nvPr/>
              </p14:nvContentPartPr>
              <p14:xfrm>
                <a:off x="1933473" y="3926267"/>
                <a:ext cx="549720" cy="559800"/>
              </p14:xfrm>
            </p:contentPart>
          </mc:Choice>
          <mc:Fallback xmlns="">
            <p:pic>
              <p:nvPicPr>
                <p:cNvPr id="75" name="Ink 74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14753" y="3907547"/>
                  <a:ext cx="59256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6" name="Ink 75"/>
                <p14:cNvContentPartPr/>
                <p14:nvPr/>
              </p14:nvContentPartPr>
              <p14:xfrm>
                <a:off x="3261153" y="3339827"/>
                <a:ext cx="993960" cy="393840"/>
              </p14:xfrm>
            </p:contentPart>
          </mc:Choice>
          <mc:Fallback xmlns="">
            <p:pic>
              <p:nvPicPr>
                <p:cNvPr id="76" name="Ink 75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37033" y="3321107"/>
                  <a:ext cx="103284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7" name="Ink 86"/>
                <p14:cNvContentPartPr/>
                <p14:nvPr/>
              </p14:nvContentPartPr>
              <p14:xfrm>
                <a:off x="1210233" y="3425867"/>
                <a:ext cx="2291760" cy="864360"/>
              </p14:xfrm>
            </p:contentPart>
          </mc:Choice>
          <mc:Fallback xmlns="">
            <p:pic>
              <p:nvPicPr>
                <p:cNvPr id="87" name="Ink 86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85753" y="3399947"/>
                  <a:ext cx="2338560" cy="9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8" name="Ink 87"/>
                <p14:cNvContentPartPr/>
                <p14:nvPr/>
              </p14:nvContentPartPr>
              <p14:xfrm>
                <a:off x="2576433" y="3754907"/>
                <a:ext cx="385200" cy="745560"/>
              </p14:xfrm>
            </p:contentPart>
          </mc:Choice>
          <mc:Fallback xmlns="">
            <p:pic>
              <p:nvPicPr>
                <p:cNvPr id="88" name="Ink 87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52313" y="3731147"/>
                  <a:ext cx="417960" cy="790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0" name="Content Placeholder 2"/>
          <p:cNvSpPr txBox="1">
            <a:spLocks/>
          </p:cNvSpPr>
          <p:nvPr/>
        </p:nvSpPr>
        <p:spPr>
          <a:xfrm>
            <a:off x="509059" y="5915025"/>
            <a:ext cx="9069705" cy="653082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Simple case: free space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13273" y="6348147"/>
            <a:ext cx="3007080" cy="1090878"/>
            <a:chOff x="513273" y="6348147"/>
            <a:chExt cx="3007080" cy="109087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9" name="Ink 98"/>
                <p14:cNvContentPartPr/>
                <p14:nvPr/>
              </p14:nvContentPartPr>
              <p14:xfrm>
                <a:off x="1108353" y="7270545"/>
                <a:ext cx="547920" cy="168480"/>
              </p14:xfrm>
            </p:contentPart>
          </mc:Choice>
          <mc:Fallback xmlns="">
            <p:pic>
              <p:nvPicPr>
                <p:cNvPr id="99" name="Ink 98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88913" y="7255425"/>
                  <a:ext cx="5878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0" name="Ink 109"/>
                <p14:cNvContentPartPr/>
                <p14:nvPr/>
              </p14:nvContentPartPr>
              <p14:xfrm>
                <a:off x="1418313" y="6710385"/>
                <a:ext cx="171000" cy="475560"/>
              </p14:xfrm>
            </p:contentPart>
          </mc:Choice>
          <mc:Fallback xmlns="">
            <p:pic>
              <p:nvPicPr>
                <p:cNvPr id="110" name="Ink 109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97793" y="6689145"/>
                  <a:ext cx="20772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5" name="Ink 114"/>
                <p14:cNvContentPartPr/>
                <p14:nvPr/>
              </p14:nvContentPartPr>
              <p14:xfrm>
                <a:off x="1740045" y="6464503"/>
                <a:ext cx="98388" cy="332280"/>
              </p14:xfrm>
            </p:contentPart>
          </mc:Choice>
          <mc:Fallback xmlns="">
            <p:pic>
              <p:nvPicPr>
                <p:cNvPr id="115" name="Ink 114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20584" y="6447943"/>
                  <a:ext cx="137671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9" name="Ink 118"/>
                <p14:cNvContentPartPr/>
                <p14:nvPr/>
              </p14:nvContentPartPr>
              <p14:xfrm>
                <a:off x="513273" y="6701893"/>
                <a:ext cx="826920" cy="371520"/>
              </p14:xfrm>
            </p:contentPart>
          </mc:Choice>
          <mc:Fallback xmlns="">
            <p:pic>
              <p:nvPicPr>
                <p:cNvPr id="119" name="Ink 118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9513" y="6680293"/>
                  <a:ext cx="86580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1" name="Ink 120"/>
                <p14:cNvContentPartPr/>
                <p14:nvPr/>
              </p14:nvContentPartPr>
              <p14:xfrm>
                <a:off x="1714593" y="6786493"/>
                <a:ext cx="861120" cy="320400"/>
              </p14:xfrm>
            </p:contentPart>
          </mc:Choice>
          <mc:Fallback xmlns="">
            <p:pic>
              <p:nvPicPr>
                <p:cNvPr id="121" name="Ink 120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02713" y="6757693"/>
                  <a:ext cx="90072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3" name="Ink 152"/>
                <p14:cNvContentPartPr/>
                <p14:nvPr/>
              </p14:nvContentPartPr>
              <p14:xfrm>
                <a:off x="2861445" y="6348147"/>
                <a:ext cx="658908" cy="283680"/>
              </p14:xfrm>
            </p:contentPart>
          </mc:Choice>
          <mc:Fallback xmlns="">
            <p:pic>
              <p:nvPicPr>
                <p:cNvPr id="153" name="Ink 152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843802" y="6330867"/>
                  <a:ext cx="693114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4" name="Ink 153"/>
                <p14:cNvContentPartPr/>
                <p14:nvPr/>
              </p14:nvContentPartPr>
              <p14:xfrm>
                <a:off x="1893405" y="6384867"/>
                <a:ext cx="683028" cy="366480"/>
              </p14:xfrm>
            </p:contentPart>
          </mc:Choice>
          <mc:Fallback xmlns="">
            <p:pic>
              <p:nvPicPr>
                <p:cNvPr id="154" name="Ink 153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870001" y="6367227"/>
                  <a:ext cx="721194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57" name="Ink 156"/>
                <p14:cNvContentPartPr/>
                <p14:nvPr/>
              </p14:nvContentPartPr>
              <p14:xfrm>
                <a:off x="3077085" y="6726507"/>
                <a:ext cx="110628" cy="106200"/>
              </p14:xfrm>
            </p:contentPart>
          </mc:Choice>
          <mc:Fallback xmlns="">
            <p:pic>
              <p:nvPicPr>
                <p:cNvPr id="157" name="Ink 156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61230" y="6704187"/>
                  <a:ext cx="148825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3438525" y="6632907"/>
            <a:ext cx="6410268" cy="665280"/>
            <a:chOff x="3438525" y="6632907"/>
            <a:chExt cx="6410268" cy="66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8" name="Ink 217"/>
                <p14:cNvContentPartPr/>
                <p14:nvPr/>
              </p14:nvContentPartPr>
              <p14:xfrm>
                <a:off x="6196485" y="6687105"/>
                <a:ext cx="604908" cy="415800"/>
              </p14:xfrm>
            </p:contentPart>
          </mc:Choice>
          <mc:Fallback xmlns="">
            <p:pic>
              <p:nvPicPr>
                <p:cNvPr id="218" name="Ink 217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177053" y="6669825"/>
                  <a:ext cx="643772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9" name="Ink 208"/>
                <p14:cNvContentPartPr/>
                <p14:nvPr/>
              </p14:nvContentPartPr>
              <p14:xfrm>
                <a:off x="3438525" y="6758385"/>
                <a:ext cx="1604268" cy="349920"/>
              </p14:xfrm>
            </p:contentPart>
          </mc:Choice>
          <mc:Fallback xmlns="">
            <p:pic>
              <p:nvPicPr>
                <p:cNvPr id="209" name="Ink 208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416924" y="6743625"/>
                  <a:ext cx="163955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9" name="Ink 218"/>
                <p14:cNvContentPartPr/>
                <p14:nvPr/>
              </p14:nvContentPartPr>
              <p14:xfrm>
                <a:off x="6303513" y="6707265"/>
                <a:ext cx="3435480" cy="459162"/>
              </p14:xfrm>
            </p:contentPart>
          </mc:Choice>
          <mc:Fallback xmlns="">
            <p:pic>
              <p:nvPicPr>
                <p:cNvPr id="219" name="Ink 218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81913" y="6691419"/>
                  <a:ext cx="3477600" cy="4940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1" name="Ink 220"/>
                <p14:cNvContentPartPr/>
                <p14:nvPr/>
              </p14:nvContentPartPr>
              <p14:xfrm>
                <a:off x="4730925" y="6700065"/>
                <a:ext cx="1015308" cy="193320"/>
              </p14:xfrm>
            </p:contentPart>
          </mc:Choice>
          <mc:Fallback xmlns="">
            <p:pic>
              <p:nvPicPr>
                <p:cNvPr id="221" name="Ink 220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12923" y="6686025"/>
                  <a:ext cx="1045191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0" name="Ink 249"/>
                <p14:cNvContentPartPr/>
                <p14:nvPr/>
              </p14:nvContentPartPr>
              <p14:xfrm>
                <a:off x="5926953" y="6761625"/>
                <a:ext cx="250200" cy="443160"/>
              </p14:xfrm>
            </p:contentPart>
          </mc:Choice>
          <mc:Fallback xmlns="">
            <p:pic>
              <p:nvPicPr>
                <p:cNvPr id="250" name="Ink 249"/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08233" y="6740025"/>
                  <a:ext cx="28260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7" name="Ink 256"/>
                <p14:cNvContentPartPr/>
                <p14:nvPr/>
              </p14:nvContentPartPr>
              <p14:xfrm>
                <a:off x="5817153" y="6677025"/>
                <a:ext cx="114840" cy="460602"/>
              </p14:xfrm>
            </p:contentPart>
          </mc:Choice>
          <mc:Fallback xmlns="">
            <p:pic>
              <p:nvPicPr>
                <p:cNvPr id="257" name="Ink 256"/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795913" y="6664421"/>
                  <a:ext cx="153000" cy="494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9" name="Ink 258"/>
                <p14:cNvContentPartPr/>
                <p14:nvPr/>
              </p14:nvContentPartPr>
              <p14:xfrm>
                <a:off x="8219433" y="6749745"/>
                <a:ext cx="80280" cy="326322"/>
              </p14:xfrm>
            </p:contentPart>
          </mc:Choice>
          <mc:Fallback xmlns="">
            <p:pic>
              <p:nvPicPr>
                <p:cNvPr id="259" name="Ink 258"/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94233" y="6728134"/>
                  <a:ext cx="129600" cy="3735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0" name="Ink 259"/>
                <p14:cNvContentPartPr/>
                <p14:nvPr/>
              </p14:nvContentPartPr>
              <p14:xfrm>
                <a:off x="6311433" y="6861345"/>
                <a:ext cx="764640" cy="250002"/>
              </p14:xfrm>
            </p:contentPart>
          </mc:Choice>
          <mc:Fallback xmlns="">
            <p:pic>
              <p:nvPicPr>
                <p:cNvPr id="260" name="Ink 259"/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295233" y="6842973"/>
                  <a:ext cx="801000" cy="2863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1" name="Ink 260"/>
                <p14:cNvContentPartPr/>
                <p14:nvPr/>
              </p14:nvContentPartPr>
              <p14:xfrm>
                <a:off x="9112593" y="6696267"/>
                <a:ext cx="538560" cy="401400"/>
              </p14:xfrm>
            </p:contentPart>
          </mc:Choice>
          <mc:Fallback xmlns="">
            <p:pic>
              <p:nvPicPr>
                <p:cNvPr id="261" name="Ink 260"/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098193" y="6680787"/>
                  <a:ext cx="56520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63" name="Ink 262"/>
                <p14:cNvContentPartPr/>
                <p14:nvPr/>
              </p14:nvContentPartPr>
              <p14:xfrm>
                <a:off x="9665193" y="6632907"/>
                <a:ext cx="183600" cy="665280"/>
              </p14:xfrm>
            </p:contentPart>
          </mc:Choice>
          <mc:Fallback xmlns="">
            <p:pic>
              <p:nvPicPr>
                <p:cNvPr id="263" name="Ink 262"/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639633" y="6608067"/>
                  <a:ext cx="234360" cy="716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190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 an atom-nanophotonics interface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144250"/>
          </a:xfrm>
        </p:spPr>
        <p:txBody>
          <a:bodyPr>
            <a:normAutofit/>
          </a:bodyPr>
          <a:lstStyle/>
          <a:p>
            <a:r>
              <a:rPr lang="en-US" dirty="0" smtClean="0"/>
              <a:t>Goal: building blocks for complex quantum systems/devices</a:t>
            </a:r>
            <a:br>
              <a:rPr lang="en-US" dirty="0" smtClean="0"/>
            </a:b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6" y="1571625"/>
            <a:ext cx="4031158" cy="128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14925" y="1600201"/>
            <a:ext cx="400598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Review: HJ Kimble, “The quantum internet,” Nature (2008)</a:t>
            </a:r>
            <a:endParaRPr lang="en-GB" b="1" dirty="0">
              <a:solidFill>
                <a:srgbClr val="C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1924" y="4162425"/>
            <a:ext cx="3438525" cy="3229434"/>
            <a:chOff x="161924" y="4162425"/>
            <a:chExt cx="3438525" cy="3229434"/>
          </a:xfrm>
        </p:grpSpPr>
        <p:pic>
          <p:nvPicPr>
            <p:cNvPr id="17" name="Picture 2" descr="P13000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924" y="4162425"/>
              <a:ext cx="3438525" cy="2578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64782" y="6784257"/>
              <a:ext cx="2930867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Image from Kimble group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138741" y="2212257"/>
            <a:ext cx="400598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Expt</a:t>
            </a:r>
            <a:r>
              <a:rPr lang="en-US" b="1" dirty="0" smtClean="0">
                <a:solidFill>
                  <a:srgbClr val="C00000"/>
                </a:solidFill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</a:rPr>
              <a:t>Rempe</a:t>
            </a:r>
            <a:r>
              <a:rPr lang="en-US" b="1" dirty="0" smtClean="0">
                <a:solidFill>
                  <a:srgbClr val="C00000"/>
                </a:solidFill>
              </a:rPr>
              <a:t> (MPQ), Nature (2012)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504015" y="2941975"/>
            <a:ext cx="9069705" cy="114425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Problem #2:</a:t>
            </a:r>
            <a:br>
              <a:rPr lang="en-US" dirty="0" smtClean="0"/>
            </a:br>
            <a:endParaRPr lang="en-US" dirty="0" smtClean="0"/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US" dirty="0" smtClean="0"/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None/>
            </a:pP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990045" y="3742854"/>
            <a:ext cx="6925480" cy="3860403"/>
            <a:chOff x="2990045" y="3742854"/>
            <a:chExt cx="6925480" cy="3860403"/>
          </a:xfrm>
        </p:grpSpPr>
        <p:sp>
          <p:nvSpPr>
            <p:cNvPr id="19" name="Right Arrow 18"/>
            <p:cNvSpPr/>
            <p:nvPr/>
          </p:nvSpPr>
          <p:spPr>
            <a:xfrm>
              <a:off x="2990045" y="5060940"/>
              <a:ext cx="1468458" cy="6579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357685" y="3742854"/>
              <a:ext cx="5557840" cy="3860403"/>
              <a:chOff x="4357685" y="3742854"/>
              <a:chExt cx="5557840" cy="386040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357685" y="5124449"/>
                <a:ext cx="2895600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C00000"/>
                    </a:solidFill>
                  </a:rPr>
                  <a:t>Kimble (Caltech)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4249" y="3781424"/>
                <a:ext cx="1786658" cy="1354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7226807" y="5157785"/>
                <a:ext cx="2688718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C00000"/>
                    </a:solidFill>
                  </a:rPr>
                  <a:t>Lukin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 (Harvard),</a:t>
                </a:r>
              </a:p>
              <a:p>
                <a:r>
                  <a:rPr lang="en-US" b="1" dirty="0" err="1" smtClean="0">
                    <a:solidFill>
                      <a:srgbClr val="C00000"/>
                    </a:solidFill>
                  </a:rPr>
                  <a:t>Vuletic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 (MIT)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5325" y="5729287"/>
                <a:ext cx="4533900" cy="1543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150931" y="7253289"/>
                <a:ext cx="3331082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C00000"/>
                    </a:solidFill>
                  </a:rPr>
                  <a:t>Rauschenbeutel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 (Vienna)</a:t>
                </a:r>
                <a:endParaRPr lang="en-GB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6322" y="3742854"/>
                <a:ext cx="2515258" cy="1333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4902148" y="4355168"/>
                <a:ext cx="1007261" cy="104797"/>
                <a:chOff x="6435983" y="4220519"/>
                <a:chExt cx="1213532" cy="110243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6905621" y="4238718"/>
                  <a:ext cx="96945" cy="9204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7552570" y="4223627"/>
                  <a:ext cx="96945" cy="9204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6435983" y="4220519"/>
                  <a:ext cx="96945" cy="9204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671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produced by atoms?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163445"/>
          </a:xfrm>
        </p:spPr>
        <p:txBody>
          <a:bodyPr>
            <a:normAutofit/>
          </a:bodyPr>
          <a:lstStyle/>
          <a:p>
            <a:r>
              <a:rPr lang="en-US" dirty="0" smtClean="0"/>
              <a:t>Light is important:</a:t>
            </a:r>
          </a:p>
          <a:p>
            <a:pPr lvl="1"/>
            <a:r>
              <a:rPr lang="en-US" dirty="0" smtClean="0"/>
              <a:t>Our probe of the atoms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Use atoms to produce interesting states of light?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6725" y="2638425"/>
            <a:ext cx="9753600" cy="1143000"/>
            <a:chOff x="695325" y="3933825"/>
            <a:chExt cx="9753600" cy="114300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6560820" y="4238625"/>
              <a:ext cx="3888105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Crystallization of photons?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325" y="3933825"/>
              <a:ext cx="5642496" cy="1143000"/>
            </a:xfrm>
            <a:prstGeom prst="rect">
              <a:avLst/>
            </a:prstGeom>
          </p:spPr>
        </p:pic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507069" y="4208780"/>
            <a:ext cx="9069705" cy="2163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How do we solve for the quantum state of light coming out?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75684" y="1029530"/>
            <a:ext cx="9069705" cy="95996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Cavity QED (Jaynes-Cummings model): small Hilbert space associated with single mode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14259" y="3074732"/>
                <a:ext cx="3644139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〉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〉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|"/>
                              <m:endChr m:val="〉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|"/>
                              <m:endChr m:val="〉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259" y="3074732"/>
                <a:ext cx="3644139" cy="343492"/>
              </a:xfrm>
              <a:prstGeom prst="rect">
                <a:avLst/>
              </a:prstGeom>
              <a:blipFill rotWithShape="0">
                <a:blip r:embed="rId2"/>
                <a:stretch>
                  <a:fillRect t="-5263" b="-38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QED: “easy” to solve for fields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1957" y="2175249"/>
                <a:ext cx="2938048" cy="396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957" y="2175249"/>
                <a:ext cx="2938048" cy="396006"/>
              </a:xfrm>
              <a:prstGeom prst="rect">
                <a:avLst/>
              </a:prstGeom>
              <a:blipFill rotWithShape="0">
                <a:blip r:embed="rId3"/>
                <a:stretch>
                  <a:fillRect l="-1660" t="-4615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538373" y="1854335"/>
            <a:ext cx="31242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Jaynes-Cummings model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879140"/>
            <a:ext cx="3704400" cy="2171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89958" y="2107696"/>
            <a:ext cx="794144" cy="1856010"/>
            <a:chOff x="3539777" y="2834888"/>
            <a:chExt cx="794144" cy="1856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590925" y="2834888"/>
                  <a:ext cx="653576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0925" y="2834888"/>
                  <a:ext cx="653576" cy="34349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673" r="-1869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Left Arrow 19"/>
            <p:cNvSpPr/>
            <p:nvPr/>
          </p:nvSpPr>
          <p:spPr>
            <a:xfrm>
              <a:off x="3906121" y="3266925"/>
              <a:ext cx="427800" cy="12192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539777" y="4347406"/>
                  <a:ext cx="49750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9777" y="4347406"/>
                  <a:ext cx="497508" cy="34349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407" r="-4938" b="-175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513045" y="4272350"/>
            <a:ext cx="9069705" cy="1337875"/>
            <a:chOff x="513045" y="5838825"/>
            <a:chExt cx="9069705" cy="1337875"/>
          </a:xfrm>
        </p:grpSpPr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513045" y="5838825"/>
              <a:ext cx="9069705" cy="12192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Input-output equation: relates observable fields outside the cavity to dynamics inside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905125" y="6829425"/>
                  <a:ext cx="3543855" cy="3472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</m:ra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5125" y="6829425"/>
                  <a:ext cx="3543855" cy="34727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516" t="-3509" r="-2410" b="-40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513045" y="5872550"/>
            <a:ext cx="9069705" cy="12192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Output field is not an independent degree of freedom!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Using input-output relation is a “textbook”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3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72701" y="1038225"/>
            <a:ext cx="9069705" cy="685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Atomic ensembles, waveguides: coupling to </a:t>
            </a:r>
            <a:r>
              <a:rPr lang="en-US" i="1" dirty="0" smtClean="0"/>
              <a:t>propagating </a:t>
            </a:r>
            <a:r>
              <a:rPr lang="en-US" dirty="0" smtClean="0"/>
              <a:t>field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general settings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2868" y="1612610"/>
            <a:ext cx="9181237" cy="1354191"/>
            <a:chOff x="529592" y="4693294"/>
            <a:chExt cx="9181237" cy="135419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2" y="4707317"/>
              <a:ext cx="2228850" cy="1340168"/>
            </a:xfrm>
            <a:prstGeom prst="rect">
              <a:avLst/>
            </a:prstGeom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445" y="4693294"/>
              <a:ext cx="2553384" cy="135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7343351" y="5295428"/>
              <a:ext cx="1528065" cy="149658"/>
              <a:chOff x="6435983" y="4220519"/>
              <a:chExt cx="1213532" cy="110243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905621" y="4238718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552570" y="4223627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435983" y="4220519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060" y="4745067"/>
              <a:ext cx="3418985" cy="1225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66725" y="3135553"/>
            <a:ext cx="9069705" cy="1484072"/>
            <a:chOff x="466725" y="2983153"/>
            <a:chExt cx="9069705" cy="14840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563420" y="3566337"/>
                  <a:ext cx="2443489" cy="900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e>
                        </m:nary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vac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3420" y="3566337"/>
                  <a:ext cx="2443489" cy="90088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466725" y="2983153"/>
              <a:ext cx="9069705" cy="74666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Single photon already represents </a:t>
              </a:r>
              <a:r>
                <a:rPr lang="en-US" i="1" dirty="0" smtClean="0"/>
                <a:t>infinite</a:t>
              </a:r>
              <a:r>
                <a:rPr lang="en-US" dirty="0" smtClean="0"/>
                <a:t> Hilbert space!</a:t>
              </a:r>
              <a:endParaRPr lang="en-US" dirty="0"/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>
          <a:xfrm>
            <a:off x="476772" y="4601697"/>
            <a:ext cx="9069705" cy="199912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Key advance:</a:t>
            </a:r>
            <a:r>
              <a:rPr lang="en-US" dirty="0" smtClean="0"/>
              <a:t> can derive a generalized input-output relation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Allows standard tools of open systems to be applied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All field properties are encoded in that of the atomic “spins!”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3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rid of the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Classical scattering from polarizable particles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495425"/>
            <a:ext cx="4191000" cy="16764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4231481" y="2066925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612481" y="2447925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450681" y="2257425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984081" y="2562225"/>
            <a:ext cx="197644" cy="1905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87555" y="2940130"/>
                <a:ext cx="2265557" cy="2659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555" y="2940130"/>
                <a:ext cx="2265557" cy="265907"/>
              </a:xfrm>
              <a:prstGeom prst="rect">
                <a:avLst/>
              </a:prstGeom>
              <a:blipFill rotWithShape="0">
                <a:blip r:embed="rId3"/>
                <a:stretch>
                  <a:fillRect l="-1882" t="-9091" r="-269" b="-3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V="1">
            <a:off x="4636801" y="2275260"/>
            <a:ext cx="121444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505635" y="3324225"/>
            <a:ext cx="9069705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Know the radiation pattern for a dipole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874010" y="1571625"/>
            <a:ext cx="754097" cy="381000"/>
            <a:chOff x="6874010" y="1800225"/>
            <a:chExt cx="754097" cy="381000"/>
          </a:xfrm>
        </p:grpSpPr>
        <p:sp>
          <p:nvSpPr>
            <p:cNvPr id="21" name="Flowchart: Delay 20"/>
            <p:cNvSpPr/>
            <p:nvPr/>
          </p:nvSpPr>
          <p:spPr>
            <a:xfrm>
              <a:off x="6874010" y="1800225"/>
              <a:ext cx="265890" cy="381000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148209" y="1944625"/>
              <a:ext cx="479898" cy="97372"/>
            </a:xfrm>
            <a:custGeom>
              <a:avLst/>
              <a:gdLst>
                <a:gd name="connsiteX0" fmla="*/ 0 w 479898"/>
                <a:gd name="connsiteY0" fmla="*/ 90887 h 97372"/>
                <a:gd name="connsiteX1" fmla="*/ 149157 w 479898"/>
                <a:gd name="connsiteY1" fmla="*/ 96 h 97372"/>
                <a:gd name="connsiteX2" fmla="*/ 194553 w 479898"/>
                <a:gd name="connsiteY2" fmla="*/ 97372 h 97372"/>
                <a:gd name="connsiteX3" fmla="*/ 291830 w 479898"/>
                <a:gd name="connsiteY3" fmla="*/ 96 h 97372"/>
                <a:gd name="connsiteX4" fmla="*/ 376136 w 479898"/>
                <a:gd name="connsiteY4" fmla="*/ 77917 h 97372"/>
                <a:gd name="connsiteX5" fmla="*/ 479898 w 479898"/>
                <a:gd name="connsiteY5" fmla="*/ 6581 h 9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898" h="97372">
                  <a:moveTo>
                    <a:pt x="0" y="90887"/>
                  </a:moveTo>
                  <a:cubicBezTo>
                    <a:pt x="58366" y="44951"/>
                    <a:pt x="116732" y="-985"/>
                    <a:pt x="149157" y="96"/>
                  </a:cubicBezTo>
                  <a:cubicBezTo>
                    <a:pt x="181582" y="1177"/>
                    <a:pt x="170774" y="97372"/>
                    <a:pt x="194553" y="97372"/>
                  </a:cubicBezTo>
                  <a:cubicBezTo>
                    <a:pt x="218332" y="97372"/>
                    <a:pt x="261566" y="3338"/>
                    <a:pt x="291830" y="96"/>
                  </a:cubicBezTo>
                  <a:cubicBezTo>
                    <a:pt x="322094" y="-3147"/>
                    <a:pt x="344791" y="76836"/>
                    <a:pt x="376136" y="77917"/>
                  </a:cubicBezTo>
                  <a:cubicBezTo>
                    <a:pt x="407481" y="78998"/>
                    <a:pt x="443689" y="42789"/>
                    <a:pt x="479898" y="658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510500" y="5457825"/>
            <a:ext cx="9069705" cy="90863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Classical and quantum fields propagate the same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99149" y="4474888"/>
                <a:ext cx="5402505" cy="34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149" y="4474888"/>
                <a:ext cx="5402505" cy="343492"/>
              </a:xfrm>
              <a:prstGeom prst="rect">
                <a:avLst/>
              </a:prstGeom>
              <a:blipFill rotWithShape="0">
                <a:blip r:embed="rId4"/>
                <a:stretch>
                  <a:fillRect t="-5357" b="-4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3057525" y="4309681"/>
            <a:ext cx="4703378" cy="267007"/>
            <a:chOff x="3606625" y="4013519"/>
            <a:chExt cx="4703378" cy="267007"/>
          </a:xfrm>
        </p:grpSpPr>
        <p:sp>
          <p:nvSpPr>
            <p:cNvPr id="27" name="Half Frame 26"/>
            <p:cNvSpPr>
              <a:spLocks noChangeAspect="1"/>
            </p:cNvSpPr>
            <p:nvPr/>
          </p:nvSpPr>
          <p:spPr>
            <a:xfrm rot="2700000">
              <a:off x="3606364" y="4051665"/>
              <a:ext cx="229122" cy="228600"/>
            </a:xfrm>
            <a:prstGeom prst="half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Half Frame 27"/>
            <p:cNvSpPr>
              <a:spLocks noChangeAspect="1"/>
            </p:cNvSpPr>
            <p:nvPr/>
          </p:nvSpPr>
          <p:spPr>
            <a:xfrm rot="2700000">
              <a:off x="4960777" y="4033235"/>
              <a:ext cx="229122" cy="228600"/>
            </a:xfrm>
            <a:prstGeom prst="half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Half Frame 28"/>
            <p:cNvSpPr>
              <a:spLocks noChangeAspect="1"/>
            </p:cNvSpPr>
            <p:nvPr/>
          </p:nvSpPr>
          <p:spPr>
            <a:xfrm rot="2700000">
              <a:off x="8081142" y="4013780"/>
              <a:ext cx="229122" cy="228600"/>
            </a:xfrm>
            <a:prstGeom prst="half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58164" y="1913933"/>
                <a:ext cx="1606530" cy="35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164" y="1913933"/>
                <a:ext cx="1606530" cy="354584"/>
              </a:xfrm>
              <a:prstGeom prst="rect">
                <a:avLst/>
              </a:prstGeom>
              <a:blipFill rotWithShape="0">
                <a:blip r:embed="rId5"/>
                <a:stretch>
                  <a:fillRect l="-3802" t="-6897" r="-1141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/>
              <p14:cNvContentPartPr/>
              <p14:nvPr/>
            </p14:nvContentPartPr>
            <p14:xfrm>
              <a:off x="2531880" y="2348430"/>
              <a:ext cx="528120" cy="684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17120" y="2325030"/>
                <a:ext cx="56988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5" name="Ink 54"/>
              <p14:cNvContentPartPr/>
              <p14:nvPr/>
            </p14:nvContentPartPr>
            <p14:xfrm>
              <a:off x="1484280" y="2419350"/>
              <a:ext cx="0" cy="216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4280" y="2394510"/>
                <a:ext cx="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/>
              <p14:cNvContentPartPr/>
              <p14:nvPr/>
            </p14:nvContentPartPr>
            <p14:xfrm>
              <a:off x="7431120" y="1994910"/>
              <a:ext cx="1621080" cy="3679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10600" y="1978350"/>
                <a:ext cx="165348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/>
              <p14:cNvContentPartPr/>
              <p14:nvPr/>
            </p14:nvContentPartPr>
            <p14:xfrm>
              <a:off x="1415880" y="2426190"/>
              <a:ext cx="1379880" cy="5306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97160" y="2411790"/>
                <a:ext cx="14194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/>
              <p14:cNvContentPartPr/>
              <p14:nvPr/>
            </p14:nvContentPartPr>
            <p14:xfrm>
              <a:off x="2969280" y="2311710"/>
              <a:ext cx="125640" cy="241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45520" y="2286150"/>
                <a:ext cx="174600" cy="28872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Content Placeholder 2"/>
          <p:cNvSpPr txBox="1">
            <a:spLocks/>
          </p:cNvSpPr>
          <p:nvPr/>
        </p:nvSpPr>
        <p:spPr>
          <a:xfrm>
            <a:off x="497890" y="3836406"/>
            <a:ext cx="9069705" cy="639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Can calculate the total field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941611" y="4818381"/>
            <a:ext cx="4419600" cy="868044"/>
            <a:chOff x="4941611" y="2058671"/>
            <a:chExt cx="4419600" cy="868044"/>
          </a:xfrm>
        </p:grpSpPr>
        <p:sp>
          <p:nvSpPr>
            <p:cNvPr id="31" name="Left Brace 30"/>
            <p:cNvSpPr/>
            <p:nvPr/>
          </p:nvSpPr>
          <p:spPr>
            <a:xfrm rot="16200000">
              <a:off x="7102829" y="1061367"/>
              <a:ext cx="291392" cy="2286000"/>
            </a:xfrm>
            <a:prstGeom prst="leftBrace">
              <a:avLst/>
            </a:prstGeom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4941611" y="2363470"/>
              <a:ext cx="44196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chemeClr val="accent1"/>
                  </a:solidFill>
                </a:rPr>
                <a:t>Becomes convolution in time domain</a:t>
              </a:r>
              <a:endParaRPr lang="en-US" sz="20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52427" y="5991225"/>
            <a:ext cx="8772553" cy="1524000"/>
            <a:chOff x="-152427" y="5991225"/>
            <a:chExt cx="8772553" cy="1524000"/>
          </a:xfrm>
        </p:grpSpPr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508596" y="5991225"/>
              <a:ext cx="8111530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Generalized “input-output” equation </a:t>
              </a:r>
              <a:r>
                <a:rPr lang="en-US" i="1" dirty="0" smtClean="0">
                  <a:solidFill>
                    <a:srgbClr val="FF0000"/>
                  </a:solidFill>
                </a:rPr>
                <a:t>in time </a:t>
              </a:r>
              <a:r>
                <a:rPr lang="en-US" dirty="0" smtClean="0"/>
                <a:t>for atoms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-152427" y="6589394"/>
                  <a:ext cx="8240717" cy="925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𝐸</m:t>
                            </m:r>
                          </m:e>
                        </m:acc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𝑟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𝑖𝑛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𝑟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+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𝑒𝑔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𝑒𝑔</m:t>
                                    </m:r>
                                  </m:sub>
                                </m:sSub>
                              </m:e>
                            </m:d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2427" y="6589394"/>
                  <a:ext cx="8240717" cy="92583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6820890" y="6449622"/>
            <a:ext cx="3402421" cy="895275"/>
            <a:chOff x="6592290" y="6364796"/>
            <a:chExt cx="3402421" cy="895275"/>
          </a:xfrm>
        </p:grpSpPr>
        <p:sp>
          <p:nvSpPr>
            <p:cNvPr id="10" name="Oval 9"/>
            <p:cNvSpPr/>
            <p:nvPr/>
          </p:nvSpPr>
          <p:spPr>
            <a:xfrm>
              <a:off x="6592290" y="6688942"/>
              <a:ext cx="1096995" cy="5711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7154397" y="6364796"/>
              <a:ext cx="2840314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FF0000"/>
                  </a:solidFill>
                </a:rPr>
                <a:t>Field encoded in atoms!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2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3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input-output equation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2916" y="1114425"/>
            <a:ext cx="9069705" cy="208668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Validity of ignoring frequency dependence of Green’s function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Dielectric environment cannot have very narrow resonances (e.g., avoid strong coupling regime and vacuum Rabi oscillations in cavity QED)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67013" y="6127422"/>
            <a:ext cx="6648312" cy="1311603"/>
            <a:chOff x="1518320" y="6279822"/>
            <a:chExt cx="6648312" cy="1311603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1645768" y="6512447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1645768" y="7373937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Oval 13"/>
            <p:cNvSpPr/>
            <p:nvPr/>
          </p:nvSpPr>
          <p:spPr bwMode="auto">
            <a:xfrm>
              <a:off x="1838325" y="7210425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255368" y="6279822"/>
                  <a:ext cx="637033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5368" y="6279822"/>
                  <a:ext cx="637033" cy="43582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23" r="-962"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255368" y="7155600"/>
                  <a:ext cx="670825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5368" y="7155600"/>
                  <a:ext cx="670825" cy="43582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818" r="-909" b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Oval 16"/>
            <p:cNvSpPr/>
            <p:nvPr/>
          </p:nvSpPr>
          <p:spPr bwMode="auto">
            <a:xfrm>
              <a:off x="1813273" y="6365962"/>
              <a:ext cx="304800" cy="3048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  <p:grpSp>
          <p:nvGrpSpPr>
            <p:cNvPr id="18" name="Group 16"/>
            <p:cNvGrpSpPr>
              <a:grpSpLocks/>
            </p:cNvGrpSpPr>
            <p:nvPr/>
          </p:nvGrpSpPr>
          <p:grpSpPr bwMode="auto">
            <a:xfrm rot="7020000">
              <a:off x="1575772" y="6749970"/>
              <a:ext cx="706269" cy="491445"/>
              <a:chOff x="1948" y="926"/>
              <a:chExt cx="654" cy="507"/>
            </a:xfrm>
          </p:grpSpPr>
          <p:sp>
            <p:nvSpPr>
              <p:cNvPr id="25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518320" y="6746962"/>
                  <a:ext cx="25006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8320" y="6746962"/>
                  <a:ext cx="250068" cy="34349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26829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reeform 19"/>
            <p:cNvSpPr/>
            <p:nvPr/>
          </p:nvSpPr>
          <p:spPr>
            <a:xfrm>
              <a:off x="2821618" y="6577416"/>
              <a:ext cx="3401914" cy="835513"/>
            </a:xfrm>
            <a:custGeom>
              <a:avLst/>
              <a:gdLst>
                <a:gd name="connsiteX0" fmla="*/ 0 w 3401914"/>
                <a:gd name="connsiteY0" fmla="*/ 777141 h 835513"/>
                <a:gd name="connsiteX1" fmla="*/ 1108553 w 3401914"/>
                <a:gd name="connsiteY1" fmla="*/ 676933 h 835513"/>
                <a:gd name="connsiteX2" fmla="*/ 2185792 w 3401914"/>
                <a:gd name="connsiteY2" fmla="*/ 395097 h 835513"/>
                <a:gd name="connsiteX3" fmla="*/ 3175348 w 3401914"/>
                <a:gd name="connsiteY3" fmla="*/ 6790 h 835513"/>
                <a:gd name="connsiteX4" fmla="*/ 3382027 w 3401914"/>
                <a:gd name="connsiteY4" fmla="*/ 745826 h 835513"/>
                <a:gd name="connsiteX5" fmla="*/ 3382027 w 3401914"/>
                <a:gd name="connsiteY5" fmla="*/ 795930 h 83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1914" h="835513">
                  <a:moveTo>
                    <a:pt x="0" y="777141"/>
                  </a:moveTo>
                  <a:cubicBezTo>
                    <a:pt x="372127" y="758874"/>
                    <a:pt x="744254" y="740607"/>
                    <a:pt x="1108553" y="676933"/>
                  </a:cubicBezTo>
                  <a:cubicBezTo>
                    <a:pt x="1472852" y="613259"/>
                    <a:pt x="1841326" y="506787"/>
                    <a:pt x="2185792" y="395097"/>
                  </a:cubicBezTo>
                  <a:cubicBezTo>
                    <a:pt x="2530258" y="283406"/>
                    <a:pt x="2975976" y="-51665"/>
                    <a:pt x="3175348" y="6790"/>
                  </a:cubicBezTo>
                  <a:cubicBezTo>
                    <a:pt x="3374721" y="65245"/>
                    <a:pt x="3347581" y="614303"/>
                    <a:pt x="3382027" y="745826"/>
                  </a:cubicBezTo>
                  <a:cubicBezTo>
                    <a:pt x="3416473" y="877349"/>
                    <a:pt x="3399250" y="836639"/>
                    <a:pt x="3382027" y="79593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23532" y="6762942"/>
              <a:ext cx="1943100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C00000"/>
                  </a:solidFill>
                </a:rPr>
                <a:t>Photon</a:t>
              </a:r>
              <a:endParaRPr lang="en-GB" sz="2000" dirty="0">
                <a:solidFill>
                  <a:srgbClr val="C0000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954507" y="6497734"/>
              <a:ext cx="3048000" cy="570605"/>
              <a:chOff x="2954507" y="6497734"/>
              <a:chExt cx="3048000" cy="570605"/>
            </a:xfrm>
          </p:grpSpPr>
          <p:sp>
            <p:nvSpPr>
              <p:cNvPr id="23" name="Left-Right Arrow 22"/>
              <p:cNvSpPr/>
              <p:nvPr/>
            </p:nvSpPr>
            <p:spPr>
              <a:xfrm>
                <a:off x="2954507" y="6922004"/>
                <a:ext cx="3048000" cy="146335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678886" y="6497734"/>
                <a:ext cx="1943100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~10 meters</a:t>
                </a:r>
                <a:endParaRPr lang="en-GB" sz="2000" dirty="0"/>
              </a:p>
            </p:txBody>
          </p:sp>
        </p:grpSp>
      </p:grpSp>
      <p:sp>
        <p:nvSpPr>
          <p:cNvPr id="27" name="Content Placeholder 2"/>
          <p:cNvSpPr txBox="1">
            <a:spLocks/>
          </p:cNvSpPr>
          <p:nvPr/>
        </p:nvSpPr>
        <p:spPr>
          <a:xfrm>
            <a:off x="502581" y="5060622"/>
            <a:ext cx="9069705" cy="2209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Avoid spatially extended systems (longer than length of spontaneously emitted photons)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2971934" y="3019425"/>
            <a:ext cx="3743191" cy="2012140"/>
            <a:chOff x="6002640" y="4272327"/>
            <a:chExt cx="3743191" cy="2012140"/>
          </a:xfrm>
        </p:grpSpPr>
        <p:grpSp>
          <p:nvGrpSpPr>
            <p:cNvPr id="29" name="Group 28"/>
            <p:cNvGrpSpPr/>
            <p:nvPr/>
          </p:nvGrpSpPr>
          <p:grpSpPr>
            <a:xfrm>
              <a:off x="6002640" y="4280707"/>
              <a:ext cx="3637440" cy="2003760"/>
              <a:chOff x="6002640" y="4280707"/>
              <a:chExt cx="3637440" cy="200376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6002640" y="4280707"/>
                <a:ext cx="3637440" cy="2003760"/>
                <a:chOff x="6002640" y="4280707"/>
                <a:chExt cx="3637440" cy="2003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39" name="Ink 38"/>
                    <p14:cNvContentPartPr/>
                    <p14:nvPr/>
                  </p14:nvContentPartPr>
                  <p14:xfrm>
                    <a:off x="6021000" y="4667707"/>
                    <a:ext cx="3345480" cy="1616760"/>
                  </p14:xfrm>
                </p:contentPart>
              </mc:Choice>
              <mc:Fallback xmlns="">
                <p:pic>
                  <p:nvPicPr>
                    <p:cNvPr id="39" name="Ink 38"/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5998680" y="4648627"/>
                      <a:ext cx="3396240" cy="165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40" name="Ink 39"/>
                    <p14:cNvContentPartPr/>
                    <p14:nvPr/>
                  </p14:nvContentPartPr>
                  <p14:xfrm>
                    <a:off x="6046200" y="5097187"/>
                    <a:ext cx="2712240" cy="974880"/>
                  </p14:xfrm>
                </p:contentPart>
              </mc:Choice>
              <mc:Fallback xmlns="">
                <p:pic>
                  <p:nvPicPr>
                    <p:cNvPr id="40" name="Ink 3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022800" y="5069107"/>
                      <a:ext cx="2764080" cy="1032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41" name="Ink 40"/>
                    <p14:cNvContentPartPr/>
                    <p14:nvPr/>
                  </p14:nvContentPartPr>
                  <p14:xfrm>
                    <a:off x="7316640" y="4623427"/>
                    <a:ext cx="61920" cy="0"/>
                  </p14:xfrm>
                </p:contentPart>
              </mc:Choice>
              <mc:Fallback xmlns="">
                <p:pic>
                  <p:nvPicPr>
                    <p:cNvPr id="41" name="Ink 40"/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0" y="0"/>
                      <a:ext cx="61920" cy="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42" name="Ink 41"/>
                    <p14:cNvContentPartPr/>
                    <p14:nvPr/>
                  </p14:nvContentPartPr>
                  <p14:xfrm>
                    <a:off x="6534000" y="4280707"/>
                    <a:ext cx="1998360" cy="626760"/>
                  </p14:xfrm>
                </p:contentPart>
              </mc:Choice>
              <mc:Fallback xmlns="">
                <p:pic>
                  <p:nvPicPr>
                    <p:cNvPr id="42" name="Ink 41"/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509520" y="4256587"/>
                      <a:ext cx="2046240" cy="67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43" name="Ink 42"/>
                    <p14:cNvContentPartPr/>
                    <p14:nvPr/>
                  </p14:nvContentPartPr>
                  <p14:xfrm>
                    <a:off x="6002640" y="5169907"/>
                    <a:ext cx="2755440" cy="986760"/>
                  </p14:xfrm>
                </p:contentPart>
              </mc:Choice>
              <mc:Fallback xmlns="">
                <p:pic>
                  <p:nvPicPr>
                    <p:cNvPr id="43" name="Ink 42"/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979960" y="5142547"/>
                      <a:ext cx="2806920" cy="104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44" name="Ink 43"/>
                    <p14:cNvContentPartPr/>
                    <p14:nvPr/>
                  </p14:nvContentPartPr>
                  <p14:xfrm>
                    <a:off x="8661240" y="5483107"/>
                    <a:ext cx="978840" cy="719280"/>
                  </p14:xfrm>
                </p:contentPart>
              </mc:Choice>
              <mc:Fallback xmlns="">
                <p:pic>
                  <p:nvPicPr>
                    <p:cNvPr id="44" name="Ink 43"/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8649360" y="5467987"/>
                      <a:ext cx="1005840" cy="758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8" name="Ink 37"/>
                  <p14:cNvContentPartPr/>
                  <p14:nvPr/>
                </p14:nvContentPartPr>
                <p14:xfrm>
                  <a:off x="7301464" y="4626459"/>
                  <a:ext cx="104400" cy="9360"/>
                </p14:xfrm>
              </p:contentPart>
            </mc:Choice>
            <mc:Fallback xmlns="">
              <p:pic>
                <p:nvPicPr>
                  <p:cNvPr id="38" name="Ink 37"/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291744" y="4614939"/>
                    <a:ext cx="126360" cy="33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0" name="Ink 29"/>
                <p14:cNvContentPartPr/>
                <p14:nvPr/>
              </p14:nvContentPartPr>
              <p14:xfrm>
                <a:off x="8559271" y="4272327"/>
                <a:ext cx="811800" cy="44496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534071" y="4242807"/>
                  <a:ext cx="86868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1" name="Ink 30"/>
                <p14:cNvContentPartPr/>
                <p14:nvPr/>
              </p14:nvContentPartPr>
              <p14:xfrm>
                <a:off x="8834311" y="4546287"/>
                <a:ext cx="100440" cy="11736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11271" y="4520367"/>
                  <a:ext cx="142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2" name="Ink 31"/>
                <p14:cNvContentPartPr/>
                <p14:nvPr/>
              </p14:nvContentPartPr>
              <p14:xfrm>
                <a:off x="9035551" y="4559967"/>
                <a:ext cx="101160" cy="1116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06391" y="4529727"/>
                  <a:ext cx="1440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3" name="Ink 32"/>
                <p14:cNvContentPartPr/>
                <p14:nvPr/>
              </p14:nvContentPartPr>
              <p14:xfrm>
                <a:off x="9080911" y="4511007"/>
                <a:ext cx="17280" cy="12708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58591" y="4495887"/>
                  <a:ext cx="543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Ink 33"/>
                <p14:cNvContentPartPr/>
                <p14:nvPr/>
              </p14:nvContentPartPr>
              <p14:xfrm>
                <a:off x="9258751" y="4479327"/>
                <a:ext cx="19440" cy="24264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234991" y="4462767"/>
                  <a:ext cx="612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5" name="Ink 34"/>
                <p14:cNvContentPartPr/>
                <p14:nvPr/>
              </p14:nvContentPartPr>
              <p14:xfrm>
                <a:off x="9509671" y="4418847"/>
                <a:ext cx="223200" cy="30168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485191" y="4394007"/>
                  <a:ext cx="26640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6" name="Ink 35"/>
                <p14:cNvContentPartPr/>
                <p14:nvPr/>
              </p14:nvContentPartPr>
              <p14:xfrm>
                <a:off x="9481231" y="4444767"/>
                <a:ext cx="264600" cy="65520"/>
              </p14:xfrm>
            </p:contentPart>
          </mc:Choice>
          <mc:Fallback xmlns="">
            <p:pic>
              <p:nvPicPr>
                <p:cNvPr id="36" name="Ink 35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455671" y="4420287"/>
                  <a:ext cx="309600" cy="110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590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2"/>
      <p:bldP spid="27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881096"/>
            <a:ext cx="9069705" cy="791845"/>
          </a:xfrm>
        </p:spPr>
        <p:txBody>
          <a:bodyPr/>
          <a:lstStyle/>
          <a:p>
            <a:r>
              <a:rPr lang="en-US" dirty="0" smtClean="0"/>
              <a:t>Claim: coherent atomic evolution given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33525" y="2382099"/>
                <a:ext cx="6708439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=−(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25" y="2382099"/>
                <a:ext cx="6708439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876925" y="2444341"/>
            <a:ext cx="4002283" cy="2701046"/>
            <a:chOff x="5876925" y="1571625"/>
            <a:chExt cx="4002283" cy="2701046"/>
          </a:xfrm>
        </p:grpSpPr>
        <p:grpSp>
          <p:nvGrpSpPr>
            <p:cNvPr id="5" name="Group 4"/>
            <p:cNvGrpSpPr/>
            <p:nvPr/>
          </p:nvGrpSpPr>
          <p:grpSpPr>
            <a:xfrm>
              <a:off x="5876925" y="1571625"/>
              <a:ext cx="3886200" cy="1831329"/>
              <a:chOff x="5648325" y="2562225"/>
              <a:chExt cx="3886200" cy="1831329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6334125" y="4186329"/>
                <a:ext cx="381000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6334125" y="3576729"/>
                <a:ext cx="381000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7019925" y="3576729"/>
                <a:ext cx="381000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019925" y="4186329"/>
                <a:ext cx="381000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5678205" y="3957729"/>
                    <a:ext cx="670825" cy="4358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8205" y="3957729"/>
                    <a:ext cx="670825" cy="43582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901" r="-901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5648325" y="3324225"/>
                    <a:ext cx="637034" cy="4358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48325" y="3324225"/>
                    <a:ext cx="637034" cy="43582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923" r="-962" b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Oval 11"/>
              <p:cNvSpPr/>
              <p:nvPr/>
            </p:nvSpPr>
            <p:spPr>
              <a:xfrm>
                <a:off x="6423353" y="4074456"/>
                <a:ext cx="197644" cy="2000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03176" y="3464671"/>
                <a:ext cx="197644" cy="2000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8467725" y="4134035"/>
                <a:ext cx="381000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467725" y="3524435"/>
                <a:ext cx="381000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9153525" y="3524435"/>
                <a:ext cx="381000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9153525" y="4134035"/>
                <a:ext cx="381000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8556953" y="3430305"/>
                <a:ext cx="197644" cy="2000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9236776" y="4032624"/>
                <a:ext cx="197644" cy="2000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27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Down Arrow 19"/>
              <p:cNvSpPr/>
              <p:nvPr/>
            </p:nvSpPr>
            <p:spPr>
              <a:xfrm rot="-5400000">
                <a:off x="7721202" y="3463175"/>
                <a:ext cx="456800" cy="73849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715125" y="2562225"/>
                <a:ext cx="1371600" cy="73608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182555" y="3665069"/>
              <a:ext cx="3696653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Photon-mediated emission and re-absorption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/>
              <p:cNvSpPr txBox="1">
                <a:spLocks/>
              </p:cNvSpPr>
              <p:nvPr/>
            </p:nvSpPr>
            <p:spPr>
              <a:xfrm>
                <a:off x="502581" y="5153025"/>
                <a:ext cx="9069705" cy="114430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Strength depends on how photon propagates between atoms,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(∝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r>
                  <a:rPr lang="en-US" dirty="0" smtClean="0"/>
                  <a:t> in cavity)</a:t>
                </a:r>
              </a:p>
            </p:txBody>
          </p:sp>
        </mc:Choice>
        <mc:Fallback xmlns="">
          <p:sp>
            <p:nvSpPr>
              <p:cNvPr id="2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81" y="5153025"/>
                <a:ext cx="9069705" cy="1144305"/>
              </a:xfrm>
              <a:prstGeom prst="rect">
                <a:avLst/>
              </a:prstGeom>
              <a:blipFill rotWithShape="0">
                <a:blip r:embed="rId5"/>
                <a:stretch>
                  <a:fillRect l="-941" t="-3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507069" y="6067425"/>
                <a:ext cx="9069705" cy="1481846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Depends on real part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Classical analogy: field in phase with oscillating dipole stores time-averaged work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69" y="6067425"/>
                <a:ext cx="9069705" cy="1481846"/>
              </a:xfrm>
              <a:prstGeom prst="rect">
                <a:avLst/>
              </a:prstGeom>
              <a:blipFill rotWithShape="0">
                <a:blip r:embed="rId6"/>
                <a:stretch>
                  <a:fillRect l="-941" t="-2881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/>
          <p:cNvSpPr txBox="1">
            <a:spLocks/>
          </p:cNvSpPr>
          <p:nvPr/>
        </p:nvSpPr>
        <p:spPr>
          <a:xfrm>
            <a:off x="507069" y="962025"/>
            <a:ext cx="9069705" cy="1325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Full Heisenberg equations: atoms interact with fields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But field just depends on other atoms</a:t>
            </a:r>
          </a:p>
        </p:txBody>
      </p:sp>
    </p:spTree>
    <p:extLst>
      <p:ext uri="{BB962C8B-B14F-4D97-AF65-F5344CB8AC3E}">
        <p14:creationId xmlns:p14="http://schemas.microsoft.com/office/powerpoint/2010/main" val="315480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3" grpId="0"/>
      <p:bldP spid="2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Also produces (collective) spontaneous emission: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6725" y="1684491"/>
                <a:ext cx="9127307" cy="819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1684491"/>
                <a:ext cx="9127307" cy="81939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4485345" y="2348745"/>
            <a:ext cx="5342760" cy="1585080"/>
            <a:chOff x="4485345" y="3534270"/>
            <a:chExt cx="5342760" cy="158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Ink 12"/>
                <p14:cNvContentPartPr/>
                <p14:nvPr/>
              </p14:nvContentPartPr>
              <p14:xfrm>
                <a:off x="4485345" y="3678270"/>
                <a:ext cx="5068800" cy="114048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61225" y="3664230"/>
                  <a:ext cx="5113440" cy="11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1" name="Ink 90"/>
                <p14:cNvContentPartPr/>
                <p14:nvPr/>
              </p14:nvContentPartPr>
              <p14:xfrm>
                <a:off x="5676225" y="3534270"/>
                <a:ext cx="2070360" cy="90360"/>
              </p14:xfrm>
            </p:contentPart>
          </mc:Choice>
          <mc:Fallback xmlns="">
            <p:pic>
              <p:nvPicPr>
                <p:cNvPr id="91" name="Ink 90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57505" y="3515550"/>
                  <a:ext cx="21038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2" name="Ink 91"/>
                <p14:cNvContentPartPr/>
                <p14:nvPr/>
              </p14:nvContentPartPr>
              <p14:xfrm>
                <a:off x="8249145" y="3632190"/>
                <a:ext cx="1226520" cy="67680"/>
              </p14:xfrm>
            </p:contentPart>
          </mc:Choice>
          <mc:Fallback xmlns="">
            <p:pic>
              <p:nvPicPr>
                <p:cNvPr id="92" name="Ink 91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28265" y="3609870"/>
                  <a:ext cx="12693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0" name="Ink 119"/>
                <p14:cNvContentPartPr/>
                <p14:nvPr/>
              </p14:nvContentPartPr>
              <p14:xfrm>
                <a:off x="7914345" y="4480350"/>
                <a:ext cx="1913760" cy="639000"/>
              </p14:xfrm>
            </p:contentPart>
          </mc:Choice>
          <mc:Fallback xmlns="">
            <p:pic>
              <p:nvPicPr>
                <p:cNvPr id="120" name="Ink 119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888425" y="4463790"/>
                  <a:ext cx="1955520" cy="67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504821" y="5123180"/>
            <a:ext cx="9069705" cy="1630045"/>
            <a:chOff x="504821" y="5123180"/>
            <a:chExt cx="9069705" cy="1630045"/>
          </a:xfrm>
        </p:grpSpPr>
        <p:sp>
          <p:nvSpPr>
            <p:cNvPr id="139" name="Content Placeholder 2"/>
            <p:cNvSpPr txBox="1">
              <a:spLocks/>
            </p:cNvSpPr>
            <p:nvPr/>
          </p:nvSpPr>
          <p:spPr>
            <a:xfrm>
              <a:off x="504821" y="5123180"/>
              <a:ext cx="9069705" cy="791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 short (non-Hermitian Hamiltonian):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/>
                <p:cNvSpPr txBox="1"/>
                <p:nvPr/>
              </p:nvSpPr>
              <p:spPr>
                <a:xfrm>
                  <a:off x="1762125" y="5788537"/>
                  <a:ext cx="6074483" cy="964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TextBox 1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2125" y="5788537"/>
                  <a:ext cx="6074483" cy="96468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513045" y="4208780"/>
            <a:ext cx="9069705" cy="1325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Classical analogy: field out of phase with oscillating dipole does time averaged 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2125" y="6703936"/>
            <a:ext cx="369665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+ quantum jumps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9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“trivial”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Must work for a single atom in free-space too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1990725" y="1571625"/>
                <a:ext cx="6074483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725" y="1571625"/>
                <a:ext cx="6074483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90725" y="2638425"/>
            <a:ext cx="6566221" cy="939407"/>
            <a:chOff x="1990725" y="2638425"/>
            <a:chExt cx="6566221" cy="9394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990725" y="3076733"/>
                  <a:ext cx="6566221" cy="5010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𝑎𝑡𝑜𝑚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𝑎𝑡𝑜𝑚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𝑒𝑔</m:t>
                            </m:r>
                          </m:sub>
                          <m:sup/>
                        </m:sSubSup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𝑔𝑒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0725" y="3076733"/>
                  <a:ext cx="6566221" cy="5010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12195" b="-1731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Down Arrow 9"/>
            <p:cNvSpPr/>
            <p:nvPr/>
          </p:nvSpPr>
          <p:spPr>
            <a:xfrm>
              <a:off x="4048125" y="2638425"/>
              <a:ext cx="961407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90725" y="3781425"/>
            <a:ext cx="4210512" cy="1268535"/>
            <a:chOff x="1990725" y="3781425"/>
            <a:chExt cx="4210512" cy="12685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990725" y="4219733"/>
                  <a:ext cx="4210512" cy="8302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sub>
                            </m:sSub>
                          </m:den>
                        </m:f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𝑒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𝑒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0725" y="4219733"/>
                  <a:ext cx="4210512" cy="83022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Down Arrow 19"/>
            <p:cNvSpPr/>
            <p:nvPr/>
          </p:nvSpPr>
          <p:spPr>
            <a:xfrm>
              <a:off x="4048125" y="3781425"/>
              <a:ext cx="961407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90725" y="5305425"/>
            <a:ext cx="3086381" cy="1143000"/>
            <a:chOff x="1990725" y="5305425"/>
            <a:chExt cx="3086381" cy="1143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990725" y="5706171"/>
                  <a:ext cx="2479205" cy="7422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𝑒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𝑒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0725" y="5706171"/>
                  <a:ext cx="2479205" cy="7422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Down Arrow 20"/>
            <p:cNvSpPr/>
            <p:nvPr/>
          </p:nvSpPr>
          <p:spPr>
            <a:xfrm>
              <a:off x="4115699" y="5305425"/>
              <a:ext cx="961407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506987" y="6600826"/>
            <a:ext cx="9069705" cy="9144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Recover single-atom spontaneous emission rate in vacuum</a:t>
            </a:r>
          </a:p>
        </p:txBody>
      </p:sp>
    </p:spTree>
    <p:extLst>
      <p:ext uri="{BB962C8B-B14F-4D97-AF65-F5344CB8AC3E}">
        <p14:creationId xmlns:p14="http://schemas.microsoft.com/office/powerpoint/2010/main" val="11555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universal “spin model”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4317816"/>
            <a:ext cx="906970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Equally captures </a:t>
            </a:r>
            <a:r>
              <a:rPr lang="en-US" dirty="0" smtClean="0">
                <a:solidFill>
                  <a:srgbClr val="FF0000"/>
                </a:solidFill>
              </a:rPr>
              <a:t>any system</a:t>
            </a:r>
            <a:r>
              <a:rPr lang="en-US" dirty="0" smtClean="0"/>
              <a:t> of atoms interacting with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85925" y="962025"/>
                <a:ext cx="6074483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962025"/>
                <a:ext cx="6074483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/>
          <p:cNvSpPr txBox="1">
            <a:spLocks/>
          </p:cNvSpPr>
          <p:nvPr/>
        </p:nvSpPr>
        <p:spPr>
          <a:xfrm>
            <a:off x="513045" y="6600825"/>
            <a:ext cx="9069705" cy="1524000"/>
          </a:xfrm>
          <a:prstGeom prst="rect">
            <a:avLst/>
          </a:prstGeom>
        </p:spPr>
        <p:txBody>
          <a:bodyPr vert="horz" lIns="100794" tIns="50397" rIns="100794" bIns="50397" rtlCol="0">
            <a:no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800" dirty="0" smtClean="0"/>
              <a:t>Just need to construct the Green’s function (e.g., numerical, analytical, toy model)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28725" y="4927416"/>
            <a:ext cx="7936752" cy="1749609"/>
            <a:chOff x="1228725" y="4162425"/>
            <a:chExt cx="7936752" cy="17496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8725" y="4235803"/>
              <a:ext cx="1734881" cy="9785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554" y="4203484"/>
              <a:ext cx="1676400" cy="1007990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5" y="4162425"/>
              <a:ext cx="1710142" cy="1045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1304925" y="5340805"/>
              <a:ext cx="21336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Cavity QED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801597" y="5348789"/>
              <a:ext cx="21336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Atomic ensemble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6269877" y="5348789"/>
              <a:ext cx="28956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Nanophotonic system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7725" y="1876425"/>
                <a:ext cx="8089843" cy="925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1876425"/>
                <a:ext cx="8089843" cy="9258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508557" y="2790825"/>
            <a:ext cx="9069705" cy="647464"/>
          </a:xfrm>
          <a:prstGeom prst="rect">
            <a:avLst/>
          </a:prstGeom>
        </p:spPr>
        <p:txBody>
          <a:bodyPr vert="horz" lIns="100794" tIns="50397" rIns="100794" bIns="50397" rtlCol="0">
            <a:no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800" dirty="0" smtClean="0"/>
              <a:t>Atom-light interactions are encoded in a spin model</a:t>
            </a:r>
            <a:endParaRPr lang="en-US" sz="28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07069" y="3418353"/>
            <a:ext cx="9069705" cy="647464"/>
          </a:xfrm>
          <a:prstGeom prst="rect">
            <a:avLst/>
          </a:prstGeom>
        </p:spPr>
        <p:txBody>
          <a:bodyPr vert="horz" lIns="100794" tIns="50397" rIns="100794" bIns="50397" rtlCol="0">
            <a:no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400" dirty="0" smtClean="0"/>
              <a:t>Long (underappreciated) history: Gross/</a:t>
            </a:r>
            <a:r>
              <a:rPr lang="en-US" sz="2400" dirty="0" err="1" smtClean="0"/>
              <a:t>Haroche</a:t>
            </a:r>
            <a:r>
              <a:rPr lang="en-US" sz="2400" dirty="0" smtClean="0"/>
              <a:t> </a:t>
            </a:r>
            <a:r>
              <a:rPr lang="en-US" sz="2400" dirty="0" err="1" smtClean="0"/>
              <a:t>superradiance</a:t>
            </a:r>
            <a:r>
              <a:rPr lang="en-US" sz="2400" dirty="0" smtClean="0"/>
              <a:t> (1982), </a:t>
            </a:r>
            <a:r>
              <a:rPr lang="en-US" sz="2400" dirty="0" err="1" smtClean="0"/>
              <a:t>Kurizki</a:t>
            </a:r>
            <a:r>
              <a:rPr lang="en-US" sz="2400" dirty="0" smtClean="0"/>
              <a:t> (1990’s), </a:t>
            </a:r>
            <a:r>
              <a:rPr lang="en-US" sz="2400" dirty="0" err="1" smtClean="0"/>
              <a:t>Buhmann</a:t>
            </a:r>
            <a:r>
              <a:rPr lang="en-US" sz="2400" dirty="0"/>
              <a:t>/</a:t>
            </a:r>
            <a:r>
              <a:rPr lang="en-US" sz="2400" dirty="0" err="1" smtClean="0"/>
              <a:t>Welsch</a:t>
            </a:r>
            <a:r>
              <a:rPr lang="en-US" sz="2400" dirty="0" smtClean="0"/>
              <a:t> (2000’s), …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9125" y="6812546"/>
            <a:ext cx="8610600" cy="55027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Let’s try it out!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2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5" grpId="0"/>
      <p:bldP spid="16" grpId="0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Atom-nanofiber spin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platforms for quantum physics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8620" y="943920"/>
            <a:ext cx="9069705" cy="7620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More than doing old things better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468267"/>
            <a:ext cx="143197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81195" y="1794948"/>
                <a:ext cx="652743" cy="607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/>
                        </a:rPr>
                        <m:t>≈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195" y="1794948"/>
                <a:ext cx="652743" cy="60753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468" y="1571625"/>
            <a:ext cx="3162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578" y="1970731"/>
            <a:ext cx="3071812" cy="54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337901" y="1660654"/>
                <a:ext cx="652743" cy="607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/>
                        </a:rPr>
                        <m:t>≈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901" y="1660654"/>
                <a:ext cx="652743" cy="60753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loud 9"/>
          <p:cNvSpPr/>
          <p:nvPr/>
        </p:nvSpPr>
        <p:spPr>
          <a:xfrm>
            <a:off x="7078019" y="1495425"/>
            <a:ext cx="2600325" cy="1066800"/>
          </a:xfrm>
          <a:prstGeom prst="cloud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Jaynes</a:t>
            </a:r>
            <a:r>
              <a:rPr lang="en-US" b="1" dirty="0" smtClean="0"/>
              <a:t>-Cummings model</a:t>
            </a:r>
            <a:endParaRPr lang="en-US" b="1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000" y="2895600"/>
            <a:ext cx="9069705" cy="7620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Interfacing with </a:t>
            </a:r>
            <a:r>
              <a:rPr lang="en-US" dirty="0" err="1" smtClean="0"/>
              <a:t>nanophotonics</a:t>
            </a:r>
            <a:r>
              <a:rPr lang="en-US" dirty="0" smtClean="0"/>
              <a:t> opens up new physics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n-GB" dirty="0"/>
          </a:p>
        </p:txBody>
      </p:sp>
      <p:sp>
        <p:nvSpPr>
          <p:cNvPr id="17" name="Cloud 16"/>
          <p:cNvSpPr/>
          <p:nvPr/>
        </p:nvSpPr>
        <p:spPr>
          <a:xfrm>
            <a:off x="58094" y="3392316"/>
            <a:ext cx="2008831" cy="10668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Surface &amp; vacuum forces</a:t>
            </a:r>
            <a:endParaRPr lang="en-US" b="1" dirty="0"/>
          </a:p>
        </p:txBody>
      </p:sp>
      <p:sp>
        <p:nvSpPr>
          <p:cNvPr id="18" name="Cloud 17"/>
          <p:cNvSpPr/>
          <p:nvPr/>
        </p:nvSpPr>
        <p:spPr>
          <a:xfrm>
            <a:off x="1488260" y="4203357"/>
            <a:ext cx="2483665" cy="8382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Dimensionality &amp; dispersion</a:t>
            </a:r>
            <a:endParaRPr lang="en-US" b="1" dirty="0"/>
          </a:p>
        </p:txBody>
      </p:sp>
      <p:sp>
        <p:nvSpPr>
          <p:cNvPr id="19" name="Cloud 18"/>
          <p:cNvSpPr/>
          <p:nvPr/>
        </p:nvSpPr>
        <p:spPr>
          <a:xfrm>
            <a:off x="4407878" y="3567479"/>
            <a:ext cx="2600325" cy="10668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Large per-photon forces</a:t>
            </a:r>
            <a:endParaRPr lang="en-US" b="1" dirty="0"/>
          </a:p>
        </p:txBody>
      </p:sp>
      <p:sp>
        <p:nvSpPr>
          <p:cNvPr id="20" name="Cloud 19"/>
          <p:cNvSpPr/>
          <p:nvPr/>
        </p:nvSpPr>
        <p:spPr>
          <a:xfrm>
            <a:off x="6526041" y="4105275"/>
            <a:ext cx="3313284" cy="10668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Strong atom-photon interactions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-52397" y="4924424"/>
            <a:ext cx="9915525" cy="2998960"/>
            <a:chOff x="-52397" y="4924424"/>
            <a:chExt cx="9915525" cy="2998960"/>
          </a:xfrm>
        </p:grpSpPr>
        <p:graphicFrame>
          <p:nvGraphicFramePr>
            <p:cNvPr id="21" name="Diagram 20"/>
            <p:cNvGraphicFramePr/>
            <p:nvPr>
              <p:extLst/>
            </p:nvPr>
          </p:nvGraphicFramePr>
          <p:xfrm>
            <a:off x="823228" y="5150550"/>
            <a:ext cx="8062913" cy="27728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pSp>
          <p:nvGrpSpPr>
            <p:cNvPr id="22" name="Group 21"/>
            <p:cNvGrpSpPr/>
            <p:nvPr/>
          </p:nvGrpSpPr>
          <p:grpSpPr>
            <a:xfrm>
              <a:off x="-52397" y="4924424"/>
              <a:ext cx="9915525" cy="687302"/>
              <a:chOff x="-52397" y="4924424"/>
              <a:chExt cx="9915525" cy="687302"/>
            </a:xfrm>
          </p:grpSpPr>
          <p:sp>
            <p:nvSpPr>
              <p:cNvPr id="23" name="Down Arrow 22"/>
              <p:cNvSpPr/>
              <p:nvPr/>
            </p:nvSpPr>
            <p:spPr>
              <a:xfrm>
                <a:off x="1808194" y="4924424"/>
                <a:ext cx="6192452" cy="618653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-52397" y="4925926"/>
                <a:ext cx="9915525" cy="6858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b="1" dirty="0" smtClean="0">
                    <a:solidFill>
                      <a:srgbClr val="FF0000"/>
                    </a:solidFill>
                  </a:rPr>
                  <a:t>New paradigms</a:t>
                </a:r>
              </a:p>
            </p:txBody>
          </p:sp>
        </p:grpSp>
      </p:grpSp>
      <p:sp>
        <p:nvSpPr>
          <p:cNvPr id="25" name="Cloud 24"/>
          <p:cNvSpPr/>
          <p:nvPr/>
        </p:nvSpPr>
        <p:spPr>
          <a:xfrm>
            <a:off x="2524125" y="3248025"/>
            <a:ext cx="2008831" cy="10668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Spatial ordering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3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exact Green’s function?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Recall in general: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98100" y="3400425"/>
            <a:ext cx="9069705" cy="7300433"/>
            <a:chOff x="498100" y="3543860"/>
            <a:chExt cx="9069705" cy="7300433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98100" y="3543860"/>
              <a:ext cx="9069705" cy="12490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 principle, we can solve for G exactly (cylindrical fiber)</a:t>
              </a:r>
            </a:p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Separation of variables, Bessel functions, …</a:t>
              </a:r>
              <a:endParaRPr lang="en-US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925" y="4534460"/>
              <a:ext cx="5263305" cy="6309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0972" y="5686425"/>
              <a:ext cx="781050" cy="6286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85925" y="1495425"/>
                <a:ext cx="6074483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1495425"/>
                <a:ext cx="6074483" cy="9646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7725" y="2409825"/>
                <a:ext cx="8089843" cy="925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𝑟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8089843" cy="9258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41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Suppose we have a perfect, translationally invariant 1D system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502585" y="146405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 source just emits a plane wave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8100" y="1931745"/>
            <a:ext cx="9069705" cy="1761234"/>
            <a:chOff x="498100" y="1931745"/>
            <a:chExt cx="9069705" cy="176123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/>
                <p14:cNvContentPartPr/>
                <p14:nvPr/>
              </p14:nvContentPartPr>
              <p14:xfrm>
                <a:off x="5123774" y="3055410"/>
                <a:ext cx="1854000" cy="637569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09374" y="3041730"/>
                  <a:ext cx="1881000" cy="66384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498100" y="1931745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Green’s function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2" name="Ink 91"/>
                <p14:cNvContentPartPr/>
                <p14:nvPr/>
              </p14:nvContentPartPr>
              <p14:xfrm>
                <a:off x="2284454" y="2436210"/>
                <a:ext cx="4524801" cy="1121049"/>
              </p14:xfrm>
            </p:contentPart>
          </mc:Choice>
          <mc:Fallback xmlns="">
            <p:pic>
              <p:nvPicPr>
                <p:cNvPr id="92" name="Ink 91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0774" y="2425410"/>
                  <a:ext cx="4551441" cy="114552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498100" y="3787401"/>
            <a:ext cx="9069705" cy="1676400"/>
            <a:chOff x="498100" y="3751580"/>
            <a:chExt cx="9069705" cy="1676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/>
                <p:cNvSpPr txBox="1"/>
                <p:nvPr/>
              </p:nvSpPr>
              <p:spPr>
                <a:xfrm>
                  <a:off x="1134597" y="4286947"/>
                  <a:ext cx="5771132" cy="964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𝑒𝑔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</m:func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4597" y="4286947"/>
                  <a:ext cx="5771132" cy="9646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Content Placeholder 2"/>
            <p:cNvSpPr txBox="1">
              <a:spLocks/>
            </p:cNvSpPr>
            <p:nvPr/>
          </p:nvSpPr>
          <p:spPr>
            <a:xfrm>
              <a:off x="498100" y="3751580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Spin model Hamiltonian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2" name="Ink 121"/>
                <p14:cNvContentPartPr/>
                <p14:nvPr/>
              </p14:nvContentPartPr>
              <p14:xfrm>
                <a:off x="2447925" y="5088860"/>
                <a:ext cx="303480" cy="339120"/>
              </p14:xfrm>
            </p:contentPart>
          </mc:Choice>
          <mc:Fallback xmlns="">
            <p:pic>
              <p:nvPicPr>
                <p:cNvPr id="122" name="Ink 121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32463" y="5073380"/>
                  <a:ext cx="331886" cy="36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7148325" y="4322768"/>
            <a:ext cx="3072000" cy="1335760"/>
            <a:chOff x="6761074" y="4469192"/>
            <a:chExt cx="3072000" cy="1335760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6791325" y="5165507"/>
              <a:ext cx="3041749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For </a:t>
              </a:r>
              <a:r>
                <a:rPr lang="en-US" dirty="0"/>
                <a:t>s</a:t>
              </a:r>
              <a:r>
                <a:rPr lang="en-US" dirty="0" smtClean="0"/>
                <a:t>ingle atom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761074" y="4469192"/>
                  <a:ext cx="1877437" cy="7338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1074" y="4469192"/>
                  <a:ext cx="1877437" cy="73385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432119" y="5560210"/>
            <a:ext cx="9069705" cy="1907207"/>
            <a:chOff x="432119" y="4645810"/>
            <a:chExt cx="9069705" cy="19072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ontent Placeholder 2"/>
                <p:cNvSpPr txBox="1">
                  <a:spLocks/>
                </p:cNvSpPr>
                <p:nvPr/>
              </p:nvSpPr>
              <p:spPr>
                <a:xfrm>
                  <a:off x="432119" y="4645810"/>
                  <a:ext cx="9069705" cy="1712627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a14:m>
                  <a:r>
                    <a:rPr lang="en-US" dirty="0" smtClean="0"/>
                    <a:t> gives single-atom emission rate into 1D channel</a:t>
                  </a:r>
                </a:p>
              </p:txBody>
            </p:sp>
          </mc:Choice>
          <mc:Fallback xmlns="">
            <p:sp>
              <p:nvSpPr>
                <p:cNvPr id="18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119" y="4645810"/>
                  <a:ext cx="9069705" cy="171262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24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900237" y="6248253"/>
              <a:ext cx="5881688" cy="304764"/>
            </a:xfrm>
            <a:prstGeom prst="rect">
              <a:avLst/>
            </a:prstGeom>
            <a:noFill/>
            <a:effectLst/>
          </p:spPr>
        </p:pic>
        <p:cxnSp>
          <p:nvCxnSpPr>
            <p:cNvPr id="20" name="Straight Connector 19"/>
            <p:cNvCxnSpPr/>
            <p:nvPr/>
          </p:nvCxnSpPr>
          <p:spPr bwMode="auto">
            <a:xfrm flipV="1">
              <a:off x="4538162" y="5978435"/>
              <a:ext cx="533400" cy="10263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943066" y="5126592"/>
                  <a:ext cx="637033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066" y="5126592"/>
                  <a:ext cx="637033" cy="43582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923" r="-962" b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966972" y="5736192"/>
                  <a:ext cx="670825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6972" y="5736192"/>
                  <a:ext cx="670825" cy="43582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818" r="-909" b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 bwMode="auto">
            <a:xfrm flipV="1">
              <a:off x="4532186" y="5379096"/>
              <a:ext cx="533400" cy="10263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/>
            <p:cNvSpPr/>
            <p:nvPr/>
          </p:nvSpPr>
          <p:spPr bwMode="auto">
            <a:xfrm>
              <a:off x="4641634" y="5220720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>
              <a:off x="5486927" y="5445873"/>
              <a:ext cx="618598" cy="421344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/>
            <p:nvPr/>
          </p:nvCxnSpPr>
          <p:spPr>
            <a:xfrm rot="10800000" flipV="1">
              <a:off x="3841942" y="5480241"/>
              <a:ext cx="609600" cy="380162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869292" y="5380982"/>
                  <a:ext cx="388633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9292" y="5380982"/>
                  <a:ext cx="388633" cy="25763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4063" r="-4688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03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into free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Effective Hamiltonian is not realistic yet, because atoms can </a:t>
            </a:r>
            <a:r>
              <a:rPr lang="en-US" dirty="0" smtClean="0">
                <a:solidFill>
                  <a:srgbClr val="FF0000"/>
                </a:solidFill>
              </a:rPr>
              <a:t>only</a:t>
            </a:r>
            <a:r>
              <a:rPr lang="en-US" dirty="0" smtClean="0"/>
              <a:t> emit into waveguide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7837" y="3095661"/>
            <a:ext cx="5881688" cy="304764"/>
          </a:xfrm>
          <a:prstGeom prst="rect">
            <a:avLst/>
          </a:prstGeom>
          <a:noFill/>
          <a:effectLst/>
        </p:spPr>
      </p:pic>
      <p:grpSp>
        <p:nvGrpSpPr>
          <p:cNvPr id="5" name="Group 4"/>
          <p:cNvGrpSpPr/>
          <p:nvPr/>
        </p:nvGrpSpPr>
        <p:grpSpPr>
          <a:xfrm>
            <a:off x="4030195" y="1759885"/>
            <a:ext cx="1371600" cy="1371600"/>
            <a:chOff x="4338637" y="5222025"/>
            <a:chExt cx="1371600" cy="1371600"/>
          </a:xfrm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>
              <a:off x="4822824" y="6149125"/>
              <a:ext cx="280987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/>
          </p:nvSpPr>
          <p:spPr bwMode="auto">
            <a:xfrm>
              <a:off x="4822824" y="5601436"/>
              <a:ext cx="280987" cy="1588"/>
            </a:xfrm>
            <a:prstGeom prst="line">
              <a:avLst/>
            </a:pr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24"/>
            <p:cNvSpPr>
              <a:spLocks noChangeArrowheads="1"/>
            </p:cNvSpPr>
            <p:nvPr/>
          </p:nvSpPr>
          <p:spPr bwMode="auto">
            <a:xfrm>
              <a:off x="4338637" y="5222025"/>
              <a:ext cx="1371600" cy="1371600"/>
            </a:xfrm>
            <a:prstGeom prst="ellips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891086" y="5539006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007930" y="5958626"/>
                  <a:ext cx="591380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7930" y="5958626"/>
                  <a:ext cx="591380" cy="3785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58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991101" y="5396650"/>
                  <a:ext cx="562205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1101" y="5396650"/>
                  <a:ext cx="562205" cy="3785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77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4245014" y="2386179"/>
              <a:ext cx="375480" cy="4201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33134" y="2373939"/>
                <a:ext cx="39960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4212254" y="2756619"/>
              <a:ext cx="68040" cy="1245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9294" y="2746179"/>
                <a:ext cx="8964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/>
              <p14:cNvContentPartPr/>
              <p14:nvPr/>
            </p14:nvContentPartPr>
            <p14:xfrm>
              <a:off x="4670534" y="2393739"/>
              <a:ext cx="661680" cy="5230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62254" y="2383659"/>
                <a:ext cx="685440" cy="54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/>
              <p14:cNvContentPartPr/>
              <p14:nvPr/>
            </p14:nvContentPartPr>
            <p14:xfrm>
              <a:off x="5327894" y="2828619"/>
              <a:ext cx="38160" cy="132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19614" y="2818539"/>
                <a:ext cx="590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/>
              <p14:cNvContentPartPr/>
              <p14:nvPr/>
            </p14:nvContentPartPr>
            <p14:xfrm>
              <a:off x="5488814" y="2784339"/>
              <a:ext cx="23400" cy="2098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79454" y="2774979"/>
                <a:ext cx="471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/>
              <p14:cNvContentPartPr/>
              <p14:nvPr/>
            </p14:nvContentPartPr>
            <p14:xfrm>
              <a:off x="5468654" y="2786859"/>
              <a:ext cx="131760" cy="1130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57134" y="2773179"/>
                <a:ext cx="153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/>
              <p14:cNvContentPartPr/>
              <p14:nvPr/>
            </p14:nvContentPartPr>
            <p14:xfrm>
              <a:off x="5673854" y="2985219"/>
              <a:ext cx="6480" cy="799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62334" y="2975139"/>
                <a:ext cx="2772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/>
              <p14:cNvContentPartPr/>
              <p14:nvPr/>
            </p14:nvContentPartPr>
            <p14:xfrm>
              <a:off x="4665134" y="1701819"/>
              <a:ext cx="599760" cy="3502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50374" y="1687779"/>
                <a:ext cx="62820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/>
              <p14:cNvContentPartPr/>
              <p14:nvPr/>
            </p14:nvContentPartPr>
            <p14:xfrm>
              <a:off x="5393414" y="1704699"/>
              <a:ext cx="26640" cy="1936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79374" y="1691379"/>
                <a:ext cx="522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/>
              <p14:cNvContentPartPr/>
              <p14:nvPr/>
            </p14:nvContentPartPr>
            <p14:xfrm>
              <a:off x="5397734" y="1675539"/>
              <a:ext cx="111600" cy="792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85854" y="1661859"/>
                <a:ext cx="1310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 22"/>
              <p14:cNvContentPartPr/>
              <p14:nvPr/>
            </p14:nvContentPartPr>
            <p14:xfrm>
              <a:off x="5590334" y="1630179"/>
              <a:ext cx="51480" cy="1022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81694" y="1620819"/>
                <a:ext cx="6948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8" name="Ink 47"/>
              <p14:cNvContentPartPr/>
              <p14:nvPr/>
            </p14:nvContentPartPr>
            <p14:xfrm>
              <a:off x="5733974" y="2979459"/>
              <a:ext cx="79200" cy="914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23894" y="2967219"/>
                <a:ext cx="10188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/>
              <p:cNvSpPr txBox="1">
                <a:spLocks/>
              </p:cNvSpPr>
              <p:nvPr/>
            </p:nvSpPr>
            <p:spPr>
              <a:xfrm>
                <a:off x="498100" y="3629025"/>
                <a:ext cx="9069705" cy="10966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To have a simple model, assume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Γ</m:t>
                    </m:r>
                    <m:r>
                      <a:rPr lang="en-US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dirty="0" smtClean="0"/>
                  <a:t> emission is independent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How true is that? Wait for next lecture!</a:t>
                </a:r>
                <a:endParaRPr lang="en-US" dirty="0"/>
              </a:p>
            </p:txBody>
          </p:sp>
        </mc:Choice>
        <mc:Fallback xmlns="">
          <p:sp>
            <p:nvSpPr>
              <p:cNvPr id="9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00" y="3629025"/>
                <a:ext cx="9069705" cy="1096645"/>
              </a:xfrm>
              <a:prstGeom prst="rect">
                <a:avLst/>
              </a:prstGeom>
              <a:blipFill rotWithShape="0">
                <a:blip r:embed="rId30"/>
                <a:stretch>
                  <a:fillRect l="-941" t="-3889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Content Placeholder 2"/>
          <p:cNvSpPr txBox="1">
            <a:spLocks/>
          </p:cNvSpPr>
          <p:nvPr/>
        </p:nvSpPr>
        <p:spPr>
          <a:xfrm>
            <a:off x="1914525" y="6799580"/>
            <a:ext cx="6391833" cy="791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D.E. Chang et al, New J. Phys. 14, 063003 (2012)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34154" y="4837555"/>
            <a:ext cx="7967060" cy="1836719"/>
            <a:chOff x="1334154" y="4837555"/>
            <a:chExt cx="7967060" cy="18367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1334154" y="5229225"/>
                  <a:ext cx="6909456" cy="969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𝑖𝑘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𝑒𝑒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4154" y="5229225"/>
                  <a:ext cx="6909456" cy="969368"/>
                </a:xfrm>
                <a:prstGeom prst="rect">
                  <a:avLst/>
                </a:prstGeom>
                <a:blipFill rotWithShape="0"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5" name="Ink 94"/>
                <p14:cNvContentPartPr/>
                <p14:nvPr/>
              </p14:nvContentPartPr>
              <p14:xfrm>
                <a:off x="6751334" y="6119154"/>
                <a:ext cx="1476720" cy="91440"/>
              </p14:xfrm>
            </p:contentPart>
          </mc:Choice>
          <mc:Fallback xmlns="">
            <p:pic>
              <p:nvPicPr>
                <p:cNvPr id="95" name="Ink 94"/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39094" y="6109434"/>
                  <a:ext cx="14965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3" name="Ink 102"/>
                <p14:cNvContentPartPr/>
                <p14:nvPr/>
              </p14:nvContentPartPr>
              <p14:xfrm>
                <a:off x="7133654" y="6327954"/>
                <a:ext cx="2167560" cy="346320"/>
              </p14:xfrm>
            </p:contentPart>
          </mc:Choice>
          <mc:Fallback xmlns="">
            <p:pic>
              <p:nvPicPr>
                <p:cNvPr id="103" name="Ink 102"/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122494" y="6317514"/>
                  <a:ext cx="2188440" cy="369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1914525" y="4837555"/>
              <a:ext cx="6240991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Universal “toy model” of atom-nanofiber system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189419" y="2054720"/>
                <a:ext cx="2827312" cy="5724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∼10</m:t>
                    </m:r>
                  </m:oMath>
                </a14:m>
                <a:r>
                  <a:rPr lang="en-US" sz="2000" dirty="0" smtClean="0"/>
                  <a:t> for nanofiber</a:t>
                </a:r>
              </a:p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 for </a:t>
                </a:r>
                <a:r>
                  <a:rPr lang="en-US" sz="2000" dirty="0" err="1" smtClean="0"/>
                  <a:t>PhC</a:t>
                </a:r>
                <a:endParaRPr lang="en-US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419" y="2054720"/>
                <a:ext cx="2827312" cy="572464"/>
              </a:xfrm>
              <a:prstGeom prst="rect">
                <a:avLst/>
              </a:prstGeom>
              <a:blipFill rotWithShape="0">
                <a:blip r:embed="rId50"/>
                <a:stretch>
                  <a:fillRect l="-8836" t="-91489" r="-4741" b="-13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7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2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Reconstructing the fields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2585" y="1038225"/>
            <a:ext cx="9069705" cy="944245"/>
          </a:xfrm>
          <a:prstGeom prst="rect">
            <a:avLst/>
          </a:prstGeom>
        </p:spPr>
        <p:txBody>
          <a:bodyPr vert="horz" lIns="100794" tIns="50397" rIns="100794" bIns="50397" rtlCol="0">
            <a:normAutofit lnSpcReduction="1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Input-output equation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Break up total field into left and right going parts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0500" y="1841746"/>
            <a:ext cx="9502473" cy="1969038"/>
            <a:chOff x="650500" y="5545701"/>
            <a:chExt cx="9502473" cy="19690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50500" y="5545701"/>
                  <a:ext cx="9502473" cy="925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𝑧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𝑅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𝑖𝑛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𝑧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𝑣𝑡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rad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𝑖𝑘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𝑧</m:t>
                                        </m:r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Θ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𝑧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500" y="5545701"/>
                  <a:ext cx="9502473" cy="9258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/>
                <p14:cNvContentPartPr/>
                <p14:nvPr/>
              </p14:nvContentPartPr>
              <p14:xfrm>
                <a:off x="2212454" y="6362739"/>
                <a:ext cx="1424520" cy="11196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03454" y="6350499"/>
                  <a:ext cx="14392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/>
                <p14:cNvContentPartPr/>
                <p14:nvPr/>
              </p14:nvContentPartPr>
              <p14:xfrm>
                <a:off x="1354574" y="6521859"/>
                <a:ext cx="2132280" cy="99288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40532" y="6512859"/>
                  <a:ext cx="2160725" cy="10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6" name="Ink 75"/>
                <p14:cNvContentPartPr/>
                <p14:nvPr/>
              </p14:nvContentPartPr>
              <p14:xfrm>
                <a:off x="6987165" y="6332859"/>
                <a:ext cx="2775960" cy="1139760"/>
              </p14:xfrm>
            </p:contentPart>
          </mc:Choice>
          <mc:Fallback xmlns="">
            <p:pic>
              <p:nvPicPr>
                <p:cNvPr id="76" name="Ink 7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74205" y="6318823"/>
                  <a:ext cx="2802600" cy="11642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7" name="Ink 96"/>
                <p14:cNvContentPartPr/>
                <p14:nvPr/>
              </p14:nvContentPartPr>
              <p14:xfrm>
                <a:off x="7445414" y="6918579"/>
                <a:ext cx="0" cy="3600"/>
              </p14:xfrm>
            </p:contentPart>
          </mc:Choice>
          <mc:Fallback xmlns="">
            <p:pic>
              <p:nvPicPr>
                <p:cNvPr id="97" name="Ink 96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45414" y="6905979"/>
                  <a:ext cx="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9" name="Ink 148"/>
                <p14:cNvContentPartPr/>
                <p14:nvPr/>
              </p14:nvContentPartPr>
              <p14:xfrm>
                <a:off x="4712294" y="6815259"/>
                <a:ext cx="961560" cy="328680"/>
              </p14:xfrm>
            </p:contentPart>
          </mc:Choice>
          <mc:Fallback xmlns="">
            <p:pic>
              <p:nvPicPr>
                <p:cNvPr id="149" name="Ink 148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99339" y="6800156"/>
                  <a:ext cx="989270" cy="3534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1" name="Ink 150"/>
                <p14:cNvContentPartPr/>
                <p14:nvPr/>
              </p14:nvContentPartPr>
              <p14:xfrm>
                <a:off x="4759814" y="6934779"/>
                <a:ext cx="1234080" cy="41400"/>
              </p14:xfrm>
            </p:contentPart>
          </mc:Choice>
          <mc:Fallback xmlns="">
            <p:pic>
              <p:nvPicPr>
                <p:cNvPr id="151" name="Ink 150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46854" y="6920019"/>
                  <a:ext cx="126648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4" name="Ink 153"/>
                <p14:cNvContentPartPr/>
                <p14:nvPr/>
              </p14:nvContentPartPr>
              <p14:xfrm>
                <a:off x="5930534" y="6698259"/>
                <a:ext cx="0" cy="70560"/>
              </p14:xfrm>
            </p:contentPart>
          </mc:Choice>
          <mc:Fallback xmlns="">
            <p:pic>
              <p:nvPicPr>
                <p:cNvPr id="154" name="Ink 153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30534" y="6686019"/>
                  <a:ext cx="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2" name="Ink 161"/>
                <p14:cNvContentPartPr/>
                <p14:nvPr/>
              </p14:nvContentPartPr>
              <p14:xfrm>
                <a:off x="5884094" y="6589539"/>
                <a:ext cx="158400" cy="750600"/>
              </p14:xfrm>
            </p:contentPart>
          </mc:Choice>
          <mc:Fallback xmlns="">
            <p:pic>
              <p:nvPicPr>
                <p:cNvPr id="162" name="Ink 161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72214" y="6574779"/>
                  <a:ext cx="174240" cy="77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6" name="Ink 165"/>
                <p14:cNvContentPartPr/>
                <p14:nvPr/>
              </p14:nvContentPartPr>
              <p14:xfrm>
                <a:off x="5746934" y="7042059"/>
                <a:ext cx="428040" cy="131040"/>
              </p14:xfrm>
            </p:contentPart>
          </mc:Choice>
          <mc:Fallback xmlns="">
            <p:pic>
              <p:nvPicPr>
                <p:cNvPr id="166" name="Ink 165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31454" y="7026579"/>
                  <a:ext cx="4615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7" name="Ink 166"/>
                <p14:cNvContentPartPr/>
                <p14:nvPr/>
              </p14:nvContentPartPr>
              <p14:xfrm>
                <a:off x="4760534" y="7102179"/>
                <a:ext cx="1293840" cy="90360"/>
              </p14:xfrm>
            </p:contentPart>
          </mc:Choice>
          <mc:Fallback xmlns="">
            <p:pic>
              <p:nvPicPr>
                <p:cNvPr id="167" name="Ink 166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48654" y="7085979"/>
                  <a:ext cx="1323720" cy="12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502580" y="3827780"/>
                <a:ext cx="9069705" cy="9442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Similar expression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1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80" y="3827780"/>
                <a:ext cx="9069705" cy="944245"/>
              </a:xfrm>
              <a:prstGeom prst="rect">
                <a:avLst/>
              </a:prstGeom>
              <a:blipFill rotWithShape="0">
                <a:blip r:embed="rId25"/>
                <a:stretch>
                  <a:fillRect t="-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56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398055"/>
          </a:xfrm>
        </p:spPr>
        <p:txBody>
          <a:bodyPr>
            <a:normAutofit/>
          </a:bodyPr>
          <a:lstStyle/>
          <a:p>
            <a:r>
              <a:rPr lang="en-US" dirty="0" smtClean="0"/>
              <a:t>Hamiltonian looks pretty exotic (infinite-range interactions!)</a:t>
            </a:r>
            <a:endParaRPr lang="en-US" dirty="0"/>
          </a:p>
          <a:p>
            <a:r>
              <a:rPr lang="en-US" dirty="0" smtClean="0"/>
              <a:t>How does this system react to light?</a:t>
            </a:r>
          </a:p>
          <a:p>
            <a:endParaRPr lang="en-US" dirty="0" smtClean="0"/>
          </a:p>
          <a:p>
            <a:r>
              <a:rPr lang="en-US" dirty="0" smtClean="0"/>
              <a:t>Simplest example: linear response spectra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525" y="2943225"/>
            <a:ext cx="9891712" cy="2286000"/>
            <a:chOff x="9525" y="2943225"/>
            <a:chExt cx="9891712" cy="22860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62225" y="4619661"/>
              <a:ext cx="5881688" cy="304764"/>
            </a:xfrm>
            <a:prstGeom prst="rect">
              <a:avLst/>
            </a:prstGeom>
            <a:noFill/>
            <a:effectLst/>
          </p:spPr>
        </p:pic>
        <p:grpSp>
          <p:nvGrpSpPr>
            <p:cNvPr id="5" name="Group 4"/>
            <p:cNvGrpSpPr/>
            <p:nvPr/>
          </p:nvGrpSpPr>
          <p:grpSpPr>
            <a:xfrm>
              <a:off x="2790825" y="3393225"/>
              <a:ext cx="1371600" cy="1371600"/>
              <a:chOff x="4338637" y="5222025"/>
              <a:chExt cx="1371600" cy="1371600"/>
            </a:xfrm>
          </p:grpSpPr>
          <p:sp>
            <p:nvSpPr>
              <p:cNvPr id="6" name="Line 20"/>
              <p:cNvSpPr>
                <a:spLocks noChangeShapeType="1"/>
              </p:cNvSpPr>
              <p:nvPr/>
            </p:nvSpPr>
            <p:spPr bwMode="auto">
              <a:xfrm>
                <a:off x="4822824" y="6149125"/>
                <a:ext cx="280987" cy="15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Line 23"/>
              <p:cNvSpPr>
                <a:spLocks noChangeShapeType="1"/>
              </p:cNvSpPr>
              <p:nvPr/>
            </p:nvSpPr>
            <p:spPr bwMode="auto">
              <a:xfrm>
                <a:off x="4822824" y="5601436"/>
                <a:ext cx="280987" cy="1588"/>
              </a:xfrm>
              <a:prstGeom prst="line">
                <a:avLst/>
              </a:prstGeom>
              <a:noFill/>
              <a:ln w="3672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Oval 24"/>
              <p:cNvSpPr>
                <a:spLocks noChangeArrowheads="1"/>
              </p:cNvSpPr>
              <p:nvPr/>
            </p:nvSpPr>
            <p:spPr bwMode="auto">
              <a:xfrm>
                <a:off x="4338637" y="5222025"/>
                <a:ext cx="1371600" cy="1371600"/>
              </a:xfrm>
              <a:prstGeom prst="ellipse">
                <a:avLst/>
              </a:prstGeom>
              <a:noFill/>
              <a:ln w="367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4891086" y="6041176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b="-177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77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Freeform 11"/>
            <p:cNvSpPr/>
            <p:nvPr/>
          </p:nvSpPr>
          <p:spPr>
            <a:xfrm>
              <a:off x="9525" y="4103916"/>
              <a:ext cx="2800350" cy="460884"/>
            </a:xfrm>
            <a:custGeom>
              <a:avLst/>
              <a:gdLst>
                <a:gd name="connsiteX0" fmla="*/ 0 w 9544050"/>
                <a:gd name="connsiteY0" fmla="*/ 615179 h 642675"/>
                <a:gd name="connsiteX1" fmla="*/ 985838 w 9544050"/>
                <a:gd name="connsiteY1" fmla="*/ 615179 h 642675"/>
                <a:gd name="connsiteX2" fmla="*/ 2714625 w 9544050"/>
                <a:gd name="connsiteY2" fmla="*/ 329429 h 642675"/>
                <a:gd name="connsiteX3" fmla="*/ 5286375 w 9544050"/>
                <a:gd name="connsiteY3" fmla="*/ 816 h 642675"/>
                <a:gd name="connsiteX4" fmla="*/ 7772400 w 9544050"/>
                <a:gd name="connsiteY4" fmla="*/ 429441 h 642675"/>
                <a:gd name="connsiteX5" fmla="*/ 9544050 w 9544050"/>
                <a:gd name="connsiteY5" fmla="*/ 500879 h 64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050" h="642675">
                  <a:moveTo>
                    <a:pt x="0" y="615179"/>
                  </a:moveTo>
                  <a:cubicBezTo>
                    <a:pt x="266700" y="638991"/>
                    <a:pt x="533401" y="662804"/>
                    <a:pt x="985838" y="615179"/>
                  </a:cubicBezTo>
                  <a:cubicBezTo>
                    <a:pt x="1438275" y="567554"/>
                    <a:pt x="1997869" y="431823"/>
                    <a:pt x="2714625" y="329429"/>
                  </a:cubicBezTo>
                  <a:cubicBezTo>
                    <a:pt x="3431381" y="227035"/>
                    <a:pt x="4443413" y="-15853"/>
                    <a:pt x="5286375" y="816"/>
                  </a:cubicBezTo>
                  <a:cubicBezTo>
                    <a:pt x="6129337" y="17485"/>
                    <a:pt x="7062788" y="346097"/>
                    <a:pt x="7772400" y="429441"/>
                  </a:cubicBezTo>
                  <a:cubicBezTo>
                    <a:pt x="8482012" y="512785"/>
                    <a:pt x="9013031" y="506832"/>
                    <a:pt x="9544050" y="50087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647556" y="4260000"/>
              <a:ext cx="1371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02630" y="3754088"/>
                  <a:ext cx="548996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2630" y="3754088"/>
                  <a:ext cx="548996" cy="43582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Freeform 14"/>
            <p:cNvSpPr/>
            <p:nvPr/>
          </p:nvSpPr>
          <p:spPr>
            <a:xfrm>
              <a:off x="7000875" y="4183800"/>
              <a:ext cx="2800350" cy="308484"/>
            </a:xfrm>
            <a:custGeom>
              <a:avLst/>
              <a:gdLst>
                <a:gd name="connsiteX0" fmla="*/ 0 w 9544050"/>
                <a:gd name="connsiteY0" fmla="*/ 615179 h 642675"/>
                <a:gd name="connsiteX1" fmla="*/ 985838 w 9544050"/>
                <a:gd name="connsiteY1" fmla="*/ 615179 h 642675"/>
                <a:gd name="connsiteX2" fmla="*/ 2714625 w 9544050"/>
                <a:gd name="connsiteY2" fmla="*/ 329429 h 642675"/>
                <a:gd name="connsiteX3" fmla="*/ 5286375 w 9544050"/>
                <a:gd name="connsiteY3" fmla="*/ 816 h 642675"/>
                <a:gd name="connsiteX4" fmla="*/ 7772400 w 9544050"/>
                <a:gd name="connsiteY4" fmla="*/ 429441 h 642675"/>
                <a:gd name="connsiteX5" fmla="*/ 9544050 w 9544050"/>
                <a:gd name="connsiteY5" fmla="*/ 500879 h 64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4050" h="642675">
                  <a:moveTo>
                    <a:pt x="0" y="615179"/>
                  </a:moveTo>
                  <a:cubicBezTo>
                    <a:pt x="266700" y="638991"/>
                    <a:pt x="533401" y="662804"/>
                    <a:pt x="985838" y="615179"/>
                  </a:cubicBezTo>
                  <a:cubicBezTo>
                    <a:pt x="1438275" y="567554"/>
                    <a:pt x="1997869" y="431823"/>
                    <a:pt x="2714625" y="329429"/>
                  </a:cubicBezTo>
                  <a:cubicBezTo>
                    <a:pt x="3431381" y="227035"/>
                    <a:pt x="4443413" y="-15853"/>
                    <a:pt x="5286375" y="816"/>
                  </a:cubicBezTo>
                  <a:cubicBezTo>
                    <a:pt x="6129337" y="17485"/>
                    <a:pt x="7062788" y="346097"/>
                    <a:pt x="7772400" y="429441"/>
                  </a:cubicBezTo>
                  <a:cubicBezTo>
                    <a:pt x="8482012" y="512785"/>
                    <a:pt x="9013031" y="506832"/>
                    <a:pt x="9544050" y="50087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8505825" y="4260000"/>
              <a:ext cx="13716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081552" y="3671775"/>
                  <a:ext cx="459100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1552" y="3671775"/>
                  <a:ext cx="459100" cy="43582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/>
            <p:cNvGrpSpPr/>
            <p:nvPr/>
          </p:nvGrpSpPr>
          <p:grpSpPr>
            <a:xfrm>
              <a:off x="1362075" y="4488600"/>
              <a:ext cx="2800350" cy="740625"/>
              <a:chOff x="1685925" y="3629025"/>
              <a:chExt cx="2800350" cy="740625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1685925" y="3629025"/>
                <a:ext cx="2800350" cy="308484"/>
              </a:xfrm>
              <a:custGeom>
                <a:avLst/>
                <a:gdLst>
                  <a:gd name="connsiteX0" fmla="*/ 0 w 9544050"/>
                  <a:gd name="connsiteY0" fmla="*/ 615179 h 642675"/>
                  <a:gd name="connsiteX1" fmla="*/ 985838 w 9544050"/>
                  <a:gd name="connsiteY1" fmla="*/ 615179 h 642675"/>
                  <a:gd name="connsiteX2" fmla="*/ 2714625 w 9544050"/>
                  <a:gd name="connsiteY2" fmla="*/ 329429 h 642675"/>
                  <a:gd name="connsiteX3" fmla="*/ 5286375 w 9544050"/>
                  <a:gd name="connsiteY3" fmla="*/ 816 h 642675"/>
                  <a:gd name="connsiteX4" fmla="*/ 7772400 w 9544050"/>
                  <a:gd name="connsiteY4" fmla="*/ 429441 h 642675"/>
                  <a:gd name="connsiteX5" fmla="*/ 9544050 w 9544050"/>
                  <a:gd name="connsiteY5" fmla="*/ 500879 h 64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4050" h="642675">
                    <a:moveTo>
                      <a:pt x="0" y="615179"/>
                    </a:moveTo>
                    <a:cubicBezTo>
                      <a:pt x="266700" y="638991"/>
                      <a:pt x="533401" y="662804"/>
                      <a:pt x="985838" y="615179"/>
                    </a:cubicBezTo>
                    <a:cubicBezTo>
                      <a:pt x="1438275" y="567554"/>
                      <a:pt x="1997869" y="431823"/>
                      <a:pt x="2714625" y="329429"/>
                    </a:cubicBezTo>
                    <a:cubicBezTo>
                      <a:pt x="3431381" y="227035"/>
                      <a:pt x="4443413" y="-15853"/>
                      <a:pt x="5286375" y="816"/>
                    </a:cubicBezTo>
                    <a:cubicBezTo>
                      <a:pt x="6129337" y="17485"/>
                      <a:pt x="7062788" y="346097"/>
                      <a:pt x="7772400" y="429441"/>
                    </a:cubicBezTo>
                    <a:cubicBezTo>
                      <a:pt x="8482012" y="512785"/>
                      <a:pt x="9013031" y="506832"/>
                      <a:pt x="9544050" y="50087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>
                <a:off x="1776413" y="3781425"/>
                <a:ext cx="9906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838325" y="3933825"/>
                    <a:ext cx="474232" cy="4358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oMath>
                      </m:oMathPara>
                    </a14:m>
                    <a:endParaRPr lang="en-GB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8325" y="3933825"/>
                    <a:ext cx="474232" cy="435825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 rot="19800000">
              <a:off x="7615904" y="3372508"/>
              <a:ext cx="1448503" cy="134995"/>
            </a:xfrm>
            <a:prstGeom prst="rightArrow">
              <a:avLst>
                <a:gd name="adj1" fmla="val 50000"/>
                <a:gd name="adj2" fmla="val 230000"/>
              </a:avLst>
            </a:prstGeom>
            <a:solidFill>
              <a:srgbClr val="9999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58113" y="2943225"/>
              <a:ext cx="214312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Loss</a:t>
              </a:r>
              <a:endParaRPr lang="en-GB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276725" y="3386137"/>
              <a:ext cx="1371600" cy="1371600"/>
              <a:chOff x="4338637" y="5222025"/>
              <a:chExt cx="1371600" cy="1371600"/>
            </a:xfrm>
          </p:grpSpPr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4822824" y="6149125"/>
                <a:ext cx="280987" cy="15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>
                <a:off x="4822824" y="5601436"/>
                <a:ext cx="280987" cy="1588"/>
              </a:xfrm>
              <a:prstGeom prst="line">
                <a:avLst/>
              </a:prstGeom>
              <a:noFill/>
              <a:ln w="3672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Oval 24"/>
              <p:cNvSpPr>
                <a:spLocks noChangeArrowheads="1"/>
              </p:cNvSpPr>
              <p:nvPr/>
            </p:nvSpPr>
            <p:spPr bwMode="auto">
              <a:xfrm>
                <a:off x="4338637" y="5222025"/>
                <a:ext cx="1371600" cy="1371600"/>
              </a:xfrm>
              <a:prstGeom prst="ellipse">
                <a:avLst/>
              </a:prstGeom>
              <a:noFill/>
              <a:ln w="367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4891086" y="6041176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177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b="-158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up 30"/>
            <p:cNvGrpSpPr/>
            <p:nvPr/>
          </p:nvGrpSpPr>
          <p:grpSpPr>
            <a:xfrm>
              <a:off x="6257925" y="3400425"/>
              <a:ext cx="1371600" cy="1371600"/>
              <a:chOff x="4338637" y="5222025"/>
              <a:chExt cx="1371600" cy="1371600"/>
            </a:xfrm>
          </p:grpSpPr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>
                <a:off x="4822824" y="6149125"/>
                <a:ext cx="280987" cy="15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>
                <a:off x="4822824" y="5601436"/>
                <a:ext cx="280987" cy="1588"/>
              </a:xfrm>
              <a:prstGeom prst="line">
                <a:avLst/>
              </a:prstGeom>
              <a:noFill/>
              <a:ln w="3672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Oval 24"/>
              <p:cNvSpPr>
                <a:spLocks noChangeArrowheads="1"/>
              </p:cNvSpPr>
              <p:nvPr/>
            </p:nvSpPr>
            <p:spPr bwMode="auto">
              <a:xfrm>
                <a:off x="4338637" y="5222025"/>
                <a:ext cx="1371600" cy="1371600"/>
              </a:xfrm>
              <a:prstGeom prst="ellipse">
                <a:avLst/>
              </a:prstGeom>
              <a:noFill/>
              <a:ln w="367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4891086" y="6041176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Text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b="-177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b="-177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8" name="Content Placeholder 2"/>
          <p:cNvSpPr txBox="1">
            <a:spLocks/>
          </p:cNvSpPr>
          <p:nvPr/>
        </p:nvSpPr>
        <p:spPr>
          <a:xfrm>
            <a:off x="505347" y="5656580"/>
            <a:ext cx="9069705" cy="1706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 bit technical calculation, but it illustrates how all these equations are used</a:t>
            </a:r>
          </a:p>
        </p:txBody>
      </p:sp>
    </p:spTree>
    <p:extLst>
      <p:ext uri="{BB962C8B-B14F-4D97-AF65-F5344CB8AC3E}">
        <p14:creationId xmlns:p14="http://schemas.microsoft.com/office/powerpoint/2010/main" val="59960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the atoms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574359"/>
          </a:xfrm>
        </p:spPr>
        <p:txBody>
          <a:bodyPr/>
          <a:lstStyle/>
          <a:p>
            <a:r>
              <a:rPr lang="en-US" dirty="0" smtClean="0"/>
              <a:t>Total Hamiltonian (including external drive):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8081" y="1540181"/>
                <a:ext cx="8397684" cy="986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spin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81" y="1540181"/>
                <a:ext cx="8397684" cy="98636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076325" y="2353869"/>
            <a:ext cx="8229600" cy="1827986"/>
            <a:chOff x="1076325" y="2353869"/>
            <a:chExt cx="8229600" cy="1827986"/>
          </a:xfrm>
        </p:grpSpPr>
        <p:grpSp>
          <p:nvGrpSpPr>
            <p:cNvPr id="7" name="Group 6"/>
            <p:cNvGrpSpPr/>
            <p:nvPr/>
          </p:nvGrpSpPr>
          <p:grpSpPr>
            <a:xfrm>
              <a:off x="1076325" y="3058342"/>
              <a:ext cx="8229600" cy="1123513"/>
              <a:chOff x="1076325" y="3058342"/>
              <a:chExt cx="8229600" cy="11235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1076325" y="3058342"/>
                    <a:ext cx="4874027" cy="11235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drive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𝐷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rad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𝑖𝑘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.</m:t>
                              </m:r>
                            </m:e>
                          </m:nary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325" y="3058342"/>
                    <a:ext cx="4874027" cy="1123513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TextBox 5"/>
              <p:cNvSpPr txBox="1"/>
              <p:nvPr/>
            </p:nvSpPr>
            <p:spPr>
              <a:xfrm>
                <a:off x="6178952" y="3476625"/>
                <a:ext cx="3126973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(coherent right-going field)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3362325" y="2353869"/>
              <a:ext cx="569789" cy="8651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+</a:t>
              </a:r>
              <a:endPara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525" y="1772895"/>
            <a:ext cx="2215350" cy="1294637"/>
            <a:chOff x="6105525" y="1772895"/>
            <a:chExt cx="2215350" cy="12946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6579165" y="1772895"/>
                  <a:ext cx="312585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9165" y="1772895"/>
                  <a:ext cx="312585" cy="4007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105525" y="2634272"/>
                  <a:ext cx="2215350" cy="4332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5525" y="2634272"/>
                  <a:ext cx="2215350" cy="43326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391818" y="4192305"/>
            <a:ext cx="9069705" cy="2279239"/>
            <a:chOff x="391818" y="4192305"/>
            <a:chExt cx="9069705" cy="2279239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391818" y="4192305"/>
              <a:ext cx="9069705" cy="1013119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For the linear spectrum, we only have to consider at most one excitation</a:t>
              </a:r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936519" y="5205424"/>
              <a:ext cx="8191800" cy="1266120"/>
              <a:chOff x="1048574" y="2021499"/>
              <a:chExt cx="8191800" cy="126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7" name="Ink 16"/>
                  <p14:cNvContentPartPr/>
                  <p14:nvPr/>
                </p14:nvContentPartPr>
                <p14:xfrm>
                  <a:off x="1048574" y="2021499"/>
                  <a:ext cx="8191800" cy="1231200"/>
                </p14:xfrm>
              </p:contentPart>
            </mc:Choice>
            <mc:Fallback xmlns="">
              <p:pic>
                <p:nvPicPr>
                  <p:cNvPr id="17" name="Ink 16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35614" y="2009263"/>
                    <a:ext cx="8219160" cy="12571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8" name="Ink 17"/>
                  <p14:cNvContentPartPr/>
                  <p14:nvPr/>
                </p14:nvContentPartPr>
                <p14:xfrm>
                  <a:off x="5631374" y="2215899"/>
                  <a:ext cx="4320" cy="0"/>
                </p14:xfrm>
              </p:contentPart>
            </mc:Choice>
            <mc:Fallback xmlns="">
              <p:pic>
                <p:nvPicPr>
                  <p:cNvPr id="18" name="Ink 17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0" y="0"/>
                    <a:ext cx="432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" name="Ink 18"/>
                  <p14:cNvContentPartPr/>
                  <p14:nvPr/>
                </p14:nvContentPartPr>
                <p14:xfrm>
                  <a:off x="8944094" y="2337939"/>
                  <a:ext cx="16920" cy="0"/>
                </p14:xfrm>
              </p:contentPart>
            </mc:Choice>
            <mc:Fallback xmlns="">
              <p:pic>
                <p:nvPicPr>
                  <p:cNvPr id="19" name="Ink 18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0" y="0"/>
                    <a:ext cx="1692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0" name="Ink 19"/>
                  <p14:cNvContentPartPr/>
                  <p14:nvPr/>
                </p14:nvContentPartPr>
                <p14:xfrm>
                  <a:off x="8918534" y="2361339"/>
                  <a:ext cx="31680" cy="0"/>
                </p14:xfrm>
              </p:contentPart>
            </mc:Choice>
            <mc:Fallback xmlns="">
              <p:pic>
                <p:nvPicPr>
                  <p:cNvPr id="20" name="Ink 19"/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0" y="0"/>
                    <a:ext cx="3168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1" name="Ink 20"/>
                  <p14:cNvContentPartPr/>
                  <p14:nvPr/>
                </p14:nvContentPartPr>
                <p14:xfrm>
                  <a:off x="9013934" y="3030579"/>
                  <a:ext cx="16200" cy="0"/>
                </p14:xfrm>
              </p:contentPart>
            </mc:Choice>
            <mc:Fallback xmlns="">
              <p:pic>
                <p:nvPicPr>
                  <p:cNvPr id="21" name="Ink 2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0" y="0"/>
                    <a:ext cx="1620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2" name="Ink 21"/>
                  <p14:cNvContentPartPr/>
                  <p14:nvPr/>
                </p14:nvContentPartPr>
                <p14:xfrm>
                  <a:off x="6866894" y="2772459"/>
                  <a:ext cx="1081080" cy="515160"/>
                </p14:xfrm>
              </p:contentPart>
            </mc:Choice>
            <mc:Fallback xmlns="">
              <p:pic>
                <p:nvPicPr>
                  <p:cNvPr id="22" name="Ink 21"/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856814" y="2761299"/>
                    <a:ext cx="1109520" cy="54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3" name="Ink 22"/>
                  <p14:cNvContentPartPr/>
                  <p14:nvPr/>
                </p14:nvContentPartPr>
                <p14:xfrm>
                  <a:off x="7006934" y="2831139"/>
                  <a:ext cx="858600" cy="352800"/>
                </p14:xfrm>
              </p:contentPart>
            </mc:Choice>
            <mc:Fallback xmlns="">
              <p:pic>
                <p:nvPicPr>
                  <p:cNvPr id="23" name="Ink 22"/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989294" y="2820699"/>
                    <a:ext cx="886680" cy="374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390525" y="6495304"/>
                <a:ext cx="9069705" cy="117836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Evolve </a:t>
                </a:r>
                <a:r>
                  <a:rPr lang="en-US" dirty="0" err="1" smtClean="0"/>
                  <a:t>wavefunction</a:t>
                </a:r>
                <a:r>
                  <a:rPr lang="en-US" dirty="0" smtClean="0"/>
                  <a:t> and find steady-state under the Schrodinger equation, using Hamiltonian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spin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drive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6495304"/>
                <a:ext cx="9069705" cy="1178365"/>
              </a:xfrm>
              <a:prstGeom prst="rect">
                <a:avLst/>
              </a:prstGeom>
              <a:blipFill rotWithShape="0">
                <a:blip r:embed="rId20"/>
                <a:stretch>
                  <a:fillRect l="-941" t="-4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3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Reflected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Left-going field: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2925" y="1334060"/>
                <a:ext cx="9236888" cy="1122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𝑖𝑛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𝑣𝑡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𝑖𝑘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Θ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1334060"/>
                <a:ext cx="9236888" cy="11223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02585" y="1652499"/>
            <a:ext cx="9069705" cy="2052726"/>
            <a:chOff x="502585" y="1652499"/>
            <a:chExt cx="9069705" cy="2052726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502585" y="2760980"/>
              <a:ext cx="9069705" cy="944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Interested in reflected field (input field is right-going), looking to the left of all atoms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/>
                <p14:cNvContentPartPr/>
                <p14:nvPr/>
              </p14:nvContentPartPr>
              <p14:xfrm>
                <a:off x="3062414" y="1666179"/>
                <a:ext cx="244080" cy="98784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44774" y="1654299"/>
                  <a:ext cx="273600" cy="10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/>
                <p14:cNvContentPartPr/>
                <p14:nvPr/>
              </p14:nvContentPartPr>
              <p14:xfrm>
                <a:off x="7779494" y="1652499"/>
                <a:ext cx="396720" cy="103536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770494" y="1638459"/>
                  <a:ext cx="420120" cy="106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502585" y="3827780"/>
            <a:ext cx="9069705" cy="1516235"/>
            <a:chOff x="502585" y="3827780"/>
            <a:chExt cx="9069705" cy="1516235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502585" y="3827780"/>
              <a:ext cx="9069705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Left-going intensity (at any position to the left of all atoms):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225345" y="4617021"/>
                  <a:ext cx="5554149" cy="7269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sym typeface="Mathematica3" panose="00000400000000000000" pitchFamily="2" charset="2"/>
                                  </a:rPr>
                                  <m:t>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〈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〉</m:t>
                            </m:r>
                          </m:e>
                        </m:nary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345" y="4617021"/>
                  <a:ext cx="5554149" cy="726994"/>
                </a:xfrm>
                <a:prstGeom prst="rect">
                  <a:avLst/>
                </a:prstGeom>
                <a:blipFill>
                  <a:blip r:embed="rId7"/>
                  <a:stretch>
                    <a:fillRect b="-8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533525" y="5229225"/>
            <a:ext cx="6033089" cy="901978"/>
            <a:chOff x="1533525" y="5229225"/>
            <a:chExt cx="6033089" cy="901978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4007093" y="5229225"/>
              <a:ext cx="228600" cy="4572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533525" y="5781235"/>
              <a:ext cx="6033089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Solution for wave function obtained in the spin model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507757" y="6418580"/>
            <a:ext cx="9069705" cy="639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Example illustrates that field properties come “for free”!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Similar procedure to find the right-going field (transmission)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4303" y="2145927"/>
            <a:ext cx="9106422" cy="2799465"/>
            <a:chOff x="504303" y="4677036"/>
            <a:chExt cx="9106422" cy="2799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9125" y="4977732"/>
              <a:ext cx="3837200" cy="2308893"/>
            </a:xfrm>
            <a:prstGeom prst="rect">
              <a:avLst/>
            </a:prstGeom>
          </p:spPr>
        </p:pic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504303" y="4677036"/>
              <a:ext cx="9069705" cy="601867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Many atoms, random positions: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147965" y="5229225"/>
                  <a:ext cx="4462760" cy="8849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C00000"/>
                      </a:solidFill>
                    </a:rPr>
                    <a:t>Linear transmission spectrum</a:t>
                  </a:r>
                </a:p>
                <a:p>
                  <a:r>
                    <a:rPr lang="en-US" dirty="0" smtClean="0"/>
                    <a:t>N=10 atoms,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=0.3</m:t>
                      </m:r>
                    </m:oMath>
                  </a14:m>
                  <a:endParaRPr lang="en-US" dirty="0" smtClean="0"/>
                </a:p>
                <a:p>
                  <a:r>
                    <a:rPr lang="en-US" dirty="0" smtClean="0"/>
                    <a:t>Randomly distributed on 100 sites (10 runs)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7965" y="5229225"/>
                  <a:ext cx="4462760" cy="88492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138" t="-11034" r="-2456" b="-1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 rot="16200000">
              <a:off x="266827" y="6003360"/>
              <a:ext cx="1564595" cy="2576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 smtClean="0">
                  <a:solidFill>
                    <a:srgbClr val="091625"/>
                  </a:solidFill>
                </a:rPr>
                <a:t>Transmittance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793440" y="7197899"/>
                  <a:ext cx="2358403" cy="2786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𝑒𝑔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en-US" b="0" i="0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D</m:t>
                            </m:r>
                          </m:sub>
                        </m:sSub>
                        <m:r>
                          <a:rPr lang="en-US" b="0" i="0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Γ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3440" y="7197899"/>
                  <a:ext cx="2358403" cy="27860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6667" b="-2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498100" y="154178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Note that field depends on atomic positions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/>
              <p14:cNvContentPartPr/>
              <p14:nvPr/>
            </p14:nvContentPartPr>
            <p14:xfrm>
              <a:off x="3395414" y="3415920"/>
              <a:ext cx="1216440" cy="8967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85334" y="3405480"/>
                <a:ext cx="1231200" cy="92124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Content Placeholder 2"/>
          <p:cNvSpPr txBox="1">
            <a:spLocks/>
          </p:cNvSpPr>
          <p:nvPr/>
        </p:nvSpPr>
        <p:spPr>
          <a:xfrm>
            <a:off x="498100" y="5076825"/>
            <a:ext cx="9069705" cy="16764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Theorist’s view: bad news!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In particular, looks exactly like a free-space atomic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96506" y="6219825"/>
                <a:ext cx="8080819" cy="692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On resonance: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den>
                            </m:f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atom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OD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506" y="6219825"/>
                <a:ext cx="8080819" cy="692049"/>
              </a:xfrm>
              <a:prstGeom prst="rect">
                <a:avLst/>
              </a:prstGeom>
              <a:blipFill rotWithShape="0">
                <a:blip r:embed="rId8"/>
                <a:stretch>
                  <a:fillRect l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120137" y="3712231"/>
            <a:ext cx="4690810" cy="1768162"/>
            <a:chOff x="5082971" y="3675347"/>
            <a:chExt cx="4690810" cy="176816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2971" y="3675347"/>
              <a:ext cx="2596209" cy="1768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875826" y="4705342"/>
              <a:ext cx="1897955" cy="2576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(compare w/</a:t>
              </a:r>
              <a:r>
                <a:rPr lang="en-US" b="1" dirty="0" err="1" smtClean="0">
                  <a:solidFill>
                    <a:srgbClr val="C00000"/>
                  </a:solidFill>
                </a:rPr>
                <a:t>expt</a:t>
              </a:r>
              <a:r>
                <a:rPr lang="en-US" b="1" dirty="0" smtClean="0">
                  <a:solidFill>
                    <a:srgbClr val="C00000"/>
                  </a:solidFill>
                </a:rPr>
                <a:t>)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1887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2" grpId="0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conclude?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82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Generically, tend to get equivalent physics as in free-space atomic ensembles</a:t>
            </a:r>
          </a:p>
          <a:p>
            <a:endParaRPr lang="en-US" dirty="0" smtClean="0"/>
          </a:p>
          <a:p>
            <a:r>
              <a:rPr lang="en-US" dirty="0" smtClean="0"/>
              <a:t>Just with higher OD per atom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02581" y="3095625"/>
            <a:ext cx="9069705" cy="685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Not the answer we want!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00125" y="3869577"/>
            <a:ext cx="8688288" cy="2244167"/>
            <a:chOff x="1000125" y="3869577"/>
            <a:chExt cx="8688288" cy="2244167"/>
          </a:xfrm>
        </p:grpSpPr>
        <p:sp>
          <p:nvSpPr>
            <p:cNvPr id="7" name="Rounded Rectangle 6"/>
            <p:cNvSpPr/>
            <p:nvPr/>
          </p:nvSpPr>
          <p:spPr>
            <a:xfrm>
              <a:off x="1000125" y="4391025"/>
              <a:ext cx="2819400" cy="1143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Spin model</a:t>
              </a:r>
              <a:endParaRPr lang="en-US" dirty="0"/>
            </a:p>
          </p:txBody>
        </p:sp>
        <p:sp>
          <p:nvSpPr>
            <p:cNvPr id="12" name="Right Arrow 11"/>
            <p:cNvSpPr/>
            <p:nvPr/>
          </p:nvSpPr>
          <p:spPr>
            <a:xfrm rot="1500000">
              <a:off x="4357285" y="5289055"/>
              <a:ext cx="762000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-1500000">
              <a:off x="4353740" y="4044323"/>
              <a:ext cx="762000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5267325" y="3869577"/>
              <a:ext cx="4419600" cy="6858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What “went wrong?”</a:t>
              </a: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5268813" y="5427944"/>
              <a:ext cx="4419600" cy="6858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How do we fix it?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7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more detailed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What went wrong?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05869" y="1952625"/>
                <a:ext cx="6909456" cy="969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69" y="1952625"/>
                <a:ext cx="6909456" cy="969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19125" y="3019425"/>
            <a:ext cx="8763000" cy="1302602"/>
            <a:chOff x="619125" y="3019425"/>
            <a:chExt cx="8763000" cy="13026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19125" y="3019425"/>
                  <a:ext cx="8763000" cy="750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𝑒𝑒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" y="3019425"/>
                  <a:ext cx="8763000" cy="7501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 15"/>
                <p14:cNvContentPartPr/>
                <p14:nvPr/>
              </p14:nvContentPartPr>
              <p14:xfrm>
                <a:off x="2281214" y="3686987"/>
                <a:ext cx="2746800" cy="219240"/>
              </p14:xfrm>
            </p:contentPart>
          </mc:Choice>
          <mc:Fallback xmlns="">
            <p:pic>
              <p:nvPicPr>
                <p:cNvPr id="16" name="Ink 1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1134" y="3672227"/>
                  <a:ext cx="27608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/>
                <p14:cNvContentPartPr/>
                <p14:nvPr/>
              </p14:nvContentPartPr>
              <p14:xfrm>
                <a:off x="3063494" y="4157147"/>
                <a:ext cx="113400" cy="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53054" y="4157147"/>
                  <a:ext cx="1285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/>
                <p14:cNvContentPartPr/>
                <p14:nvPr/>
              </p14:nvContentPartPr>
              <p14:xfrm>
                <a:off x="2455454" y="4008467"/>
                <a:ext cx="2237400" cy="31356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43214" y="3997667"/>
                  <a:ext cx="22618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/>
                <p14:cNvContentPartPr/>
                <p14:nvPr/>
              </p14:nvContentPartPr>
              <p14:xfrm>
                <a:off x="5982014" y="4069307"/>
                <a:ext cx="48960" cy="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3014" y="4069307"/>
                  <a:ext cx="676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/>
                <p14:cNvContentPartPr/>
                <p14:nvPr/>
              </p14:nvContentPartPr>
              <p14:xfrm>
                <a:off x="5319253" y="3736307"/>
                <a:ext cx="3453271" cy="78119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08093" y="3721907"/>
                  <a:ext cx="3473072" cy="1061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/>
                <p14:cNvContentPartPr/>
                <p14:nvPr/>
              </p14:nvContentPartPr>
              <p14:xfrm>
                <a:off x="5998574" y="4095227"/>
                <a:ext cx="82800" cy="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0" y="0"/>
                  <a:ext cx="8280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/>
                <p14:cNvContentPartPr/>
                <p14:nvPr/>
              </p14:nvContentPartPr>
              <p14:xfrm>
                <a:off x="5618054" y="3951227"/>
                <a:ext cx="2374560" cy="33300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05094" y="3941517"/>
                  <a:ext cx="2400840" cy="3552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/>
                <p14:cNvContentPartPr/>
                <p14:nvPr/>
              </p14:nvContentPartPr>
              <p14:xfrm>
                <a:off x="6199814" y="3979307"/>
                <a:ext cx="0" cy="18252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199814" y="3966347"/>
                  <a:ext cx="0" cy="209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507757" y="4467225"/>
            <a:ext cx="9069705" cy="1096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Coherent term leads to entangled eigenstates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Example (N=2)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143125" y="5707928"/>
                <a:ext cx="5562600" cy="379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〉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e>
                    </m:d>
                  </m:oMath>
                </a14:m>
                <a:r>
                  <a:rPr lang="en-GB" dirty="0" smtClean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=∓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25" y="5707928"/>
                <a:ext cx="5562600" cy="379527"/>
              </a:xfrm>
              <a:prstGeom prst="rect">
                <a:avLst/>
              </a:prstGeom>
              <a:blipFill>
                <a:blip r:embed="rId20"/>
                <a:stretch>
                  <a:fillRect l="-658" t="-11111" b="-190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4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these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3839845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to “conventional” atom-light interfaces</a:t>
            </a:r>
          </a:p>
          <a:p>
            <a:r>
              <a:rPr lang="en-US" dirty="0" smtClean="0"/>
              <a:t>Introduction to nanophotonic systems</a:t>
            </a:r>
          </a:p>
          <a:p>
            <a:r>
              <a:rPr lang="en-US" dirty="0" smtClean="0"/>
              <a:t>Why bother with atom-nanophotonic interfaces?</a:t>
            </a:r>
          </a:p>
          <a:p>
            <a:pPr lvl="1"/>
            <a:r>
              <a:rPr lang="en-US" dirty="0" smtClean="0"/>
              <a:t>Historical answer: doing old physics better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New answer:</a:t>
            </a:r>
            <a:r>
              <a:rPr lang="en-US" dirty="0" smtClean="0"/>
              <a:t> Possibilities for fundamentally new physics…</a:t>
            </a:r>
          </a:p>
          <a:p>
            <a:r>
              <a:rPr lang="en-US" dirty="0" smtClean="0"/>
              <a:t>But first, need an alternative formalism for quantum atom-light interactions in complex dielectric environments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66725" y="6238251"/>
            <a:ext cx="9069705" cy="149959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Unifying formalism for all atom-light interfaces!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New interpretations and insight for “old” atomic physics and quantum optics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1925" y="4693294"/>
            <a:ext cx="9548904" cy="1368155"/>
            <a:chOff x="161925" y="4693294"/>
            <a:chExt cx="9548904" cy="13681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49" y="4708899"/>
              <a:ext cx="3381375" cy="135255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900119" y="5286074"/>
              <a:ext cx="197644" cy="200025"/>
            </a:xfrm>
            <a:prstGeom prst="ellipse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61925" y="4721869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 flipH="1">
              <a:off x="3526076" y="4708899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725" y="4693294"/>
              <a:ext cx="2228850" cy="1340168"/>
            </a:xfrm>
            <a:prstGeom prst="rect">
              <a:avLst/>
            </a:prstGeom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445" y="4693294"/>
              <a:ext cx="2553384" cy="135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7343351" y="5295428"/>
              <a:ext cx="1528065" cy="149658"/>
              <a:chOff x="6435983" y="4220519"/>
              <a:chExt cx="1213532" cy="110243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905621" y="4238718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552570" y="4223627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435983" y="4220519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2752725" y="4241060"/>
            <a:ext cx="420962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(Quantum spin model)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uiExpand="1" build="p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more detailed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What went wrong?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05869" y="1952625"/>
                <a:ext cx="6909456" cy="969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69" y="1952625"/>
                <a:ext cx="6909456" cy="969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9125" y="3019425"/>
                <a:ext cx="8763000" cy="750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𝐻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∑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3019425"/>
                <a:ext cx="8763000" cy="750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/>
              <p14:cNvContentPartPr/>
              <p14:nvPr/>
            </p14:nvContentPartPr>
            <p14:xfrm>
              <a:off x="2281214" y="3686987"/>
              <a:ext cx="2746800" cy="2192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1134" y="3672227"/>
                <a:ext cx="27608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/>
              <p14:cNvContentPartPr/>
              <p14:nvPr/>
            </p14:nvContentPartPr>
            <p14:xfrm>
              <a:off x="3063494" y="4157147"/>
              <a:ext cx="113400" cy="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53054" y="4157147"/>
                <a:ext cx="1285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/>
              <p14:cNvContentPartPr/>
              <p14:nvPr/>
            </p14:nvContentPartPr>
            <p14:xfrm>
              <a:off x="2455454" y="4008467"/>
              <a:ext cx="2237400" cy="3135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43214" y="3997667"/>
                <a:ext cx="226188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/>
              <p14:cNvContentPartPr/>
              <p14:nvPr/>
            </p14:nvContentPartPr>
            <p14:xfrm>
              <a:off x="5982014" y="4069307"/>
              <a:ext cx="48960" cy="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73014" y="4069307"/>
                <a:ext cx="676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/>
              <p14:cNvContentPartPr/>
              <p14:nvPr/>
            </p14:nvContentPartPr>
            <p14:xfrm>
              <a:off x="5319253" y="3736307"/>
              <a:ext cx="3453271" cy="78119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08093" y="3721907"/>
                <a:ext cx="3473072" cy="1061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/>
              <p14:cNvContentPartPr/>
              <p14:nvPr/>
            </p14:nvContentPartPr>
            <p14:xfrm>
              <a:off x="5998574" y="4095227"/>
              <a:ext cx="82800" cy="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828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/>
              <p14:cNvContentPartPr/>
              <p14:nvPr/>
            </p14:nvContentPartPr>
            <p14:xfrm>
              <a:off x="5618054" y="3951227"/>
              <a:ext cx="2374560" cy="3330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05094" y="3941517"/>
                <a:ext cx="2400840" cy="355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k 23"/>
              <p14:cNvContentPartPr/>
              <p14:nvPr/>
            </p14:nvContentPartPr>
            <p14:xfrm>
              <a:off x="6199814" y="3979307"/>
              <a:ext cx="0" cy="1825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99814" y="3966347"/>
                <a:ext cx="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/>
              <p:cNvSpPr txBox="1">
                <a:spLocks/>
              </p:cNvSpPr>
              <p:nvPr/>
            </p:nvSpPr>
            <p:spPr>
              <a:xfrm>
                <a:off x="507757" y="4467225"/>
                <a:ext cx="9069705" cy="1449273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  <a:buFont typeface="Wingdings" panose="05000000000000000000" pitchFamily="2" charset="2"/>
                  <a:buChar char=""/>
                </a:pPr>
                <a:r>
                  <a:rPr lang="en-US" dirty="0" smtClean="0"/>
                  <a:t>Independent emission is still way too big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  <a:buFont typeface="Wingdings" panose="05000000000000000000" pitchFamily="2" charset="2"/>
                  <a:buChar char=""/>
                </a:pPr>
                <a:r>
                  <a:rPr lang="en-US" dirty="0" smtClean="0"/>
                  <a:t>In a waveguide, strengths of coherent interaction and dissipation are fundamentally tied together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/>
                  <a:t>)!</a:t>
                </a:r>
              </a:p>
            </p:txBody>
          </p:sp>
        </mc:Choice>
        <mc:Fallback xmlns="">
          <p:sp>
            <p:nvSpPr>
              <p:cNvPr id="2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57" y="4467225"/>
                <a:ext cx="9069705" cy="1449273"/>
              </a:xfrm>
              <a:prstGeom prst="rect">
                <a:avLst/>
              </a:prstGeom>
              <a:blipFill>
                <a:blip r:embed="rId20"/>
                <a:stretch>
                  <a:fillRect l="-941" t="-3361" b="-5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68161" y="6160093"/>
                <a:ext cx="8941128" cy="3866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〉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e>
                    </m:d>
                  </m:oMath>
                </a14:m>
                <a:r>
                  <a:rPr lang="en-GB" dirty="0" smtClean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=∓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(1±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|)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61" y="6160093"/>
                <a:ext cx="8941128" cy="386644"/>
              </a:xfrm>
              <a:prstGeom prst="rect">
                <a:avLst/>
              </a:prstGeom>
              <a:blipFill rotWithShape="0">
                <a:blip r:embed="rId21"/>
                <a:stretch>
                  <a:fillRect l="-409" t="-11111"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6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 of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Dissipation smears out the ability to resolve or individually excite any particular eigenstate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61925" y="1998980"/>
            <a:ext cx="11409133" cy="4906645"/>
            <a:chOff x="161925" y="1998980"/>
            <a:chExt cx="11409133" cy="4906645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489135" y="1998980"/>
              <a:ext cx="9069705" cy="791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N=2 atoms:</a:t>
              </a:r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12525" y="3005561"/>
              <a:ext cx="3837751" cy="3900064"/>
              <a:chOff x="6306374" y="3570755"/>
              <a:chExt cx="3837751" cy="390006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7248525" y="3570755"/>
                <a:ext cx="2895600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Energy vs. position</a:t>
                </a:r>
                <a:endParaRPr lang="en-GB" sz="2000" b="1" dirty="0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17" name="Ink 16"/>
                  <p14:cNvContentPartPr/>
                  <p14:nvPr/>
                </p14:nvContentPartPr>
                <p14:xfrm>
                  <a:off x="6824414" y="7200819"/>
                  <a:ext cx="1345680" cy="147960"/>
                </p14:xfrm>
              </p:contentPart>
            </mc:Choice>
            <mc:Fallback xmlns="">
              <p:pic>
                <p:nvPicPr>
                  <p:cNvPr id="10" name="Ink 9"/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6814694" y="7183899"/>
                    <a:ext cx="137268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8" name="Ink 17"/>
                  <p14:cNvContentPartPr/>
                  <p14:nvPr/>
                </p14:nvContentPartPr>
                <p14:xfrm>
                  <a:off x="8635214" y="7322139"/>
                  <a:ext cx="0" cy="65880"/>
                </p14:xfrm>
              </p:contentPart>
            </mc:Choice>
            <mc:Fallback xmlns="">
              <p:pic>
                <p:nvPicPr>
                  <p:cNvPr id="14" name="Ink 13"/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0" y="0"/>
                    <a:ext cx="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9" name="Ink 18"/>
                  <p14:cNvContentPartPr/>
                  <p14:nvPr/>
                </p14:nvContentPartPr>
                <p14:xfrm>
                  <a:off x="8459534" y="7228179"/>
                  <a:ext cx="642240" cy="242640"/>
                </p14:xfrm>
              </p:contentPart>
            </mc:Choice>
            <mc:Fallback xmlns="">
              <p:pic>
                <p:nvPicPr>
                  <p:cNvPr id="17" name="Ink 16"/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445494" y="7213059"/>
                    <a:ext cx="660240" cy="27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0" name="Ink 19"/>
                  <p14:cNvContentPartPr/>
                  <p14:nvPr/>
                </p14:nvContentPartPr>
                <p14:xfrm>
                  <a:off x="6872294" y="6968619"/>
                  <a:ext cx="2629080" cy="105840"/>
                </p14:xfrm>
              </p:contentPart>
            </mc:Choice>
            <mc:Fallback xmlns="">
              <p:pic>
                <p:nvPicPr>
                  <p:cNvPr id="20" name="Ink 19"/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855734" y="6949539"/>
                    <a:ext cx="266220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1" name="Ink 20"/>
                  <p14:cNvContentPartPr/>
                  <p14:nvPr/>
                </p14:nvContentPartPr>
                <p14:xfrm>
                  <a:off x="6306374" y="6809499"/>
                  <a:ext cx="419760" cy="331200"/>
                </p14:xfrm>
              </p:contentPart>
            </mc:Choice>
            <mc:Fallback xmlns="">
              <p:pic>
                <p:nvPicPr>
                  <p:cNvPr id="29" name="Ink 28"/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6292334" y="6796179"/>
                    <a:ext cx="450360" cy="35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2" name="Ink 21"/>
                  <p14:cNvContentPartPr/>
                  <p14:nvPr/>
                </p14:nvContentPartPr>
                <p14:xfrm>
                  <a:off x="6346334" y="4003299"/>
                  <a:ext cx="402120" cy="255240"/>
                </p14:xfrm>
              </p:contentPart>
            </mc:Choice>
            <mc:Fallback xmlns="">
              <p:pic>
                <p:nvPicPr>
                  <p:cNvPr id="35" name="Ink 34"/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332294" y="3989259"/>
                    <a:ext cx="432000" cy="28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4" name="Ink 23"/>
                  <p14:cNvContentPartPr/>
                  <p14:nvPr/>
                </p14:nvContentPartPr>
                <p14:xfrm>
                  <a:off x="6925574" y="4171059"/>
                  <a:ext cx="2583360" cy="51480"/>
                </p14:xfrm>
              </p:contentPart>
            </mc:Choice>
            <mc:Fallback xmlns="">
              <p:pic>
                <p:nvPicPr>
                  <p:cNvPr id="36" name="Ink 35"/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908294" y="4153059"/>
                    <a:ext cx="261936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5" name="Ink 24"/>
                  <p14:cNvContentPartPr/>
                  <p14:nvPr/>
                </p14:nvContentPartPr>
                <p14:xfrm>
                  <a:off x="6433814" y="5537619"/>
                  <a:ext cx="27000" cy="0"/>
                </p14:xfrm>
              </p:contentPart>
            </mc:Choice>
            <mc:Fallback xmlns="">
              <p:pic>
                <p:nvPicPr>
                  <p:cNvPr id="37" name="Ink 36"/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0" y="0"/>
                    <a:ext cx="2700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6" name="Ink 25"/>
                  <p14:cNvContentPartPr/>
                  <p14:nvPr/>
                </p14:nvContentPartPr>
                <p14:xfrm>
                  <a:off x="6758174" y="5556699"/>
                  <a:ext cx="35280" cy="0"/>
                </p14:xfrm>
              </p:contentPart>
            </mc:Choice>
            <mc:Fallback xmlns="">
              <p:pic>
                <p:nvPicPr>
                  <p:cNvPr id="40" name="Ink 39"/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0" y="0"/>
                    <a:ext cx="3528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27" name="Ink 26"/>
                  <p14:cNvContentPartPr/>
                  <p14:nvPr/>
                </p14:nvContentPartPr>
                <p14:xfrm>
                  <a:off x="7300694" y="5590539"/>
                  <a:ext cx="15840" cy="0"/>
                </p14:xfrm>
              </p:contentPart>
            </mc:Choice>
            <mc:Fallback xmlns="">
              <p:pic>
                <p:nvPicPr>
                  <p:cNvPr id="45" name="Ink 44"/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0" y="0"/>
                    <a:ext cx="1584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28" name="Ink 27"/>
                  <p14:cNvContentPartPr/>
                  <p14:nvPr/>
                </p14:nvContentPartPr>
                <p14:xfrm>
                  <a:off x="7452254" y="5595579"/>
                  <a:ext cx="11520" cy="0"/>
                </p14:xfrm>
              </p:contentPart>
            </mc:Choice>
            <mc:Fallback xmlns="">
              <p:pic>
                <p:nvPicPr>
                  <p:cNvPr id="46" name="Ink 45"/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0" y="0"/>
                    <a:ext cx="1152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29" name="Ink 28"/>
                  <p14:cNvContentPartPr/>
                  <p14:nvPr/>
                </p14:nvContentPartPr>
                <p14:xfrm>
                  <a:off x="7822694" y="5600259"/>
                  <a:ext cx="30600" cy="0"/>
                </p14:xfrm>
              </p:contentPart>
            </mc:Choice>
            <mc:Fallback xmlns="">
              <p:pic>
                <p:nvPicPr>
                  <p:cNvPr id="49" name="Ink 48"/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0" y="0"/>
                    <a:ext cx="3060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0" name="Ink 29"/>
                  <p14:cNvContentPartPr/>
                  <p14:nvPr/>
                </p14:nvContentPartPr>
                <p14:xfrm>
                  <a:off x="8128694" y="5619699"/>
                  <a:ext cx="10080" cy="0"/>
                </p14:xfrm>
              </p:contentPart>
            </mc:Choice>
            <mc:Fallback xmlns="">
              <p:pic>
                <p:nvPicPr>
                  <p:cNvPr id="51" name="Ink 50"/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0" y="0"/>
                    <a:ext cx="1008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31" name="Ink 30"/>
                  <p14:cNvContentPartPr/>
                  <p14:nvPr/>
                </p14:nvContentPartPr>
                <p14:xfrm>
                  <a:off x="6532094" y="5540859"/>
                  <a:ext cx="3452040" cy="500040"/>
                </p14:xfrm>
              </p:contentPart>
            </mc:Choice>
            <mc:Fallback xmlns="">
              <p:pic>
                <p:nvPicPr>
                  <p:cNvPr id="52" name="Ink 51"/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521294" y="5526819"/>
                    <a:ext cx="3480120" cy="53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32" name="Ink 31"/>
                  <p14:cNvContentPartPr/>
                  <p14:nvPr/>
                </p14:nvContentPartPr>
                <p14:xfrm>
                  <a:off x="6810374" y="5245659"/>
                  <a:ext cx="2743200" cy="801360"/>
                </p14:xfrm>
              </p:contentPart>
            </mc:Choice>
            <mc:Fallback xmlns="">
              <p:pic>
                <p:nvPicPr>
                  <p:cNvPr id="69" name="Ink 68"/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792014" y="5225139"/>
                    <a:ext cx="2780280" cy="84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3" name="Ink 32"/>
                  <p14:cNvContentPartPr/>
                  <p14:nvPr/>
                </p14:nvContentPartPr>
                <p14:xfrm>
                  <a:off x="9591374" y="5238099"/>
                  <a:ext cx="425520" cy="269280"/>
                </p14:xfrm>
              </p:contentPart>
            </mc:Choice>
            <mc:Fallback xmlns="">
              <p:pic>
                <p:nvPicPr>
                  <p:cNvPr id="78" name="Ink 77"/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9576974" y="5223339"/>
                    <a:ext cx="457920" cy="301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/>
                <p14:cNvContentPartPr/>
                <p14:nvPr/>
              </p14:nvContentPartPr>
              <p14:xfrm>
                <a:off x="3586805" y="3308128"/>
                <a:ext cx="189000" cy="80172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76005" y="3299488"/>
                  <a:ext cx="207000" cy="82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/>
                <p14:cNvContentPartPr/>
                <p14:nvPr/>
              </p14:nvContentPartPr>
              <p14:xfrm>
                <a:off x="2883365" y="3205888"/>
                <a:ext cx="462960" cy="100944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875805" y="3203008"/>
                  <a:ext cx="474840" cy="10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/>
                <p14:cNvContentPartPr/>
                <p14:nvPr/>
              </p14:nvContentPartPr>
              <p14:xfrm>
                <a:off x="1255445" y="4177528"/>
                <a:ext cx="252360" cy="2243880"/>
              </p14:xfrm>
            </p:contentPart>
          </mc:Choice>
          <mc:Fallback xmlns="">
            <p:pic>
              <p:nvPicPr>
                <p:cNvPr id="36" name="Ink 35"/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241045" y="4171408"/>
                  <a:ext cx="272160" cy="22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Ink 36"/>
                <p14:cNvContentPartPr/>
                <p14:nvPr/>
              </p14:nvContentPartPr>
              <p14:xfrm>
                <a:off x="1655405" y="4123168"/>
                <a:ext cx="2287800" cy="37872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641005" y="4116688"/>
                  <a:ext cx="23122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" name="Ink 37"/>
                <p14:cNvContentPartPr/>
                <p14:nvPr/>
              </p14:nvContentPartPr>
              <p14:xfrm>
                <a:off x="811925" y="3015808"/>
                <a:ext cx="2190240" cy="1334160"/>
              </p14:xfrm>
            </p:contentPart>
          </mc:Choice>
          <mc:Fallback xmlns="">
            <p:pic>
              <p:nvPicPr>
                <p:cNvPr id="38" name="Ink 37"/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8326" y="3008968"/>
                  <a:ext cx="2196719" cy="13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9" name="Ink 38"/>
                <p14:cNvContentPartPr/>
                <p14:nvPr/>
              </p14:nvContentPartPr>
              <p14:xfrm>
                <a:off x="279125" y="4212088"/>
                <a:ext cx="1023120" cy="500760"/>
              </p14:xfrm>
            </p:contentPart>
          </mc:Choice>
          <mc:Fallback xmlns="">
            <p:pic>
              <p:nvPicPr>
                <p:cNvPr id="39" name="Ink 38"/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71205" y="4204528"/>
                  <a:ext cx="1041480" cy="51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0" name="Ink 39"/>
                <p14:cNvContentPartPr/>
                <p14:nvPr/>
              </p14:nvContentPartPr>
              <p14:xfrm>
                <a:off x="1562165" y="5686288"/>
                <a:ext cx="321120" cy="190080"/>
              </p14:xfrm>
            </p:contentPart>
          </mc:Choice>
          <mc:Fallback xmlns="">
            <p:pic>
              <p:nvPicPr>
                <p:cNvPr id="40" name="Ink 39"/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546325" y="5672275"/>
                  <a:ext cx="351360" cy="2224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" name="Ink 40"/>
                <p14:cNvContentPartPr/>
                <p14:nvPr/>
              </p14:nvContentPartPr>
              <p14:xfrm>
                <a:off x="522485" y="5516008"/>
                <a:ext cx="784440" cy="486360"/>
              </p14:xfrm>
            </p:contentPart>
          </mc:Choice>
          <mc:Fallback xmlns="">
            <p:pic>
              <p:nvPicPr>
                <p:cNvPr id="41" name="Ink 40"/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11325" y="5505568"/>
                  <a:ext cx="806040" cy="50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2" name="Ink 41"/>
                <p14:cNvContentPartPr/>
                <p14:nvPr/>
              </p14:nvContentPartPr>
              <p14:xfrm>
                <a:off x="1258485" y="5519164"/>
                <a:ext cx="194040" cy="455760"/>
              </p14:xfrm>
            </p:contentPart>
          </mc:Choice>
          <mc:Fallback xmlns="">
            <p:pic>
              <p:nvPicPr>
                <p:cNvPr id="42" name="Ink 41"/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240845" y="5506924"/>
                  <a:ext cx="22824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3" name="Ink 42"/>
                <p14:cNvContentPartPr/>
                <p14:nvPr/>
              </p14:nvContentPartPr>
              <p14:xfrm>
                <a:off x="161925" y="5806444"/>
                <a:ext cx="311760" cy="240480"/>
              </p14:xfrm>
            </p:contentPart>
          </mc:Choice>
          <mc:Fallback xmlns="">
            <p:pic>
              <p:nvPicPr>
                <p:cNvPr id="43" name="Ink 42"/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45365" y="5789164"/>
                  <a:ext cx="3416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629930" y="4510905"/>
                  <a:ext cx="8941128" cy="10132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〉</m:t>
                            </m:r>
                          </m:e>
                        </m:d>
                      </m:oMath>
                    </m:oMathPara>
                  </a14:m>
                  <a:endParaRPr lang="en-US" b="0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=∓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(1±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e>
                            </m:func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func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9930" y="4510905"/>
                  <a:ext cx="8941128" cy="1013291"/>
                </a:xfrm>
                <a:prstGeom prst="rect">
                  <a:avLst/>
                </a:prstGeom>
                <a:blipFill>
                  <a:blip r:embed="rId80"/>
                  <a:stretch>
                    <a:fillRect t="-60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6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problem, summarized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3751580"/>
                <a:ext cx="9069705" cy="262064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In a waveguide:</a:t>
                </a:r>
              </a:p>
              <a:p>
                <a:pPr lvl="1"/>
                <a:r>
                  <a:rPr lang="en-US" dirty="0" smtClean="0"/>
                  <a:t>Would like to reduce free-space emission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Even then, coherent and dissipative interaction strengths are fundamentally tied to each other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3751580"/>
                <a:ext cx="9069705" cy="2620645"/>
              </a:xfrm>
              <a:blipFill rotWithShape="0">
                <a:blip r:embed="rId2"/>
                <a:stretch>
                  <a:fillRect l="-941" t="-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05869" y="1114425"/>
                <a:ext cx="6909456" cy="969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69" y="1114425"/>
                <a:ext cx="6909456" cy="9693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9125" y="2181225"/>
                <a:ext cx="8763000" cy="750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𝐻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∑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2181225"/>
                <a:ext cx="8763000" cy="7501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/>
              <p14:cNvContentPartPr/>
              <p14:nvPr/>
            </p14:nvContentPartPr>
            <p14:xfrm>
              <a:off x="2281214" y="2848787"/>
              <a:ext cx="2746800" cy="2192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1134" y="2834027"/>
                <a:ext cx="27608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/>
              <p14:cNvContentPartPr/>
              <p14:nvPr/>
            </p14:nvContentPartPr>
            <p14:xfrm>
              <a:off x="3063494" y="3318947"/>
              <a:ext cx="113400" cy="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53054" y="3318947"/>
                <a:ext cx="1285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/>
              <p14:cNvContentPartPr/>
              <p14:nvPr/>
            </p14:nvContentPartPr>
            <p14:xfrm>
              <a:off x="2455454" y="3170267"/>
              <a:ext cx="2237400" cy="3135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43214" y="3159467"/>
                <a:ext cx="226188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/>
              <p14:cNvContentPartPr/>
              <p14:nvPr/>
            </p14:nvContentPartPr>
            <p14:xfrm>
              <a:off x="5982014" y="3231107"/>
              <a:ext cx="48960" cy="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73014" y="3231107"/>
                <a:ext cx="676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/>
              <p14:cNvContentPartPr/>
              <p14:nvPr/>
            </p14:nvContentPartPr>
            <p14:xfrm>
              <a:off x="5319253" y="2898107"/>
              <a:ext cx="3453271" cy="78119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08093" y="2883707"/>
                <a:ext cx="3473072" cy="1061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/>
              <p14:cNvContentPartPr/>
              <p14:nvPr/>
            </p14:nvContentPartPr>
            <p14:xfrm>
              <a:off x="5998574" y="3257027"/>
              <a:ext cx="82800" cy="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828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/>
              <p14:cNvContentPartPr/>
              <p14:nvPr/>
            </p14:nvContentPartPr>
            <p14:xfrm>
              <a:off x="5618054" y="3113027"/>
              <a:ext cx="2374560" cy="3330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05094" y="3103317"/>
                <a:ext cx="2400840" cy="355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/>
              <p14:cNvContentPartPr/>
              <p14:nvPr/>
            </p14:nvContentPartPr>
            <p14:xfrm>
              <a:off x="6199814" y="3141107"/>
              <a:ext cx="0" cy="1825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99814" y="3128147"/>
                <a:ext cx="0" cy="2095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513045" y="6372225"/>
            <a:ext cx="9069705" cy="8382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(Photonic crystals provide a fix… more later)</a:t>
            </a:r>
          </a:p>
        </p:txBody>
      </p:sp>
    </p:spTree>
    <p:extLst>
      <p:ext uri="{BB962C8B-B14F-4D97-AF65-F5344CB8AC3E}">
        <p14:creationId xmlns:p14="http://schemas.microsoft.com/office/powerpoint/2010/main" val="149566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dissipation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Splitting up the Hamiltonian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90525" y="1538429"/>
            <a:ext cx="8763000" cy="1302602"/>
            <a:chOff x="390525" y="1538429"/>
            <a:chExt cx="8763000" cy="13026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90525" y="1538429"/>
                  <a:ext cx="876300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525" y="1538429"/>
                  <a:ext cx="8763000" cy="74661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/>
                <p14:cNvContentPartPr/>
                <p14:nvPr/>
              </p14:nvContentPartPr>
              <p14:xfrm>
                <a:off x="2052614" y="2205991"/>
                <a:ext cx="2746800" cy="21924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42534" y="2191231"/>
                  <a:ext cx="27608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/>
                <p14:cNvContentPartPr/>
                <p14:nvPr/>
              </p14:nvContentPartPr>
              <p14:xfrm>
                <a:off x="2834894" y="2676151"/>
                <a:ext cx="113400" cy="0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24454" y="2676151"/>
                  <a:ext cx="1285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/>
                <p14:cNvContentPartPr/>
                <p14:nvPr/>
              </p14:nvContentPartPr>
              <p14:xfrm>
                <a:off x="2226854" y="2527471"/>
                <a:ext cx="2237400" cy="31356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14614" y="2516671"/>
                  <a:ext cx="22618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/>
                <p14:cNvContentPartPr/>
                <p14:nvPr/>
              </p14:nvContentPartPr>
              <p14:xfrm>
                <a:off x="5753414" y="2588311"/>
                <a:ext cx="48960" cy="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44414" y="2588311"/>
                  <a:ext cx="676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/>
                <p14:cNvContentPartPr/>
                <p14:nvPr/>
              </p14:nvContentPartPr>
              <p14:xfrm>
                <a:off x="5090654" y="2254591"/>
                <a:ext cx="2854800" cy="7884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79494" y="2240191"/>
                  <a:ext cx="28746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/>
                <p14:cNvContentPartPr/>
                <p14:nvPr/>
              </p14:nvContentPartPr>
              <p14:xfrm>
                <a:off x="5769974" y="2614231"/>
                <a:ext cx="82800" cy="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0" y="0"/>
                  <a:ext cx="8280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/>
                <p14:cNvContentPartPr/>
                <p14:nvPr/>
              </p14:nvContentPartPr>
              <p14:xfrm>
                <a:off x="5389454" y="2470231"/>
                <a:ext cx="2374560" cy="33300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376494" y="2460521"/>
                  <a:ext cx="2400840" cy="3552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/>
                <p14:cNvContentPartPr/>
                <p14:nvPr/>
              </p14:nvContentPartPr>
              <p14:xfrm>
                <a:off x="5971214" y="2498311"/>
                <a:ext cx="0" cy="18252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71214" y="2485351"/>
                  <a:ext cx="0" cy="209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498100" y="2981034"/>
            <a:ext cx="9069705" cy="1172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Even if dissipation generically has same strength as coherent interaction, not all hope is lost!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92363" y="3980180"/>
            <a:ext cx="9069705" cy="1553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The dissipation is special – it is </a:t>
            </a:r>
            <a:r>
              <a:rPr lang="en-US" dirty="0" smtClean="0">
                <a:solidFill>
                  <a:srgbClr val="FF0000"/>
                </a:solidFill>
              </a:rPr>
              <a:t>collective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Not just a sum of single-particle decay processes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Generation of quantum correlations via dissipation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98965" y="5808980"/>
            <a:ext cx="9069705" cy="1553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Distinct paradigm for quantum optics compared to free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2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Quantum coherence by collective dissipation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3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Classical intuition: phased antenna array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237" y="2486025"/>
            <a:ext cx="5881688" cy="304764"/>
          </a:xfrm>
          <a:prstGeom prst="rect">
            <a:avLst/>
          </a:prstGeom>
          <a:noFill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Ink 24"/>
              <p14:cNvContentPartPr/>
              <p14:nvPr/>
            </p14:nvContentPartPr>
            <p14:xfrm>
              <a:off x="3386348" y="2025333"/>
              <a:ext cx="1379160" cy="1922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1948" y="2010573"/>
                <a:ext cx="140688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1" name="Ink 40"/>
              <p14:cNvContentPartPr/>
              <p14:nvPr/>
            </p14:nvContentPartPr>
            <p14:xfrm>
              <a:off x="3391388" y="3075813"/>
              <a:ext cx="1215720" cy="2296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76988" y="3060693"/>
                <a:ext cx="12452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2" name="Ink 41"/>
              <p14:cNvContentPartPr/>
              <p14:nvPr/>
            </p14:nvContentPartPr>
            <p14:xfrm>
              <a:off x="3364748" y="3346893"/>
              <a:ext cx="989280" cy="76320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49268" y="3336093"/>
                <a:ext cx="1017360" cy="7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7" name="Ink 46"/>
              <p14:cNvContentPartPr/>
              <p14:nvPr/>
            </p14:nvContentPartPr>
            <p14:xfrm>
              <a:off x="3824828" y="3914613"/>
              <a:ext cx="57240" cy="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572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7" name="Ink 56"/>
              <p14:cNvContentPartPr/>
              <p14:nvPr/>
            </p14:nvContentPartPr>
            <p14:xfrm>
              <a:off x="3360428" y="2991213"/>
              <a:ext cx="18720" cy="1731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46028" y="2978973"/>
                <a:ext cx="45360" cy="19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8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Classical intuition: phased antenna array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237" y="2486025"/>
            <a:ext cx="5881688" cy="304764"/>
          </a:xfrm>
          <a:prstGeom prst="rect">
            <a:avLst/>
          </a:prstGeom>
          <a:noFill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1" name="Ink 40"/>
              <p14:cNvContentPartPr/>
              <p14:nvPr/>
            </p14:nvContentPartPr>
            <p14:xfrm>
              <a:off x="3391388" y="3075813"/>
              <a:ext cx="1215720" cy="2296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6988" y="3060693"/>
                <a:ext cx="12452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7" name="Ink 46"/>
              <p14:cNvContentPartPr/>
              <p14:nvPr/>
            </p14:nvContentPartPr>
            <p14:xfrm>
              <a:off x="3824828" y="3914613"/>
              <a:ext cx="57240" cy="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572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3063068" y="1411893"/>
              <a:ext cx="3915720" cy="979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7228" y="1403613"/>
                <a:ext cx="3940560" cy="10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Ink 54"/>
              <p14:cNvContentPartPr/>
              <p14:nvPr/>
            </p14:nvContentPartPr>
            <p14:xfrm>
              <a:off x="988028" y="1877373"/>
              <a:ext cx="950760" cy="38916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2548" y="1867293"/>
                <a:ext cx="97884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6" name="Ink 55"/>
              <p14:cNvContentPartPr/>
              <p14:nvPr/>
            </p14:nvContentPartPr>
            <p14:xfrm>
              <a:off x="3570308" y="1775133"/>
              <a:ext cx="1194840" cy="54504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4108" y="1757493"/>
                <a:ext cx="1228320" cy="5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8" name="Ink 57"/>
              <p14:cNvContentPartPr/>
              <p14:nvPr/>
            </p14:nvContentPartPr>
            <p14:xfrm>
              <a:off x="3360428" y="1864773"/>
              <a:ext cx="223560" cy="12996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46028" y="1850013"/>
                <a:ext cx="242640" cy="13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0" name="Ink 59"/>
              <p14:cNvContentPartPr/>
              <p14:nvPr/>
            </p14:nvContentPartPr>
            <p14:xfrm>
              <a:off x="3364748" y="3346893"/>
              <a:ext cx="989280" cy="76320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49268" y="3336093"/>
                <a:ext cx="1017360" cy="7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2" name="Ink 71"/>
              <p14:cNvContentPartPr/>
              <p14:nvPr/>
            </p14:nvContentPartPr>
            <p14:xfrm>
              <a:off x="5995988" y="2137293"/>
              <a:ext cx="2251440" cy="112032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81588" y="2125773"/>
                <a:ext cx="2278080" cy="11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3" name="Ink 82"/>
              <p14:cNvContentPartPr/>
              <p14:nvPr/>
            </p14:nvContentPartPr>
            <p14:xfrm>
              <a:off x="6770708" y="2216493"/>
              <a:ext cx="1440" cy="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0" y="0"/>
                <a:ext cx="1440" cy="0"/>
              </a:xfrm>
              <a:prstGeom prst="rect">
                <a:avLst/>
              </a:prstGeom>
            </p:spPr>
          </p:pic>
        </mc:Fallback>
      </mc:AlternateContent>
      <p:sp>
        <p:nvSpPr>
          <p:cNvPr id="119" name="Content Placeholder 2"/>
          <p:cNvSpPr txBox="1">
            <a:spLocks/>
          </p:cNvSpPr>
          <p:nvPr/>
        </p:nvSpPr>
        <p:spPr>
          <a:xfrm>
            <a:off x="508741" y="4284980"/>
            <a:ext cx="9069705" cy="1249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Fields from each dipole constructively interfere, producing greater emission intensity (4x) than independent dipoles (2x)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1610" y="5427980"/>
            <a:ext cx="9069705" cy="1249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Classical analogy to </a:t>
            </a:r>
            <a:r>
              <a:rPr lang="en-US" dirty="0" err="1" smtClean="0"/>
              <a:t>superradiance</a:t>
            </a:r>
            <a:r>
              <a:rPr lang="en-US" dirty="0" smtClean="0"/>
              <a:t>: loss of energy faster than that of independent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Classical intuition: phased antenna array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237" y="2486025"/>
            <a:ext cx="5881688" cy="304764"/>
          </a:xfrm>
          <a:prstGeom prst="rect">
            <a:avLst/>
          </a:prstGeom>
          <a:noFill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1" name="Ink 40"/>
              <p14:cNvContentPartPr/>
              <p14:nvPr/>
            </p14:nvContentPartPr>
            <p14:xfrm>
              <a:off x="3391388" y="3075813"/>
              <a:ext cx="1215720" cy="2296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6988" y="3060693"/>
                <a:ext cx="12452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7" name="Ink 46"/>
              <p14:cNvContentPartPr/>
              <p14:nvPr/>
            </p14:nvContentPartPr>
            <p14:xfrm>
              <a:off x="3824828" y="3914613"/>
              <a:ext cx="57240" cy="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572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3063068" y="1416213"/>
              <a:ext cx="705240" cy="3416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7228" y="1405413"/>
                <a:ext cx="73224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6" name="Ink 55"/>
              <p14:cNvContentPartPr/>
              <p14:nvPr/>
            </p14:nvContentPartPr>
            <p14:xfrm>
              <a:off x="3570308" y="1775133"/>
              <a:ext cx="1194840" cy="54504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54108" y="1757493"/>
                <a:ext cx="1228320" cy="5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8" name="Ink 57"/>
              <p14:cNvContentPartPr/>
              <p14:nvPr/>
            </p14:nvContentPartPr>
            <p14:xfrm>
              <a:off x="3360428" y="1864773"/>
              <a:ext cx="223560" cy="12996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46028" y="1850013"/>
                <a:ext cx="242640" cy="13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0" name="Ink 59"/>
              <p14:cNvContentPartPr/>
              <p14:nvPr/>
            </p14:nvContentPartPr>
            <p14:xfrm>
              <a:off x="3364748" y="3346893"/>
              <a:ext cx="989280" cy="76320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49268" y="3336093"/>
                <a:ext cx="1017360" cy="777600"/>
              </a:xfrm>
              <a:prstGeom prst="rect">
                <a:avLst/>
              </a:prstGeom>
            </p:spPr>
          </p:pic>
        </mc:Fallback>
      </mc:AlternateContent>
      <p:sp>
        <p:nvSpPr>
          <p:cNvPr id="119" name="Content Placeholder 2"/>
          <p:cNvSpPr txBox="1">
            <a:spLocks/>
          </p:cNvSpPr>
          <p:nvPr/>
        </p:nvSpPr>
        <p:spPr>
          <a:xfrm>
            <a:off x="508741" y="4284980"/>
            <a:ext cx="9069705" cy="1249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Complete cancellation of radiation into waveguide (no energy loss)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/>
              <p14:cNvContentPartPr/>
              <p14:nvPr/>
            </p14:nvContentPartPr>
            <p14:xfrm>
              <a:off x="749348" y="1703493"/>
              <a:ext cx="1598400" cy="385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4228" y="1693773"/>
                <a:ext cx="162144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/>
              <p14:cNvContentPartPr/>
              <p14:nvPr/>
            </p14:nvContentPartPr>
            <p14:xfrm>
              <a:off x="4364108" y="1411893"/>
              <a:ext cx="840240" cy="3308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46828" y="1403613"/>
                <a:ext cx="86256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/>
              <p14:cNvContentPartPr/>
              <p14:nvPr/>
            </p14:nvContentPartPr>
            <p14:xfrm>
              <a:off x="4624028" y="1802133"/>
              <a:ext cx="605160" cy="5454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12148" y="1785573"/>
                <a:ext cx="63432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/>
              <p14:cNvContentPartPr/>
              <p14:nvPr/>
            </p14:nvContentPartPr>
            <p14:xfrm>
              <a:off x="4617908" y="1754973"/>
              <a:ext cx="731520" cy="6498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02428" y="1737333"/>
                <a:ext cx="761040" cy="68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/>
              <p14:cNvContentPartPr/>
              <p14:nvPr/>
            </p14:nvContentPartPr>
            <p14:xfrm>
              <a:off x="6070508" y="1771893"/>
              <a:ext cx="1047600" cy="7009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55748" y="1756053"/>
                <a:ext cx="1074240" cy="7279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Content Placeholder 2"/>
          <p:cNvSpPr txBox="1">
            <a:spLocks/>
          </p:cNvSpPr>
          <p:nvPr/>
        </p:nvSpPr>
        <p:spPr>
          <a:xfrm>
            <a:off x="511610" y="5427980"/>
            <a:ext cx="9069705" cy="1249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Classical analogy to </a:t>
            </a:r>
            <a:r>
              <a:rPr lang="en-US" dirty="0" err="1" smtClean="0"/>
              <a:t>subradiance</a:t>
            </a:r>
            <a:r>
              <a:rPr lang="en-US" dirty="0" smtClean="0"/>
              <a:t>: loss of energy slower than that of independent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Generalization to N oscillating dipoles</a:t>
            </a:r>
            <a:endParaRPr 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08741" y="4208780"/>
            <a:ext cx="9069705" cy="1401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Emission intensity N times larger than independent dipoles, when dipoles are in phase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(N-1) independent combinations where emission is zero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00237" y="1866933"/>
            <a:ext cx="5881688" cy="2243160"/>
            <a:chOff x="1900237" y="1866933"/>
            <a:chExt cx="5881688" cy="224316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0237" y="2486025"/>
              <a:ext cx="5881688" cy="304764"/>
            </a:xfrm>
            <a:prstGeom prst="rect">
              <a:avLst/>
            </a:prstGeom>
            <a:noFill/>
            <a:effectLst/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1" name="Ink 40"/>
                <p14:cNvContentPartPr/>
                <p14:nvPr/>
              </p14:nvContentPartPr>
              <p14:xfrm>
                <a:off x="3391388" y="3075813"/>
                <a:ext cx="1215720" cy="229680"/>
              </p14:xfrm>
            </p:contentPart>
          </mc:Choice>
          <mc:Fallback xmlns="">
            <p:pic>
              <p:nvPicPr>
                <p:cNvPr id="41" name="Ink 40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76988" y="3060693"/>
                  <a:ext cx="12452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7" name="Ink 46"/>
                <p14:cNvContentPartPr/>
                <p14:nvPr/>
              </p14:nvContentPartPr>
              <p14:xfrm>
                <a:off x="3824828" y="3914613"/>
                <a:ext cx="57240" cy="0"/>
              </p14:xfrm>
            </p:contentPart>
          </mc:Choice>
          <mc:Fallback xmlns="">
            <p:pic>
              <p:nvPicPr>
                <p:cNvPr id="47" name="Ink 46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5724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/>
                <p14:cNvContentPartPr/>
                <p14:nvPr/>
              </p14:nvContentPartPr>
              <p14:xfrm>
                <a:off x="3386348" y="1866933"/>
                <a:ext cx="3677400" cy="507960"/>
              </p14:xfrm>
            </p:contentPart>
          </mc:Choice>
          <mc:Fallback xmlns="">
            <p:pic>
              <p:nvPicPr>
                <p:cNvPr id="16" name="Ink 1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71948" y="1853613"/>
                  <a:ext cx="3701880" cy="5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Ink 21"/>
                <p14:cNvContentPartPr/>
                <p14:nvPr/>
              </p14:nvContentPartPr>
              <p14:xfrm>
                <a:off x="2106188" y="1874493"/>
                <a:ext cx="2113920" cy="190404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92508" y="1860453"/>
                  <a:ext cx="2140920" cy="19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6" name="Ink 25"/>
                <p14:cNvContentPartPr/>
                <p14:nvPr/>
              </p14:nvContentPartPr>
              <p14:xfrm>
                <a:off x="3364748" y="3733173"/>
                <a:ext cx="989280" cy="37692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49268" y="3721653"/>
                  <a:ext cx="1017360" cy="39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/>
              <p14:cNvContentPartPr/>
              <p14:nvPr/>
            </p14:nvContentPartPr>
            <p14:xfrm>
              <a:off x="2204334" y="1615335"/>
              <a:ext cx="1286640" cy="6854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4174" y="1599495"/>
                <a:ext cx="1322640" cy="72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" name="Ink 28"/>
              <p14:cNvContentPartPr/>
              <p14:nvPr/>
            </p14:nvContentPartPr>
            <p14:xfrm>
              <a:off x="3471534" y="1662855"/>
              <a:ext cx="1154160" cy="5810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45614" y="1633335"/>
                <a:ext cx="1200600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5" name="Ink 34"/>
              <p14:cNvContentPartPr/>
              <p14:nvPr/>
            </p14:nvContentPartPr>
            <p14:xfrm>
              <a:off x="4679694" y="1647015"/>
              <a:ext cx="1193760" cy="69192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57734" y="1628295"/>
                <a:ext cx="1234080" cy="73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3" name="Ink 52"/>
              <p14:cNvContentPartPr/>
              <p14:nvPr/>
            </p14:nvContentPartPr>
            <p14:xfrm>
              <a:off x="5855814" y="1614975"/>
              <a:ext cx="1126080" cy="62784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33134" y="1586175"/>
                <a:ext cx="1177560" cy="68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2" name="Ink 61"/>
              <p14:cNvContentPartPr/>
              <p14:nvPr/>
            </p14:nvContentPartPr>
            <p14:xfrm>
              <a:off x="6917454" y="1723335"/>
              <a:ext cx="520920" cy="62460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98374" y="1702095"/>
                <a:ext cx="548640" cy="66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9" name="Ink 68"/>
              <p14:cNvContentPartPr/>
              <p14:nvPr/>
            </p14:nvContentPartPr>
            <p14:xfrm>
              <a:off x="7512174" y="1513815"/>
              <a:ext cx="2529720" cy="77940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01014" y="1490055"/>
                <a:ext cx="2557800" cy="8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2" name="Ink 71"/>
              <p14:cNvContentPartPr/>
              <p14:nvPr/>
            </p14:nvContentPartPr>
            <p14:xfrm>
              <a:off x="4837374" y="1748175"/>
              <a:ext cx="117720" cy="15840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17214" y="1726935"/>
                <a:ext cx="1458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3" name="Ink 72"/>
              <p14:cNvContentPartPr/>
              <p14:nvPr/>
            </p14:nvContentPartPr>
            <p14:xfrm>
              <a:off x="5006934" y="2014575"/>
              <a:ext cx="39240" cy="9612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95774" y="2003415"/>
                <a:ext cx="579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2" name="Ink 101"/>
              <p14:cNvContentPartPr/>
              <p14:nvPr/>
            </p14:nvContentPartPr>
            <p14:xfrm>
              <a:off x="9983574" y="2285655"/>
              <a:ext cx="3240" cy="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0" y="0"/>
                <a:ext cx="324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Content Placeholder 2"/>
              <p:cNvSpPr txBox="1">
                <a:spLocks/>
              </p:cNvSpPr>
              <p:nvPr/>
            </p:nvSpPr>
            <p:spPr>
              <a:xfrm>
                <a:off x="511610" y="5885180"/>
                <a:ext cx="9069705" cy="1401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: we call this the “mirror” configuration, for reasons to become obvious</a:t>
                </a:r>
                <a:endParaRPr lang="en-US" dirty="0"/>
              </a:p>
            </p:txBody>
          </p:sp>
        </mc:Choice>
        <mc:Fallback xmlns="">
          <p:sp>
            <p:nvSpPr>
              <p:cNvPr id="10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10" y="5885180"/>
                <a:ext cx="9069705" cy="1401445"/>
              </a:xfrm>
              <a:prstGeom prst="rect">
                <a:avLst/>
              </a:prstGeom>
              <a:blipFill rotWithShape="0">
                <a:blip r:embed="rId31"/>
                <a:stretch>
                  <a:fillRect t="-3043" r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2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“Mirror”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Splitting up the Hamiltonian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498100" y="2981034"/>
                <a:ext cx="9069705" cy="11728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What happens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00" y="2981034"/>
                <a:ext cx="9069705" cy="1172845"/>
              </a:xfrm>
              <a:prstGeom prst="rect">
                <a:avLst/>
              </a:prstGeom>
              <a:blipFill rotWithShape="0">
                <a:blip r:embed="rId2"/>
                <a:stretch>
                  <a:fillRect l="-941" t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/>
          <p:cNvGrpSpPr/>
          <p:nvPr/>
        </p:nvGrpSpPr>
        <p:grpSpPr>
          <a:xfrm>
            <a:off x="390525" y="1538429"/>
            <a:ext cx="8763000" cy="1302706"/>
            <a:chOff x="390525" y="1538429"/>
            <a:chExt cx="8763000" cy="13027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90525" y="1538429"/>
                  <a:ext cx="876300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525" y="1538429"/>
                  <a:ext cx="8763000" cy="74661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/>
                <p14:cNvContentPartPr/>
                <p14:nvPr/>
              </p14:nvContentPartPr>
              <p14:xfrm>
                <a:off x="2052614" y="2205991"/>
                <a:ext cx="2746800" cy="21924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42534" y="2191231"/>
                  <a:ext cx="27608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/>
                <p14:cNvContentPartPr/>
                <p14:nvPr/>
              </p14:nvContentPartPr>
              <p14:xfrm>
                <a:off x="2834894" y="2676151"/>
                <a:ext cx="113400" cy="0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24454" y="2676151"/>
                  <a:ext cx="1285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/>
                <p14:cNvContentPartPr/>
                <p14:nvPr/>
              </p14:nvContentPartPr>
              <p14:xfrm>
                <a:off x="5753414" y="2588311"/>
                <a:ext cx="48960" cy="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44414" y="2588311"/>
                  <a:ext cx="676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/>
                <p14:cNvContentPartPr/>
                <p14:nvPr/>
              </p14:nvContentPartPr>
              <p14:xfrm>
                <a:off x="5090654" y="2254591"/>
                <a:ext cx="2854800" cy="7884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79494" y="2240191"/>
                  <a:ext cx="28746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/>
                <p14:cNvContentPartPr/>
                <p14:nvPr/>
              </p14:nvContentPartPr>
              <p14:xfrm>
                <a:off x="5769974" y="2614231"/>
                <a:ext cx="82800" cy="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0" y="0"/>
                  <a:ext cx="8280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/>
                <p14:cNvContentPartPr/>
                <p14:nvPr/>
              </p14:nvContentPartPr>
              <p14:xfrm>
                <a:off x="5971214" y="2498311"/>
                <a:ext cx="0" cy="18252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71214" y="2485351"/>
                  <a:ext cx="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5" name="Ink 34"/>
                <p14:cNvContentPartPr/>
                <p14:nvPr/>
              </p14:nvContentPartPr>
              <p14:xfrm>
                <a:off x="7148054" y="2530351"/>
                <a:ext cx="615960" cy="27288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35814" y="2519925"/>
                  <a:ext cx="641520" cy="2958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1" name="Ink 90"/>
                <p14:cNvContentPartPr/>
                <p14:nvPr/>
              </p14:nvContentPartPr>
              <p14:xfrm>
                <a:off x="5389454" y="2470231"/>
                <a:ext cx="1707480" cy="284760"/>
              </p14:xfrm>
            </p:contentPart>
          </mc:Choice>
          <mc:Fallback xmlns="">
            <p:pic>
              <p:nvPicPr>
                <p:cNvPr id="91" name="Ink 90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76494" y="2460523"/>
                  <a:ext cx="1728720" cy="309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2" name="Ink 91"/>
                <p14:cNvContentPartPr/>
                <p14:nvPr/>
              </p14:nvContentPartPr>
              <p14:xfrm>
                <a:off x="2227374" y="2527471"/>
                <a:ext cx="2237760" cy="313664"/>
              </p14:xfrm>
            </p:contentPart>
          </mc:Choice>
          <mc:Fallback xmlns="">
            <p:pic>
              <p:nvPicPr>
                <p:cNvPr id="92" name="Ink 91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15134" y="2516667"/>
                  <a:ext cx="2262600" cy="33311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/>
          <p:cNvGrpSpPr/>
          <p:nvPr/>
        </p:nvGrpSpPr>
        <p:grpSpPr>
          <a:xfrm>
            <a:off x="1816974" y="3528015"/>
            <a:ext cx="5307120" cy="990360"/>
            <a:chOff x="1816974" y="3528015"/>
            <a:chExt cx="5307120" cy="9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98" name="Ink 97"/>
                <p14:cNvContentPartPr/>
                <p14:nvPr/>
              </p14:nvContentPartPr>
              <p14:xfrm>
                <a:off x="1816974" y="3528015"/>
                <a:ext cx="5307120" cy="990360"/>
              </p14:xfrm>
            </p:contentPart>
          </mc:Choice>
          <mc:Fallback xmlns="">
            <p:pic>
              <p:nvPicPr>
                <p:cNvPr id="98" name="Ink 97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94654" y="3509655"/>
                  <a:ext cx="5351400" cy="10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4" name="Ink 103"/>
                <p14:cNvContentPartPr/>
                <p14:nvPr/>
              </p14:nvContentPartPr>
              <p14:xfrm>
                <a:off x="3111894" y="3771375"/>
                <a:ext cx="3600" cy="0"/>
              </p14:xfrm>
            </p:contentPart>
          </mc:Choice>
          <mc:Fallback xmlns="">
            <p:pic>
              <p:nvPicPr>
                <p:cNvPr id="104" name="Ink 103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0" y="0"/>
                  <a:ext cx="360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8" name="Ink 107"/>
                <p14:cNvContentPartPr/>
                <p14:nvPr/>
              </p14:nvContentPartPr>
              <p14:xfrm>
                <a:off x="3595014" y="3756615"/>
                <a:ext cx="14040" cy="0"/>
              </p14:xfrm>
            </p:contentPart>
          </mc:Choice>
          <mc:Fallback xmlns="">
            <p:pic>
              <p:nvPicPr>
                <p:cNvPr id="108" name="Ink 107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0" y="0"/>
                  <a:ext cx="1404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25" name="Ink 124"/>
                <p14:cNvContentPartPr/>
                <p14:nvPr/>
              </p14:nvContentPartPr>
              <p14:xfrm>
                <a:off x="5847894" y="3779655"/>
                <a:ext cx="92520" cy="0"/>
              </p14:xfrm>
            </p:contentPart>
          </mc:Choice>
          <mc:Fallback xmlns="">
            <p:pic>
              <p:nvPicPr>
                <p:cNvPr id="125" name="Ink 124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0" y="0"/>
                  <a:ext cx="92520" cy="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oup 234"/>
          <p:cNvGrpSpPr/>
          <p:nvPr/>
        </p:nvGrpSpPr>
        <p:grpSpPr>
          <a:xfrm>
            <a:off x="1821294" y="4658775"/>
            <a:ext cx="5079240" cy="1117080"/>
            <a:chOff x="1821294" y="4658775"/>
            <a:chExt cx="5079240" cy="111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8" name="Ink 167"/>
                <p14:cNvContentPartPr/>
                <p14:nvPr/>
              </p14:nvContentPartPr>
              <p14:xfrm>
                <a:off x="1821294" y="4658775"/>
                <a:ext cx="5079240" cy="1117080"/>
              </p14:xfrm>
            </p:contentPart>
          </mc:Choice>
          <mc:Fallback xmlns="">
            <p:pic>
              <p:nvPicPr>
                <p:cNvPr id="168" name="Ink 167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797174" y="4643655"/>
                  <a:ext cx="5121000" cy="11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9" name="Ink 228"/>
                <p14:cNvContentPartPr/>
                <p14:nvPr/>
              </p14:nvContentPartPr>
              <p14:xfrm>
                <a:off x="5088294" y="5425575"/>
                <a:ext cx="91800" cy="0"/>
              </p14:xfrm>
            </p:contentPart>
          </mc:Choice>
          <mc:Fallback xmlns="">
            <p:pic>
              <p:nvPicPr>
                <p:cNvPr id="229" name="Ink 228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0" y="0"/>
                  <a:ext cx="91800" cy="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4231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A primer:</a:t>
            </a:r>
            <a:br>
              <a:rPr lang="en-US" dirty="0" smtClean="0"/>
            </a:br>
            <a:r>
              <a:rPr lang="en-US" dirty="0" smtClean="0"/>
              <a:t>conventional atom-light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“Mirror”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15645"/>
          </a:xfrm>
        </p:spPr>
        <p:txBody>
          <a:bodyPr/>
          <a:lstStyle/>
          <a:p>
            <a:r>
              <a:rPr lang="en-US" dirty="0" smtClean="0"/>
              <a:t>Splitting up the Hamiltonian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498100" y="2981034"/>
                <a:ext cx="9069705" cy="11728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What happens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00" y="2981034"/>
                <a:ext cx="9069705" cy="1172845"/>
              </a:xfrm>
              <a:prstGeom prst="rect">
                <a:avLst/>
              </a:prstGeom>
              <a:blipFill rotWithShape="0">
                <a:blip r:embed="rId2"/>
                <a:stretch>
                  <a:fillRect l="-941" t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/>
          <p:cNvGrpSpPr/>
          <p:nvPr/>
        </p:nvGrpSpPr>
        <p:grpSpPr>
          <a:xfrm>
            <a:off x="390525" y="1538429"/>
            <a:ext cx="8763000" cy="1302706"/>
            <a:chOff x="390525" y="1538429"/>
            <a:chExt cx="8763000" cy="13027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90525" y="1538429"/>
                  <a:ext cx="876300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525" y="1538429"/>
                  <a:ext cx="8763000" cy="74661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/>
                <p14:cNvContentPartPr/>
                <p14:nvPr/>
              </p14:nvContentPartPr>
              <p14:xfrm>
                <a:off x="2052614" y="2205991"/>
                <a:ext cx="2746800" cy="21924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42534" y="2191231"/>
                  <a:ext cx="27608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/>
                <p14:cNvContentPartPr/>
                <p14:nvPr/>
              </p14:nvContentPartPr>
              <p14:xfrm>
                <a:off x="2834894" y="2676151"/>
                <a:ext cx="113400" cy="0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24454" y="2676151"/>
                  <a:ext cx="1285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/>
                <p14:cNvContentPartPr/>
                <p14:nvPr/>
              </p14:nvContentPartPr>
              <p14:xfrm>
                <a:off x="5753414" y="2588311"/>
                <a:ext cx="48960" cy="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44414" y="2588311"/>
                  <a:ext cx="676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/>
                <p14:cNvContentPartPr/>
                <p14:nvPr/>
              </p14:nvContentPartPr>
              <p14:xfrm>
                <a:off x="5090654" y="2254591"/>
                <a:ext cx="2854800" cy="7884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79494" y="2240191"/>
                  <a:ext cx="28746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/>
                <p14:cNvContentPartPr/>
                <p14:nvPr/>
              </p14:nvContentPartPr>
              <p14:xfrm>
                <a:off x="5769974" y="2614231"/>
                <a:ext cx="82800" cy="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0" y="0"/>
                  <a:ext cx="8280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/>
                <p14:cNvContentPartPr/>
                <p14:nvPr/>
              </p14:nvContentPartPr>
              <p14:xfrm>
                <a:off x="5971214" y="2498311"/>
                <a:ext cx="0" cy="18252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71214" y="2485351"/>
                  <a:ext cx="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5" name="Ink 34"/>
                <p14:cNvContentPartPr/>
                <p14:nvPr/>
              </p14:nvContentPartPr>
              <p14:xfrm>
                <a:off x="7148054" y="2530351"/>
                <a:ext cx="615960" cy="27288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35814" y="2519925"/>
                  <a:ext cx="641520" cy="2958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1" name="Ink 90"/>
                <p14:cNvContentPartPr/>
                <p14:nvPr/>
              </p14:nvContentPartPr>
              <p14:xfrm>
                <a:off x="5389454" y="2470231"/>
                <a:ext cx="1707480" cy="284760"/>
              </p14:xfrm>
            </p:contentPart>
          </mc:Choice>
          <mc:Fallback xmlns="">
            <p:pic>
              <p:nvPicPr>
                <p:cNvPr id="91" name="Ink 90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76494" y="2460523"/>
                  <a:ext cx="1728720" cy="309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2" name="Ink 91"/>
                <p14:cNvContentPartPr/>
                <p14:nvPr/>
              </p14:nvContentPartPr>
              <p14:xfrm>
                <a:off x="2227374" y="2527471"/>
                <a:ext cx="2237760" cy="313664"/>
              </p14:xfrm>
            </p:contentPart>
          </mc:Choice>
          <mc:Fallback xmlns="">
            <p:pic>
              <p:nvPicPr>
                <p:cNvPr id="92" name="Ink 91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15134" y="2516667"/>
                  <a:ext cx="2262600" cy="33311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7" name="Content Placeholder 2"/>
          <p:cNvSpPr txBox="1">
            <a:spLocks/>
          </p:cNvSpPr>
          <p:nvPr/>
        </p:nvSpPr>
        <p:spPr>
          <a:xfrm>
            <a:off x="492821" y="3522980"/>
            <a:ext cx="9069705" cy="1172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Simplify the Hamiltonian: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52614" y="4024074"/>
                <a:ext cx="2199512" cy="654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614" y="4024074"/>
                <a:ext cx="2199512" cy="654282"/>
              </a:xfrm>
              <a:prstGeom prst="rect">
                <a:avLst/>
              </a:prstGeom>
              <a:blipFill>
                <a:blip r:embed="rId22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396795" y="3958522"/>
                <a:ext cx="3080330" cy="684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𝑒𝑔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nary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𝑔𝑒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795" y="3958522"/>
                <a:ext cx="3080330" cy="684996"/>
              </a:xfrm>
              <a:prstGeom prst="rect">
                <a:avLst/>
              </a:prstGeom>
              <a:blipFill>
                <a:blip r:embed="rId23"/>
                <a:stretch>
                  <a:fillRect t="-1770" b="-8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414801" y="4849869"/>
                <a:ext cx="1545423" cy="4810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Mathematica3" panose="00000400000000000000" pitchFamily="2" charset="2"/>
                            </a:rPr>
                            <m:t>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801" y="4849869"/>
                <a:ext cx="1545423" cy="481094"/>
              </a:xfrm>
              <a:prstGeom prst="rect">
                <a:avLst/>
              </a:prstGeom>
              <a:blipFill>
                <a:blip r:embed="rId24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03873" y="5504180"/>
            <a:ext cx="9069705" cy="1705042"/>
            <a:chOff x="503873" y="5504180"/>
            <a:chExt cx="9069705" cy="17050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ontent Placeholder 2"/>
                <p:cNvSpPr txBox="1">
                  <a:spLocks/>
                </p:cNvSpPr>
                <p:nvPr/>
              </p:nvSpPr>
              <p:spPr>
                <a:xfrm>
                  <a:off x="503873" y="5504180"/>
                  <a:ext cx="9069705" cy="11728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Collective spin “raising” operator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Mathematica3" panose="00000400000000000000" pitchFamily="2" charset="2"/>
                            </a:rPr>
                            <m:t>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a14:m>
                  <a:r>
                    <a:rPr lang="en-US" dirty="0" smtClean="0"/>
                    <a:t> creates a normalized symmetric excitation starting from ground state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73" y="5504180"/>
                  <a:ext cx="9069705" cy="1172845"/>
                </a:xfrm>
                <a:prstGeom prst="rect">
                  <a:avLst/>
                </a:prstGeom>
                <a:blipFill>
                  <a:blip r:embed="rId25"/>
                  <a:stretch>
                    <a:fillRect l="-941" b="-57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804045" y="6677025"/>
                  <a:ext cx="5901680" cy="5321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Mathematica3" panose="00000400000000000000" pitchFamily="2" charset="2"/>
                              </a:rPr>
                              <m:t>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𝑒𝑔𝑔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𝑔𝑒𝑔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𝑔𝑔𝑒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+…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4045" y="6677025"/>
                  <a:ext cx="5901680" cy="532197"/>
                </a:xfrm>
                <a:prstGeom prst="rect">
                  <a:avLst/>
                </a:prstGeom>
                <a:blipFill>
                  <a:blip r:embed="rId26"/>
                  <a:stretch>
                    <a:fillRect t="-113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4312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“Mirror” configuration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2714625"/>
                <a:ext cx="9069705" cy="25146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Only a single, symmetric degree of freedom couples to the waveguide (all others are dark)</a:t>
                </a:r>
              </a:p>
              <a:p>
                <a:pPr lvl="1"/>
                <a:r>
                  <a:rPr lang="en-US" dirty="0" smtClean="0"/>
                  <a:t>This </a:t>
                </a:r>
                <a:r>
                  <a:rPr lang="en-US" i="1" dirty="0" smtClean="0">
                    <a:solidFill>
                      <a:srgbClr val="FF0000"/>
                    </a:solidFill>
                  </a:rPr>
                  <a:t>single</a:t>
                </a:r>
                <a:r>
                  <a:rPr lang="en-US" dirty="0" smtClean="0"/>
                  <a:t> excitation shared in an equal superposition sees an enhanced emission into waveguide,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2714625"/>
                <a:ext cx="9069705" cy="2514600"/>
              </a:xfrm>
              <a:blipFill rotWithShape="0">
                <a:blip r:embed="rId2"/>
                <a:stretch>
                  <a:fillRect l="-941" t="-1695" r="-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507757" y="6372225"/>
                <a:ext cx="9069705" cy="9144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But the emission rate of single excitation to free space remains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!</a:t>
                </a:r>
                <a:endParaRPr lang="en-US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57" y="6372225"/>
                <a:ext cx="9069705" cy="914400"/>
              </a:xfrm>
              <a:prstGeom prst="rect">
                <a:avLst/>
              </a:prstGeom>
              <a:blipFill rotWithShape="0">
                <a:blip r:embed="rId3"/>
                <a:stretch>
                  <a:fillRect l="-941" t="-4667" r="-874" b="-1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445525" y="1190625"/>
                <a:ext cx="3117200" cy="5660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Mathematica3" panose="00000400000000000000" pitchFamily="2" charset="2"/>
                            </a:rPr>
                            <m:t>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525" y="1190625"/>
                <a:ext cx="3117200" cy="566052"/>
              </a:xfrm>
              <a:prstGeom prst="rect">
                <a:avLst/>
              </a:prstGeom>
              <a:blipFill>
                <a:blip r:embed="rId4"/>
                <a:stretch>
                  <a:fillRect t="-1075" b="-10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18403" y="1891810"/>
                <a:ext cx="1858522" cy="746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Mathematica3" panose="00000400000000000000" pitchFamily="2" charset="2"/>
                            </a:rPr>
                            <m:t>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403" y="1891810"/>
                <a:ext cx="1858522" cy="7466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71525" y="4795900"/>
            <a:ext cx="8141657" cy="1271525"/>
            <a:chOff x="847725" y="5004705"/>
            <a:chExt cx="8141657" cy="1271525"/>
          </a:xfrm>
        </p:grpSpPr>
        <p:grpSp>
          <p:nvGrpSpPr>
            <p:cNvPr id="7" name="Group 6"/>
            <p:cNvGrpSpPr/>
            <p:nvPr/>
          </p:nvGrpSpPr>
          <p:grpSpPr>
            <a:xfrm>
              <a:off x="847725" y="5352374"/>
              <a:ext cx="5881688" cy="923856"/>
              <a:chOff x="1900237" y="1866933"/>
              <a:chExt cx="5881688" cy="923856"/>
            </a:xfrm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0237" y="2486025"/>
                <a:ext cx="5881688" cy="304764"/>
              </a:xfrm>
              <a:prstGeom prst="rect">
                <a:avLst/>
              </a:prstGeom>
              <a:noFill/>
              <a:effectLst/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1" name="Ink 10"/>
                  <p14:cNvContentPartPr/>
                  <p14:nvPr/>
                </p14:nvContentPartPr>
                <p14:xfrm>
                  <a:off x="3386348" y="1866933"/>
                  <a:ext cx="3677400" cy="507960"/>
                </p14:xfrm>
              </p:contentPart>
            </mc:Choice>
            <mc:Fallback xmlns="">
              <p:pic>
                <p:nvPicPr>
                  <p:cNvPr id="11" name="Ink 10"/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371948" y="1853613"/>
                    <a:ext cx="3701880" cy="536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/>
                <p14:cNvContentPartPr/>
                <p14:nvPr/>
              </p14:nvContentPartPr>
              <p14:xfrm>
                <a:off x="2419022" y="5153745"/>
                <a:ext cx="1154160" cy="58104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93102" y="5124225"/>
                  <a:ext cx="1200600" cy="64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k 17"/>
                <p14:cNvContentPartPr/>
                <p14:nvPr/>
              </p14:nvContentPartPr>
              <p14:xfrm>
                <a:off x="3627182" y="5137905"/>
                <a:ext cx="1193760" cy="69192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05222" y="5119185"/>
                  <a:ext cx="1234080" cy="73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 18"/>
                <p14:cNvContentPartPr/>
                <p14:nvPr/>
              </p14:nvContentPartPr>
              <p14:xfrm>
                <a:off x="4803302" y="5105865"/>
                <a:ext cx="1126080" cy="62784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80622" y="5077065"/>
                  <a:ext cx="1177560" cy="68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Ink 19"/>
                <p14:cNvContentPartPr/>
                <p14:nvPr/>
              </p14:nvContentPartPr>
              <p14:xfrm>
                <a:off x="5864942" y="5214225"/>
                <a:ext cx="520920" cy="62460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45862" y="5192985"/>
                  <a:ext cx="54864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k 20"/>
                <p14:cNvContentPartPr/>
                <p14:nvPr/>
              </p14:nvContentPartPr>
              <p14:xfrm>
                <a:off x="6459662" y="5004705"/>
                <a:ext cx="2529720" cy="77940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48502" y="4980945"/>
                  <a:ext cx="2557800" cy="81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k 21"/>
                <p14:cNvContentPartPr/>
                <p14:nvPr/>
              </p14:nvContentPartPr>
              <p14:xfrm>
                <a:off x="3784862" y="5239065"/>
                <a:ext cx="117720" cy="15840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764702" y="5217825"/>
                  <a:ext cx="145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Ink 22"/>
                <p14:cNvContentPartPr/>
                <p14:nvPr/>
              </p14:nvContentPartPr>
              <p14:xfrm>
                <a:off x="3954422" y="5505465"/>
                <a:ext cx="39240" cy="9612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43262" y="5494305"/>
                  <a:ext cx="579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Ink 23"/>
                <p14:cNvContentPartPr/>
                <p14:nvPr/>
              </p14:nvContentPartPr>
              <p14:xfrm>
                <a:off x="8931062" y="5776545"/>
                <a:ext cx="3240" cy="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0" y="0"/>
                  <a:ext cx="3240" cy="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48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to light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4576076"/>
                <a:ext cx="9069705" cy="301534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Large coherent reflection (doesn’t occur in atomic ensemble!)</a:t>
                </a:r>
              </a:p>
              <a:p>
                <a:pPr lvl="1"/>
                <a:r>
                  <a:rPr lang="en-US" dirty="0" smtClean="0"/>
                  <a:t>On resonance: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 smtClean="0"/>
                  <a:t>: configuration behaves as a perfect mirror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4576076"/>
                <a:ext cx="9069705" cy="3015349"/>
              </a:xfrm>
              <a:blipFill rotWithShape="0">
                <a:blip r:embed="rId2"/>
                <a:stretch>
                  <a:fillRect l="-941" t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47714" y="1876425"/>
            <a:ext cx="9069705" cy="2782568"/>
            <a:chOff x="503873" y="3665857"/>
            <a:chExt cx="9069705" cy="2782568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503873" y="3665857"/>
              <a:ext cx="9069705" cy="944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Linear spectra</a:t>
              </a:r>
              <a:endParaRPr lang="en-GB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28765" y="4095750"/>
              <a:ext cx="6615112" cy="2352675"/>
              <a:chOff x="252413" y="3171825"/>
              <a:chExt cx="6615112" cy="235267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624" y="3171825"/>
                <a:ext cx="2590101" cy="2352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>
                <a:off x="5605461" y="4279162"/>
                <a:ext cx="762000" cy="38100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948684" y="3933825"/>
                    <a:ext cx="918841" cy="4358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𝑹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𝜹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48684" y="3933825"/>
                    <a:ext cx="918841" cy="435825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r="-1325" b="-2112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252413" y="3752849"/>
                    <a:ext cx="3581400" cy="11987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 smtClean="0">
                        <a:solidFill>
                          <a:srgbClr val="C00000"/>
                        </a:solidFill>
                      </a:rPr>
                      <a:t>Reflectance, transmittance, and loss vs. frequency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0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b>
                                <m:sSubPr>
                                  <m:ctrlPr>
                                    <a:rPr lang="en-US" sz="20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0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sz="2000" b="1" i="0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𝟏𝐃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000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0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p>
                                  <m:r>
                                    <a:rPr lang="en-US" sz="2000" b="1" i="0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oMath>
                      </m:oMathPara>
                    </a14:m>
                    <a:endParaRPr lang="en-GB" sz="2000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2413" y="3752849"/>
                    <a:ext cx="3581400" cy="1198790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1874" t="-4592" r="-10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547413" y="1001886"/>
            <a:ext cx="9069705" cy="102693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Collective enhancement is ubiquitous, but response to light in 1D is unique</a:t>
            </a:r>
          </a:p>
        </p:txBody>
      </p:sp>
    </p:spTree>
    <p:extLst>
      <p:ext uri="{BB962C8B-B14F-4D97-AF65-F5344CB8AC3E}">
        <p14:creationId xmlns:p14="http://schemas.microsoft.com/office/powerpoint/2010/main" val="174195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enhancement in 3D vs 1D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7413" y="1001887"/>
            <a:ext cx="9069705" cy="56021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Collective enhancement in atomic ensembles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1800225"/>
            <a:ext cx="3381375" cy="135255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581525" y="22574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17281" y="25146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69481" y="21812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50481" y="2590800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55281" y="2257425"/>
            <a:ext cx="197644" cy="200025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ight Arrow 17"/>
              <p:cNvSpPr/>
              <p:nvPr/>
            </p:nvSpPr>
            <p:spPr>
              <a:xfrm>
                <a:off x="2026582" y="2022849"/>
                <a:ext cx="990600" cy="9906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ight Arrow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582" y="2022849"/>
                <a:ext cx="990600" cy="990600"/>
              </a:xfrm>
              <a:prstGeom prst="rightArrow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ight Arrow 18"/>
              <p:cNvSpPr/>
              <p:nvPr/>
            </p:nvSpPr>
            <p:spPr>
              <a:xfrm>
                <a:off x="5853021" y="2116977"/>
                <a:ext cx="603624" cy="69177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ight Arrow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021" y="2116977"/>
                <a:ext cx="603624" cy="691776"/>
              </a:xfrm>
              <a:prstGeom prst="rightArrow">
                <a:avLst/>
              </a:prstGeom>
              <a:blipFill rotWithShape="0">
                <a:blip r:embed="rId4"/>
                <a:stretch>
                  <a:fillRect l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803093" y="2147969"/>
                <a:ext cx="2458494" cy="648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atom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093" y="2147969"/>
                <a:ext cx="2458494" cy="648832"/>
              </a:xfrm>
              <a:prstGeom prst="rect">
                <a:avLst/>
              </a:prstGeom>
              <a:blipFill rotWithShape="0">
                <a:blip r:embed="rId5"/>
                <a:stretch>
                  <a:fillRect t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85751" y="3400425"/>
            <a:ext cx="9332855" cy="2064301"/>
            <a:chOff x="285751" y="3400425"/>
            <a:chExt cx="9332855" cy="2064301"/>
          </a:xfrm>
        </p:grpSpPr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548901" y="3400425"/>
              <a:ext cx="9069705" cy="56021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Collective enhancement in mirror configuration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3114674" y="4207238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3952874" y="4207238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4791074" y="4207238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Arrow Connector 26"/>
            <p:cNvCxnSpPr>
              <a:stCxn id="25" idx="6"/>
              <a:endCxn id="26" idx="2"/>
            </p:cNvCxnSpPr>
            <p:nvPr/>
          </p:nvCxnSpPr>
          <p:spPr>
            <a:xfrm>
              <a:off x="4276725" y="4359638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438525" y="4359638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3525" y="4785828"/>
              <a:ext cx="4012805" cy="367197"/>
            </a:xfrm>
            <a:prstGeom prst="rect">
              <a:avLst/>
            </a:prstGeom>
            <a:noFill/>
            <a:effectLst/>
          </p:spPr>
        </p:pic>
        <p:sp>
          <p:nvSpPr>
            <p:cNvPr id="30" name="Oval 29"/>
            <p:cNvSpPr/>
            <p:nvPr/>
          </p:nvSpPr>
          <p:spPr>
            <a:xfrm>
              <a:off x="2298066" y="4208705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631442" y="3801456"/>
                  <a:ext cx="570926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442" y="3801456"/>
                  <a:ext cx="570926" cy="43582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/>
            <p:cNvCxnSpPr/>
            <p:nvPr/>
          </p:nvCxnSpPr>
          <p:spPr>
            <a:xfrm>
              <a:off x="2621917" y="4361105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ight Arrow 32"/>
                <p:cNvSpPr/>
                <p:nvPr/>
              </p:nvSpPr>
              <p:spPr>
                <a:xfrm>
                  <a:off x="285751" y="4474126"/>
                  <a:ext cx="990600" cy="9906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Right Arrow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751" y="4474126"/>
                  <a:ext cx="990600" cy="990600"/>
                </a:xfrm>
                <a:prstGeom prst="rightArrow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5648325" y="3552093"/>
            <a:ext cx="3913300" cy="1963189"/>
            <a:chOff x="5665838" y="3552093"/>
            <a:chExt cx="3913300" cy="19631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5665838" y="4467225"/>
                  <a:ext cx="886781" cy="8651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dirty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5838" y="4467225"/>
                  <a:ext cx="886781" cy="86517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46701" y="4795929"/>
              <a:ext cx="2317862" cy="367197"/>
            </a:xfrm>
            <a:prstGeom prst="rect">
              <a:avLst/>
            </a:prstGeom>
            <a:noFill/>
            <a:effectLst/>
          </p:spPr>
        </p:pic>
        <p:sp>
          <p:nvSpPr>
            <p:cNvPr id="36" name="Oval 35"/>
            <p:cNvSpPr/>
            <p:nvPr/>
          </p:nvSpPr>
          <p:spPr>
            <a:xfrm>
              <a:off x="8191841" y="4431368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8250112" y="4385049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8303531" y="4349193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8367777" y="4332755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668528" y="4637553"/>
              <a:ext cx="448235" cy="304800"/>
            </a:xfrm>
            <a:custGeom>
              <a:avLst/>
              <a:gdLst>
                <a:gd name="connsiteX0" fmla="*/ 448235 w 448235"/>
                <a:gd name="connsiteY0" fmla="*/ 0 h 304800"/>
                <a:gd name="connsiteX1" fmla="*/ 346635 w 448235"/>
                <a:gd name="connsiteY1" fmla="*/ 239059 h 304800"/>
                <a:gd name="connsiteX2" fmla="*/ 0 w 448235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8235" h="304800">
                  <a:moveTo>
                    <a:pt x="448235" y="0"/>
                  </a:moveTo>
                  <a:cubicBezTo>
                    <a:pt x="434788" y="94129"/>
                    <a:pt x="421341" y="188259"/>
                    <a:pt x="346635" y="239059"/>
                  </a:cubicBezTo>
                  <a:cubicBezTo>
                    <a:pt x="271929" y="289859"/>
                    <a:pt x="135964" y="297329"/>
                    <a:pt x="0" y="30480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 flipH="1">
              <a:off x="8731881" y="4625601"/>
              <a:ext cx="445705" cy="367197"/>
            </a:xfrm>
            <a:custGeom>
              <a:avLst/>
              <a:gdLst>
                <a:gd name="connsiteX0" fmla="*/ 448235 w 448235"/>
                <a:gd name="connsiteY0" fmla="*/ 0 h 304800"/>
                <a:gd name="connsiteX1" fmla="*/ 346635 w 448235"/>
                <a:gd name="connsiteY1" fmla="*/ 239059 h 304800"/>
                <a:gd name="connsiteX2" fmla="*/ 0 w 448235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8235" h="304800">
                  <a:moveTo>
                    <a:pt x="448235" y="0"/>
                  </a:moveTo>
                  <a:cubicBezTo>
                    <a:pt x="434788" y="94129"/>
                    <a:pt x="421341" y="188259"/>
                    <a:pt x="346635" y="239059"/>
                  </a:cubicBezTo>
                  <a:cubicBezTo>
                    <a:pt x="271929" y="289859"/>
                    <a:pt x="135964" y="297329"/>
                    <a:pt x="0" y="30480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8151908" y="5229050"/>
                  <a:ext cx="627095" cy="286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1908" y="5229050"/>
                  <a:ext cx="627095" cy="2862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7767" r="-2913" b="-19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/>
            <p:cNvGrpSpPr/>
            <p:nvPr/>
          </p:nvGrpSpPr>
          <p:grpSpPr>
            <a:xfrm>
              <a:off x="7489235" y="3552093"/>
              <a:ext cx="2089903" cy="852735"/>
              <a:chOff x="2724095" y="1089489"/>
              <a:chExt cx="2089903" cy="852735"/>
            </a:xfrm>
          </p:grpSpPr>
          <p:grpSp>
            <p:nvGrpSpPr>
              <p:cNvPr id="44" name="Group 16"/>
              <p:cNvGrpSpPr>
                <a:grpSpLocks/>
              </p:cNvGrpSpPr>
              <p:nvPr/>
            </p:nvGrpSpPr>
            <p:grpSpPr bwMode="auto">
              <a:xfrm rot="720000">
                <a:off x="3775773" y="1137361"/>
                <a:ext cx="1038225" cy="804863"/>
                <a:chOff x="1948" y="926"/>
                <a:chExt cx="654" cy="507"/>
              </a:xfrm>
            </p:grpSpPr>
            <p:sp>
              <p:nvSpPr>
                <p:cNvPr id="46" name="Freeform 17"/>
                <p:cNvSpPr>
                  <a:spLocks noChangeArrowheads="1"/>
                </p:cNvSpPr>
                <p:nvPr/>
              </p:nvSpPr>
              <p:spPr bwMode="auto">
                <a:xfrm>
                  <a:off x="1948" y="1028"/>
                  <a:ext cx="508" cy="406"/>
                </a:xfrm>
                <a:custGeom>
                  <a:avLst/>
                  <a:gdLst/>
                  <a:ahLst/>
                  <a:cxnLst>
                    <a:cxn ang="0">
                      <a:pos x="125" y="1790"/>
                    </a:cxn>
                    <a:cxn ang="0">
                      <a:pos x="103" y="1685"/>
                    </a:cxn>
                    <a:cxn ang="0">
                      <a:pos x="74" y="1577"/>
                    </a:cxn>
                    <a:cxn ang="0">
                      <a:pos x="42" y="1469"/>
                    </a:cxn>
                    <a:cxn ang="0">
                      <a:pos x="19" y="1357"/>
                    </a:cxn>
                    <a:cxn ang="0">
                      <a:pos x="11" y="1244"/>
                    </a:cxn>
                    <a:cxn ang="0">
                      <a:pos x="6" y="1118"/>
                    </a:cxn>
                    <a:cxn ang="0">
                      <a:pos x="5" y="986"/>
                    </a:cxn>
                    <a:cxn ang="0">
                      <a:pos x="63" y="869"/>
                    </a:cxn>
                    <a:cxn ang="0">
                      <a:pos x="141" y="809"/>
                    </a:cxn>
                    <a:cxn ang="0">
                      <a:pos x="262" y="795"/>
                    </a:cxn>
                    <a:cxn ang="0">
                      <a:pos x="390" y="836"/>
                    </a:cxn>
                    <a:cxn ang="0">
                      <a:pos x="497" y="902"/>
                    </a:cxn>
                    <a:cxn ang="0">
                      <a:pos x="594" y="979"/>
                    </a:cxn>
                    <a:cxn ang="0">
                      <a:pos x="685" y="1056"/>
                    </a:cxn>
                    <a:cxn ang="0">
                      <a:pos x="776" y="1143"/>
                    </a:cxn>
                    <a:cxn ang="0">
                      <a:pos x="870" y="1214"/>
                    </a:cxn>
                    <a:cxn ang="0">
                      <a:pos x="982" y="1259"/>
                    </a:cxn>
                    <a:cxn ang="0">
                      <a:pos x="1095" y="1232"/>
                    </a:cxn>
                    <a:cxn ang="0">
                      <a:pos x="1196" y="1192"/>
                    </a:cxn>
                    <a:cxn ang="0">
                      <a:pos x="1272" y="1107"/>
                    </a:cxn>
                    <a:cxn ang="0">
                      <a:pos x="1322" y="983"/>
                    </a:cxn>
                    <a:cxn ang="0">
                      <a:pos x="1331" y="837"/>
                    </a:cxn>
                    <a:cxn ang="0">
                      <a:pos x="1326" y="689"/>
                    </a:cxn>
                    <a:cxn ang="0">
                      <a:pos x="1329" y="550"/>
                    </a:cxn>
                    <a:cxn ang="0">
                      <a:pos x="1313" y="430"/>
                    </a:cxn>
                    <a:cxn ang="0">
                      <a:pos x="1313" y="312"/>
                    </a:cxn>
                    <a:cxn ang="0">
                      <a:pos x="1316" y="193"/>
                    </a:cxn>
                    <a:cxn ang="0">
                      <a:pos x="1325" y="71"/>
                    </a:cxn>
                    <a:cxn ang="0">
                      <a:pos x="1411" y="17"/>
                    </a:cxn>
                    <a:cxn ang="0">
                      <a:pos x="1527" y="49"/>
                    </a:cxn>
                    <a:cxn ang="0">
                      <a:pos x="1623" y="110"/>
                    </a:cxn>
                    <a:cxn ang="0">
                      <a:pos x="1720" y="180"/>
                    </a:cxn>
                    <a:cxn ang="0">
                      <a:pos x="1818" y="225"/>
                    </a:cxn>
                    <a:cxn ang="0">
                      <a:pos x="1951" y="247"/>
                    </a:cxn>
                    <a:cxn ang="0">
                      <a:pos x="2057" y="201"/>
                    </a:cxn>
                    <a:cxn ang="0">
                      <a:pos x="2161" y="159"/>
                    </a:cxn>
                    <a:cxn ang="0">
                      <a:pos x="2192" y="141"/>
                    </a:cxn>
                    <a:cxn ang="0">
                      <a:pos x="2222" y="121"/>
                    </a:cxn>
                    <a:cxn ang="0">
                      <a:pos x="2238" y="96"/>
                    </a:cxn>
                  </a:cxnLst>
                  <a:rect l="0" t="0" r="r" b="b"/>
                  <a:pathLst>
                    <a:path w="2239" h="1791">
                      <a:moveTo>
                        <a:pt x="125" y="1790"/>
                      </a:moveTo>
                      <a:cubicBezTo>
                        <a:pt x="110" y="1756"/>
                        <a:pt x="119" y="1718"/>
                        <a:pt x="103" y="1685"/>
                      </a:cubicBezTo>
                      <a:cubicBezTo>
                        <a:pt x="84" y="1651"/>
                        <a:pt x="88" y="1612"/>
                        <a:pt x="74" y="1577"/>
                      </a:cubicBezTo>
                      <a:cubicBezTo>
                        <a:pt x="60" y="1542"/>
                        <a:pt x="52" y="1505"/>
                        <a:pt x="42" y="1469"/>
                      </a:cubicBezTo>
                      <a:cubicBezTo>
                        <a:pt x="31" y="1432"/>
                        <a:pt x="22" y="1395"/>
                        <a:pt x="19" y="1357"/>
                      </a:cubicBezTo>
                      <a:cubicBezTo>
                        <a:pt x="16" y="1320"/>
                        <a:pt x="10" y="1283"/>
                        <a:pt x="11" y="1244"/>
                      </a:cubicBezTo>
                      <a:cubicBezTo>
                        <a:pt x="12" y="1202"/>
                        <a:pt x="8" y="1161"/>
                        <a:pt x="6" y="1118"/>
                      </a:cubicBezTo>
                      <a:cubicBezTo>
                        <a:pt x="4" y="1074"/>
                        <a:pt x="0" y="1030"/>
                        <a:pt x="5" y="986"/>
                      </a:cubicBezTo>
                      <a:cubicBezTo>
                        <a:pt x="10" y="941"/>
                        <a:pt x="38" y="904"/>
                        <a:pt x="63" y="869"/>
                      </a:cubicBezTo>
                      <a:cubicBezTo>
                        <a:pt x="82" y="842"/>
                        <a:pt x="112" y="825"/>
                        <a:pt x="141" y="809"/>
                      </a:cubicBezTo>
                      <a:cubicBezTo>
                        <a:pt x="179" y="787"/>
                        <a:pt x="221" y="800"/>
                        <a:pt x="262" y="795"/>
                      </a:cubicBezTo>
                      <a:cubicBezTo>
                        <a:pt x="308" y="791"/>
                        <a:pt x="352" y="814"/>
                        <a:pt x="390" y="836"/>
                      </a:cubicBezTo>
                      <a:cubicBezTo>
                        <a:pt x="427" y="855"/>
                        <a:pt x="461" y="880"/>
                        <a:pt x="497" y="902"/>
                      </a:cubicBezTo>
                      <a:cubicBezTo>
                        <a:pt x="532" y="923"/>
                        <a:pt x="561" y="954"/>
                        <a:pt x="594" y="979"/>
                      </a:cubicBezTo>
                      <a:cubicBezTo>
                        <a:pt x="626" y="1002"/>
                        <a:pt x="656" y="1028"/>
                        <a:pt x="685" y="1056"/>
                      </a:cubicBezTo>
                      <a:cubicBezTo>
                        <a:pt x="714" y="1085"/>
                        <a:pt x="743" y="1116"/>
                        <a:pt x="776" y="1143"/>
                      </a:cubicBezTo>
                      <a:cubicBezTo>
                        <a:pt x="806" y="1168"/>
                        <a:pt x="835" y="1195"/>
                        <a:pt x="870" y="1214"/>
                      </a:cubicBezTo>
                      <a:cubicBezTo>
                        <a:pt x="904" y="1234"/>
                        <a:pt x="938" y="1268"/>
                        <a:pt x="982" y="1259"/>
                      </a:cubicBezTo>
                      <a:cubicBezTo>
                        <a:pt x="1020" y="1252"/>
                        <a:pt x="1057" y="1239"/>
                        <a:pt x="1095" y="1232"/>
                      </a:cubicBezTo>
                      <a:cubicBezTo>
                        <a:pt x="1130" y="1225"/>
                        <a:pt x="1164" y="1210"/>
                        <a:pt x="1196" y="1192"/>
                      </a:cubicBezTo>
                      <a:cubicBezTo>
                        <a:pt x="1232" y="1174"/>
                        <a:pt x="1255" y="1141"/>
                        <a:pt x="1272" y="1107"/>
                      </a:cubicBezTo>
                      <a:cubicBezTo>
                        <a:pt x="1292" y="1066"/>
                        <a:pt x="1319" y="1028"/>
                        <a:pt x="1322" y="983"/>
                      </a:cubicBezTo>
                      <a:cubicBezTo>
                        <a:pt x="1324" y="933"/>
                        <a:pt x="1332" y="887"/>
                        <a:pt x="1331" y="837"/>
                      </a:cubicBezTo>
                      <a:cubicBezTo>
                        <a:pt x="1332" y="787"/>
                        <a:pt x="1323" y="738"/>
                        <a:pt x="1326" y="689"/>
                      </a:cubicBezTo>
                      <a:cubicBezTo>
                        <a:pt x="1328" y="642"/>
                        <a:pt x="1330" y="596"/>
                        <a:pt x="1329" y="550"/>
                      </a:cubicBezTo>
                      <a:cubicBezTo>
                        <a:pt x="1329" y="509"/>
                        <a:pt x="1312" y="471"/>
                        <a:pt x="1313" y="430"/>
                      </a:cubicBezTo>
                      <a:cubicBezTo>
                        <a:pt x="1314" y="391"/>
                        <a:pt x="1308" y="352"/>
                        <a:pt x="1313" y="312"/>
                      </a:cubicBezTo>
                      <a:cubicBezTo>
                        <a:pt x="1319" y="273"/>
                        <a:pt x="1314" y="232"/>
                        <a:pt x="1316" y="193"/>
                      </a:cubicBezTo>
                      <a:cubicBezTo>
                        <a:pt x="1319" y="152"/>
                        <a:pt x="1296" y="106"/>
                        <a:pt x="1325" y="71"/>
                      </a:cubicBezTo>
                      <a:cubicBezTo>
                        <a:pt x="1346" y="44"/>
                        <a:pt x="1380" y="30"/>
                        <a:pt x="1411" y="17"/>
                      </a:cubicBezTo>
                      <a:cubicBezTo>
                        <a:pt x="1449" y="0"/>
                        <a:pt x="1493" y="23"/>
                        <a:pt x="1527" y="49"/>
                      </a:cubicBezTo>
                      <a:cubicBezTo>
                        <a:pt x="1558" y="71"/>
                        <a:pt x="1595" y="85"/>
                        <a:pt x="1623" y="110"/>
                      </a:cubicBezTo>
                      <a:cubicBezTo>
                        <a:pt x="1653" y="137"/>
                        <a:pt x="1690" y="153"/>
                        <a:pt x="1720" y="180"/>
                      </a:cubicBezTo>
                      <a:cubicBezTo>
                        <a:pt x="1747" y="204"/>
                        <a:pt x="1778" y="227"/>
                        <a:pt x="1818" y="225"/>
                      </a:cubicBezTo>
                      <a:cubicBezTo>
                        <a:pt x="1862" y="223"/>
                        <a:pt x="1906" y="250"/>
                        <a:pt x="1951" y="247"/>
                      </a:cubicBezTo>
                      <a:cubicBezTo>
                        <a:pt x="1991" y="244"/>
                        <a:pt x="2021" y="214"/>
                        <a:pt x="2057" y="201"/>
                      </a:cubicBezTo>
                      <a:cubicBezTo>
                        <a:pt x="2092" y="188"/>
                        <a:pt x="2127" y="174"/>
                        <a:pt x="2161" y="159"/>
                      </a:cubicBezTo>
                      <a:lnTo>
                        <a:pt x="2192" y="141"/>
                      </a:lnTo>
                      <a:lnTo>
                        <a:pt x="2222" y="121"/>
                      </a:lnTo>
                      <a:lnTo>
                        <a:pt x="2238" y="96"/>
                      </a:lnTo>
                    </a:path>
                  </a:pathLst>
                </a:custGeom>
                <a:noFill/>
                <a:ln w="36720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AutoShape 18"/>
                <p:cNvSpPr>
                  <a:spLocks noChangeArrowheads="1"/>
                </p:cNvSpPr>
                <p:nvPr/>
              </p:nvSpPr>
              <p:spPr bwMode="auto">
                <a:xfrm rot="3600000">
                  <a:off x="2433" y="952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2724095" y="1089489"/>
                    <a:ext cx="1650965" cy="4358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≪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4095" y="1089489"/>
                    <a:ext cx="1650965" cy="435825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b="-28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ight Arrow 47"/>
                <p:cNvSpPr/>
                <p:nvPr/>
              </p:nvSpPr>
              <p:spPr>
                <a:xfrm>
                  <a:off x="6598739" y="4467225"/>
                  <a:ext cx="990600" cy="9906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ight Arrow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8739" y="4467225"/>
                  <a:ext cx="990600" cy="990600"/>
                </a:xfrm>
                <a:prstGeom prst="rightArrow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552972" y="5735810"/>
            <a:ext cx="9069705" cy="115708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Photon cannot transmit (effectively huge atomic cross section)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Cannot disappear into free space</a:t>
            </a: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553389" y="6739136"/>
            <a:ext cx="9069705" cy="115708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Collective enhancement → </a:t>
            </a:r>
            <a:r>
              <a:rPr lang="en-US" b="1" i="1" dirty="0" smtClean="0">
                <a:solidFill>
                  <a:srgbClr val="C00000"/>
                </a:solidFill>
              </a:rPr>
              <a:t>coherent</a:t>
            </a:r>
            <a:r>
              <a:rPr lang="en-US" dirty="0" smtClean="0"/>
              <a:t> reflection</a:t>
            </a:r>
          </a:p>
        </p:txBody>
      </p:sp>
    </p:spTree>
    <p:extLst>
      <p:ext uri="{BB962C8B-B14F-4D97-AF65-F5344CB8AC3E}">
        <p14:creationId xmlns:p14="http://schemas.microsoft.com/office/powerpoint/2010/main" val="5600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  <p:bldP spid="50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of large reflectance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172845"/>
          </a:xfrm>
        </p:spPr>
        <p:txBody>
          <a:bodyPr/>
          <a:lstStyle/>
          <a:p>
            <a:r>
              <a:rPr lang="en-US" dirty="0" smtClean="0"/>
              <a:t>Observed in </a:t>
            </a:r>
            <a:r>
              <a:rPr lang="en-US" dirty="0" err="1" smtClean="0"/>
              <a:t>Laurat</a:t>
            </a:r>
            <a:r>
              <a:rPr lang="en-US" dirty="0" smtClean="0"/>
              <a:t> group (Paris) (PRL, 2016) and </a:t>
            </a:r>
            <a:r>
              <a:rPr lang="en-US" dirty="0" err="1" smtClean="0"/>
              <a:t>Polzik</a:t>
            </a:r>
            <a:r>
              <a:rPr lang="en-US" dirty="0" smtClean="0"/>
              <a:t> group (Niels Bohr Institute) (PRL, 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178050"/>
            <a:ext cx="2501490" cy="3337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8791" y="4964398"/>
            <a:ext cx="51054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Laurat</a:t>
            </a:r>
            <a:r>
              <a:rPr lang="en-US" sz="2000" b="1" dirty="0" smtClean="0">
                <a:solidFill>
                  <a:srgbClr val="C00000"/>
                </a:solidFill>
              </a:rPr>
              <a:t> group</a:t>
            </a:r>
            <a:endParaRPr lang="en-GB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14724" y="2409825"/>
                <a:ext cx="6058853" cy="123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Experiment</a:t>
                </a:r>
              </a:p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N~2000 atoms,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𝟎𝟏</m:t>
                        </m:r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</m:den>
                    </m:f>
                  </m:oMath>
                </a14:m>
                <a:endParaRPr lang="en-GB" sz="2000" b="1" dirty="0" smtClean="0">
                  <a:solidFill>
                    <a:srgbClr val="C00000"/>
                  </a:solidFill>
                </a:endParaRPr>
              </a:p>
              <a:p>
                <a:r>
                  <a:rPr lang="en-GB" sz="2000" b="1" dirty="0" smtClean="0">
                    <a:solidFill>
                      <a:srgbClr val="C00000"/>
                    </a:solidFill>
                  </a:rPr>
                  <a:t>offset of lattice constant from mirror configuration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r>
                  <a:rPr lang="en-GB" sz="2000" b="1" dirty="0" smtClean="0">
                    <a:solidFill>
                      <a:srgbClr val="C00000"/>
                    </a:solidFill>
                  </a:rPr>
                  <a:t> nm</a:t>
                </a:r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24" y="2409825"/>
                <a:ext cx="6058853" cy="1237262"/>
              </a:xfrm>
              <a:prstGeom prst="rect">
                <a:avLst/>
              </a:prstGeom>
              <a:blipFill rotWithShape="0">
                <a:blip r:embed="rId3"/>
                <a:stretch>
                  <a:fillRect l="-1108" t="-15764" b="-12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514725" y="3860060"/>
            <a:ext cx="19050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Theory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7069" y="6296025"/>
            <a:ext cx="9069705" cy="1172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Limited by atomic motion (spatial disorder), finite filling fraction of ~30% and offset of lattice constant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2581" y="5686426"/>
            <a:ext cx="9069705" cy="6096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Up to ~75% reflectance!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behavior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1"/>
                <a:ext cx="9069705" cy="1916298"/>
              </a:xfrm>
            </p:spPr>
            <p:txBody>
              <a:bodyPr/>
              <a:lstStyle/>
              <a:p>
                <a:r>
                  <a:rPr lang="en-US" dirty="0" smtClean="0"/>
                  <a:t>Atoms see the field symmetrically,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This cannot be correct, right?</a:t>
                </a:r>
                <a:endParaRPr lang="en-US" dirty="0"/>
              </a:p>
              <a:p>
                <a:pPr lvl="1"/>
                <a:r>
                  <a:rPr lang="en-US" dirty="0" smtClean="0"/>
                  <a:t>Large reflection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GB" dirty="0" smtClean="0"/>
                  <a:t> strong attenuation through lattice</a:t>
                </a:r>
                <a:r>
                  <a:rPr lang="en-US" dirty="0" smtClean="0"/>
                  <a:t>?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1"/>
                <a:ext cx="9069705" cy="1916298"/>
              </a:xfrm>
              <a:blipFill rotWithShape="0">
                <a:blip r:embed="rId2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5453061" y="3736257"/>
            <a:ext cx="4538664" cy="28194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All atoms see exactly the same local field</a:t>
            </a: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The atoms sit very close to the field nodes</a:t>
            </a:r>
          </a:p>
          <a:p>
            <a:pPr lvl="1"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Consistent with </a:t>
            </a:r>
            <a:r>
              <a:rPr lang="en-US" dirty="0" err="1" smtClean="0">
                <a:solidFill>
                  <a:schemeClr val="tx1"/>
                </a:solidFill>
              </a:rPr>
              <a:t>superradiance</a:t>
            </a:r>
            <a:r>
              <a:rPr lang="en-US" dirty="0" smtClean="0">
                <a:solidFill>
                  <a:schemeClr val="tx1"/>
                </a:solidFill>
              </a:rPr>
              <a:t> picture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1926" y="3431457"/>
            <a:ext cx="5486399" cy="3807565"/>
            <a:chOff x="161926" y="3705225"/>
            <a:chExt cx="5486399" cy="380756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6" y="3705225"/>
              <a:ext cx="5292450" cy="342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2600325" y="4197759"/>
              <a:ext cx="2438400" cy="607602"/>
              <a:chOff x="2600325" y="4197759"/>
              <a:chExt cx="2438400" cy="60760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600325" y="4238625"/>
                <a:ext cx="207826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28925" y="4197759"/>
                <a:ext cx="2209800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= local field intensity at atom j</a:t>
                </a:r>
                <a:endParaRPr lang="en-GB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42925" y="7134225"/>
              <a:ext cx="5105400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Intensity profile formed by incident field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14326" y="5391149"/>
              <a:ext cx="1142999" cy="266700"/>
            </a:xfrm>
            <a:prstGeom prst="rightArrow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3425" y="4833937"/>
              <a:ext cx="1181100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Input direction</a:t>
              </a:r>
              <a:endParaRPr lang="en-GB" sz="2000" dirty="0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499084" y="2840929"/>
            <a:ext cx="9069705" cy="68054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Use input-output to calculate the total fields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7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 with “atomic mirrors”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1190362"/>
          </a:xfrm>
        </p:spPr>
        <p:txBody>
          <a:bodyPr/>
          <a:lstStyle/>
          <a:p>
            <a:r>
              <a:rPr lang="en-US" dirty="0" smtClean="0"/>
              <a:t>What should we do with good mirrors?</a:t>
            </a:r>
          </a:p>
          <a:p>
            <a:pPr lvl="1"/>
            <a:r>
              <a:rPr lang="en-US" dirty="0" smtClean="0"/>
              <a:t>Form a cavity!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3925" y="3050740"/>
            <a:ext cx="8001000" cy="1351569"/>
            <a:chOff x="923925" y="3584140"/>
            <a:chExt cx="8001000" cy="1351569"/>
          </a:xfrm>
        </p:grpSpPr>
        <p:sp>
          <p:nvSpPr>
            <p:cNvPr id="5" name="Oval 4"/>
            <p:cNvSpPr/>
            <p:nvPr/>
          </p:nvSpPr>
          <p:spPr>
            <a:xfrm>
              <a:off x="20002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28384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6766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/>
            <p:cNvCxnSpPr>
              <a:stCxn id="6" idx="6"/>
              <a:endCxn id="7" idx="2"/>
            </p:cNvCxnSpPr>
            <p:nvPr/>
          </p:nvCxnSpPr>
          <p:spPr>
            <a:xfrm>
              <a:off x="31623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3241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3925" y="4568512"/>
              <a:ext cx="8001000" cy="367197"/>
            </a:xfrm>
            <a:prstGeom prst="rect">
              <a:avLst/>
            </a:prstGeom>
            <a:noFill/>
            <a:effectLst/>
          </p:spPr>
        </p:pic>
        <p:sp>
          <p:nvSpPr>
            <p:cNvPr id="11" name="Oval 10"/>
            <p:cNvSpPr/>
            <p:nvPr/>
          </p:nvSpPr>
          <p:spPr>
            <a:xfrm>
              <a:off x="1183648" y="3991389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1507499" y="4143789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98040" y="2028825"/>
            <a:ext cx="9069705" cy="94830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Cavity QED with atomic mirrors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74229" y="2524647"/>
            <a:ext cx="50292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 Chang et al, NJP 14, 063003 (2012)</a:t>
            </a:r>
            <a:endParaRPr lang="en-GB" sz="2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491516" y="4492277"/>
            <a:ext cx="4362189" cy="986515"/>
            <a:chOff x="-491516" y="4492277"/>
            <a:chExt cx="4362189" cy="986515"/>
          </a:xfrm>
        </p:grpSpPr>
        <p:grpSp>
          <p:nvGrpSpPr>
            <p:cNvPr id="14" name="Group 13"/>
            <p:cNvGrpSpPr/>
            <p:nvPr/>
          </p:nvGrpSpPr>
          <p:grpSpPr>
            <a:xfrm>
              <a:off x="1213191" y="4492277"/>
              <a:ext cx="2657482" cy="854979"/>
              <a:chOff x="1213191" y="5025677"/>
              <a:chExt cx="2657482" cy="854979"/>
            </a:xfrm>
          </p:grpSpPr>
          <p:sp>
            <p:nvSpPr>
              <p:cNvPr id="16" name="Right Brace 15"/>
              <p:cNvSpPr/>
              <p:nvPr/>
            </p:nvSpPr>
            <p:spPr>
              <a:xfrm rot="5400000">
                <a:off x="2332382" y="3906486"/>
                <a:ext cx="419100" cy="2657482"/>
              </a:xfrm>
              <a:prstGeom prst="rightBrac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57366" y="5502091"/>
                <a:ext cx="1681159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Left mirror</a:t>
                </a:r>
                <a:endParaRPr lang="en-GB" sz="2000" b="1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-491516" y="4492277"/>
              <a:ext cx="4362189" cy="986515"/>
              <a:chOff x="-491516" y="5025677"/>
              <a:chExt cx="4362189" cy="9865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-491516" y="5331621"/>
                    <a:ext cx="2889958" cy="68057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1" fontAlgn="auto">
                      <a:lnSpc>
                        <a:spcPct val="100000"/>
                      </a:lnSpc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/>
                            </a:rPr>
                            <m:t>𝑅</m:t>
                          </m:r>
                          <m:r>
                            <a:rPr lang="en-US" i="1" smtClean="0">
                              <a:latin typeface="Cambria Math"/>
                            </a:rPr>
                            <m:t>≈1−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mirror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91516" y="5331621"/>
                    <a:ext cx="2889958" cy="68057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Right Brace 21"/>
              <p:cNvSpPr/>
              <p:nvPr/>
            </p:nvSpPr>
            <p:spPr>
              <a:xfrm rot="5400000">
                <a:off x="2332382" y="3906486"/>
                <a:ext cx="419100" cy="2657482"/>
              </a:xfrm>
              <a:prstGeom prst="rightBrac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57366" y="5502091"/>
                <a:ext cx="1681159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</a:rPr>
                  <a:t>Left mirror</a:t>
                </a:r>
                <a:endParaRPr lang="en-GB" sz="2000" b="1" dirty="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24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 with “atomic mirrors”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1190362"/>
          </a:xfrm>
        </p:spPr>
        <p:txBody>
          <a:bodyPr/>
          <a:lstStyle/>
          <a:p>
            <a:r>
              <a:rPr lang="en-US" dirty="0" smtClean="0"/>
              <a:t>What should we do with good mirrors?</a:t>
            </a:r>
          </a:p>
          <a:p>
            <a:pPr lvl="1"/>
            <a:r>
              <a:rPr lang="en-US" dirty="0" smtClean="0"/>
              <a:t>Form a cavity!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3925" y="3050740"/>
            <a:ext cx="8001000" cy="1351569"/>
            <a:chOff x="923925" y="3584140"/>
            <a:chExt cx="8001000" cy="1351569"/>
          </a:xfrm>
        </p:grpSpPr>
        <p:sp>
          <p:nvSpPr>
            <p:cNvPr id="5" name="Oval 4"/>
            <p:cNvSpPr/>
            <p:nvPr/>
          </p:nvSpPr>
          <p:spPr>
            <a:xfrm>
              <a:off x="20002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28384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6766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/>
            <p:cNvCxnSpPr>
              <a:stCxn id="6" idx="6"/>
              <a:endCxn id="7" idx="2"/>
            </p:cNvCxnSpPr>
            <p:nvPr/>
          </p:nvCxnSpPr>
          <p:spPr>
            <a:xfrm>
              <a:off x="31623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3241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3925" y="4568512"/>
              <a:ext cx="8001000" cy="367197"/>
            </a:xfrm>
            <a:prstGeom prst="rect">
              <a:avLst/>
            </a:prstGeom>
            <a:noFill/>
            <a:effectLst/>
          </p:spPr>
        </p:pic>
        <p:sp>
          <p:nvSpPr>
            <p:cNvPr id="11" name="Oval 10"/>
            <p:cNvSpPr/>
            <p:nvPr/>
          </p:nvSpPr>
          <p:spPr>
            <a:xfrm>
              <a:off x="1183648" y="3991389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1507499" y="4143789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213191" y="4492277"/>
            <a:ext cx="2657482" cy="854979"/>
            <a:chOff x="1213191" y="5025677"/>
            <a:chExt cx="2657482" cy="854979"/>
          </a:xfrm>
        </p:grpSpPr>
        <p:sp>
          <p:nvSpPr>
            <p:cNvPr id="16" name="Right Brace 15"/>
            <p:cNvSpPr/>
            <p:nvPr/>
          </p:nvSpPr>
          <p:spPr>
            <a:xfrm rot="5400000">
              <a:off x="2332382" y="3906486"/>
              <a:ext cx="419100" cy="2657482"/>
            </a:xfrm>
            <a:prstGeom prst="rightBrac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57366" y="5502091"/>
              <a:ext cx="1681159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Left mirror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98040" y="2028825"/>
            <a:ext cx="9069705" cy="94830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Cavity QED with atomic mirrors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74229" y="2524647"/>
            <a:ext cx="50292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 Chang et al, NJP 14, 063003 (2012)</a:t>
            </a:r>
            <a:endParaRPr lang="en-GB" sz="2000" dirty="0"/>
          </a:p>
        </p:txBody>
      </p:sp>
      <p:sp>
        <p:nvSpPr>
          <p:cNvPr id="20" name="Oval 19"/>
          <p:cNvSpPr/>
          <p:nvPr/>
        </p:nvSpPr>
        <p:spPr>
          <a:xfrm>
            <a:off x="5324474" y="3457836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162674" y="3457836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7000874" y="3457836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>
            <a:stCxn id="20" idx="6"/>
            <a:endCxn id="21" idx="2"/>
          </p:cNvCxnSpPr>
          <p:nvPr/>
        </p:nvCxnSpPr>
        <p:spPr>
          <a:xfrm>
            <a:off x="5648325" y="3610236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86528" y="3610236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844290" y="3458106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329944" y="3610506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 rot="5400000">
            <a:off x="6573486" y="3376410"/>
            <a:ext cx="419100" cy="2657482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98470" y="4972015"/>
            <a:ext cx="1681159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Right mirror</a:t>
            </a:r>
            <a:endParaRPr lang="en-GB" sz="2000" b="1" dirty="0">
              <a:solidFill>
                <a:srgbClr val="00B05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990976" y="3877728"/>
            <a:ext cx="1333498" cy="435825"/>
            <a:chOff x="3990976" y="4409814"/>
            <a:chExt cx="1333498" cy="435825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990976" y="4416077"/>
              <a:ext cx="133349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163991" y="4409814"/>
                  <a:ext cx="1109535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GB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991" y="4409814"/>
                  <a:ext cx="1109535" cy="43582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-491516" y="4492277"/>
            <a:ext cx="4362189" cy="986515"/>
            <a:chOff x="-491516" y="5025677"/>
            <a:chExt cx="4362189" cy="9865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-491516" y="5331621"/>
                  <a:ext cx="2889958" cy="6805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1" fontAlgn="auto">
                    <a:lnSpc>
                      <a:spcPct val="100000"/>
                    </a:lnSpc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</a:rPr>
                          <m:t>𝑅</m:t>
                        </m:r>
                        <m:r>
                          <a:rPr lang="en-US" i="1" smtClean="0">
                            <a:latin typeface="Cambria Math"/>
                          </a:rPr>
                          <m:t>≈1−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mirror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91516" y="5331621"/>
                  <a:ext cx="2889958" cy="68057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ight Brace 33"/>
            <p:cNvSpPr/>
            <p:nvPr/>
          </p:nvSpPr>
          <p:spPr>
            <a:xfrm rot="5400000">
              <a:off x="2332382" y="3906486"/>
              <a:ext cx="419100" cy="2657482"/>
            </a:xfrm>
            <a:prstGeom prst="rightBrac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57366" y="5502091"/>
              <a:ext cx="1681159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Left mirror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4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 with “atomic mirrors”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1190362"/>
          </a:xfrm>
        </p:spPr>
        <p:txBody>
          <a:bodyPr/>
          <a:lstStyle/>
          <a:p>
            <a:r>
              <a:rPr lang="en-US" dirty="0" smtClean="0"/>
              <a:t>What should we do with good mirrors?</a:t>
            </a:r>
          </a:p>
          <a:p>
            <a:pPr lvl="1"/>
            <a:r>
              <a:rPr lang="en-US" dirty="0" smtClean="0"/>
              <a:t>Form a cavity!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3925" y="3050740"/>
            <a:ext cx="8001000" cy="1351569"/>
            <a:chOff x="923925" y="3584140"/>
            <a:chExt cx="8001000" cy="1351569"/>
          </a:xfrm>
        </p:grpSpPr>
        <p:sp>
          <p:nvSpPr>
            <p:cNvPr id="5" name="Oval 4"/>
            <p:cNvSpPr/>
            <p:nvPr/>
          </p:nvSpPr>
          <p:spPr>
            <a:xfrm>
              <a:off x="20002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28384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6766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/>
            <p:cNvCxnSpPr>
              <a:stCxn id="6" idx="6"/>
              <a:endCxn id="7" idx="2"/>
            </p:cNvCxnSpPr>
            <p:nvPr/>
          </p:nvCxnSpPr>
          <p:spPr>
            <a:xfrm>
              <a:off x="31623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3241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3925" y="4568512"/>
              <a:ext cx="8001000" cy="367197"/>
            </a:xfrm>
            <a:prstGeom prst="rect">
              <a:avLst/>
            </a:prstGeom>
            <a:noFill/>
            <a:effectLst/>
          </p:spPr>
        </p:pic>
        <p:sp>
          <p:nvSpPr>
            <p:cNvPr id="11" name="Oval 10"/>
            <p:cNvSpPr/>
            <p:nvPr/>
          </p:nvSpPr>
          <p:spPr>
            <a:xfrm>
              <a:off x="1183648" y="3991389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1507499" y="4143789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-491516" y="4492277"/>
            <a:ext cx="4362189" cy="986515"/>
            <a:chOff x="-491516" y="5025677"/>
            <a:chExt cx="4362189" cy="9865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-491516" y="5331621"/>
                  <a:ext cx="2889958" cy="6805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1" fontAlgn="auto">
                    <a:lnSpc>
                      <a:spcPct val="100000"/>
                    </a:lnSpc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</a:rPr>
                          <m:t>𝑅</m:t>
                        </m:r>
                        <m:r>
                          <a:rPr lang="en-US" i="1" smtClean="0">
                            <a:latin typeface="Cambria Math"/>
                          </a:rPr>
                          <m:t>≈1−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mirror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91516" y="5331621"/>
                  <a:ext cx="2889958" cy="68057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ight Brace 15"/>
            <p:cNvSpPr/>
            <p:nvPr/>
          </p:nvSpPr>
          <p:spPr>
            <a:xfrm rot="5400000">
              <a:off x="2332382" y="3906486"/>
              <a:ext cx="419100" cy="2657482"/>
            </a:xfrm>
            <a:prstGeom prst="rightBrac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57366" y="5502091"/>
              <a:ext cx="1681159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Left mirror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98040" y="2028825"/>
            <a:ext cx="9069705" cy="94830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Cavity QED with atomic mirrors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74229" y="2524647"/>
            <a:ext cx="50292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 Chang et al, NJP 14, 063003 (2012)</a:t>
            </a:r>
            <a:endParaRPr lang="en-GB" sz="2000" dirty="0"/>
          </a:p>
        </p:txBody>
      </p:sp>
      <p:sp>
        <p:nvSpPr>
          <p:cNvPr id="20" name="Oval 19"/>
          <p:cNvSpPr/>
          <p:nvPr/>
        </p:nvSpPr>
        <p:spPr>
          <a:xfrm>
            <a:off x="5324474" y="3457836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162674" y="3457836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7000874" y="3457836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>
            <a:stCxn id="20" idx="6"/>
            <a:endCxn id="21" idx="2"/>
          </p:cNvCxnSpPr>
          <p:nvPr/>
        </p:nvCxnSpPr>
        <p:spPr>
          <a:xfrm>
            <a:off x="5648325" y="3610236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86528" y="3610236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844290" y="3458106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329944" y="3610506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 rot="5400000">
            <a:off x="6573486" y="3376410"/>
            <a:ext cx="419100" cy="2657482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98470" y="4972015"/>
            <a:ext cx="1681159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Right mirror</a:t>
            </a:r>
            <a:endParaRPr lang="en-GB" sz="2000" b="1" dirty="0">
              <a:solidFill>
                <a:srgbClr val="00B05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990976" y="3877728"/>
            <a:ext cx="1333498" cy="435825"/>
            <a:chOff x="3990976" y="4409814"/>
            <a:chExt cx="1333498" cy="435825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990976" y="4416077"/>
              <a:ext cx="133349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163991" y="4409814"/>
                  <a:ext cx="1109535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GB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991" y="4409814"/>
                  <a:ext cx="1109535" cy="43582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/>
          <p:cNvSpPr txBox="1"/>
          <p:nvPr/>
        </p:nvSpPr>
        <p:spPr>
          <a:xfrm>
            <a:off x="3858147" y="2939397"/>
            <a:ext cx="43434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Atom in cavity (sits in antinode)</a:t>
            </a:r>
            <a:endParaRPr lang="en-GB" sz="2000" b="1" dirty="0">
              <a:solidFill>
                <a:srgbClr val="FFC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486274" y="3457836"/>
            <a:ext cx="323851" cy="304800"/>
          </a:xfrm>
          <a:prstGeom prst="ellipse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/>
          <p:nvPr/>
        </p:nvGrpSpPr>
        <p:grpSpPr>
          <a:xfrm>
            <a:off x="499084" y="5481332"/>
            <a:ext cx="9069705" cy="1797585"/>
            <a:chOff x="499084" y="5481332"/>
            <a:chExt cx="9069705" cy="1797585"/>
          </a:xfrm>
        </p:grpSpPr>
        <p:grpSp>
          <p:nvGrpSpPr>
            <p:cNvPr id="34" name="Group 33"/>
            <p:cNvGrpSpPr/>
            <p:nvPr/>
          </p:nvGrpSpPr>
          <p:grpSpPr>
            <a:xfrm>
              <a:off x="542925" y="5976211"/>
              <a:ext cx="8763000" cy="1302706"/>
              <a:chOff x="390525" y="1538429"/>
              <a:chExt cx="8763000" cy="130270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390525" y="1538429"/>
                    <a:ext cx="8763000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D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nary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TextBox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0525" y="1538429"/>
                    <a:ext cx="8763000" cy="74661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6" name="Ink 35"/>
                  <p14:cNvContentPartPr/>
                  <p14:nvPr/>
                </p14:nvContentPartPr>
                <p14:xfrm>
                  <a:off x="2052614" y="2205991"/>
                  <a:ext cx="2746800" cy="219240"/>
                </p14:xfrm>
              </p:contentPart>
            </mc:Choice>
            <mc:Fallback xmlns="">
              <p:pic>
                <p:nvPicPr>
                  <p:cNvPr id="36" name="Ink 35"/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042534" y="2191231"/>
                    <a:ext cx="2760840" cy="24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7" name="Ink 36"/>
                  <p14:cNvContentPartPr/>
                  <p14:nvPr/>
                </p14:nvContentPartPr>
                <p14:xfrm>
                  <a:off x="2834894" y="2676151"/>
                  <a:ext cx="113400" cy="0"/>
                </p14:xfrm>
              </p:contentPart>
            </mc:Choice>
            <mc:Fallback xmlns="">
              <p:pic>
                <p:nvPicPr>
                  <p:cNvPr id="37" name="Ink 36"/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824454" y="2676151"/>
                    <a:ext cx="12852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8" name="Ink 37"/>
                  <p14:cNvContentPartPr/>
                  <p14:nvPr/>
                </p14:nvContentPartPr>
                <p14:xfrm>
                  <a:off x="5753414" y="2588311"/>
                  <a:ext cx="48960" cy="0"/>
                </p14:xfrm>
              </p:contentPart>
            </mc:Choice>
            <mc:Fallback xmlns="">
              <p:pic>
                <p:nvPicPr>
                  <p:cNvPr id="38" name="Ink 37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744414" y="2588311"/>
                    <a:ext cx="6768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9" name="Ink 38"/>
                  <p14:cNvContentPartPr/>
                  <p14:nvPr/>
                </p14:nvContentPartPr>
                <p14:xfrm>
                  <a:off x="5090654" y="2254591"/>
                  <a:ext cx="2854800" cy="78840"/>
                </p14:xfrm>
              </p:contentPart>
            </mc:Choice>
            <mc:Fallback xmlns="">
              <p:pic>
                <p:nvPicPr>
                  <p:cNvPr id="39" name="Ink 38"/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079494" y="2240191"/>
                    <a:ext cx="2874600" cy="10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0" name="Ink 39"/>
                  <p14:cNvContentPartPr/>
                  <p14:nvPr/>
                </p14:nvContentPartPr>
                <p14:xfrm>
                  <a:off x="5769974" y="2614231"/>
                  <a:ext cx="82800" cy="0"/>
                </p14:xfrm>
              </p:contentPart>
            </mc:Choice>
            <mc:Fallback xmlns="">
              <p:pic>
                <p:nvPicPr>
                  <p:cNvPr id="40" name="Ink 39"/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0" y="0"/>
                    <a:ext cx="8280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1" name="Ink 40"/>
                  <p14:cNvContentPartPr/>
                  <p14:nvPr/>
                </p14:nvContentPartPr>
                <p14:xfrm>
                  <a:off x="5971214" y="2498311"/>
                  <a:ext cx="0" cy="182520"/>
                </p14:xfrm>
              </p:contentPart>
            </mc:Choice>
            <mc:Fallback xmlns="">
              <p:pic>
                <p:nvPicPr>
                  <p:cNvPr id="41" name="Ink 40"/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971214" y="2485351"/>
                    <a:ext cx="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2" name="Ink 41"/>
                  <p14:cNvContentPartPr/>
                  <p14:nvPr/>
                </p14:nvContentPartPr>
                <p14:xfrm>
                  <a:off x="7148054" y="2530351"/>
                  <a:ext cx="615960" cy="272880"/>
                </p14:xfrm>
              </p:contentPart>
            </mc:Choice>
            <mc:Fallback xmlns="">
              <p:pic>
                <p:nvPicPr>
                  <p:cNvPr id="42" name="Ink 41"/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135814" y="2519925"/>
                    <a:ext cx="641520" cy="2958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3" name="Ink 42"/>
                  <p14:cNvContentPartPr/>
                  <p14:nvPr/>
                </p14:nvContentPartPr>
                <p14:xfrm>
                  <a:off x="5389454" y="2470231"/>
                  <a:ext cx="1707480" cy="284760"/>
                </p14:xfrm>
              </p:contentPart>
            </mc:Choice>
            <mc:Fallback xmlns="">
              <p:pic>
                <p:nvPicPr>
                  <p:cNvPr id="43" name="Ink 42"/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376494" y="2460523"/>
                    <a:ext cx="1728720" cy="3092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4" name="Ink 43"/>
                  <p14:cNvContentPartPr/>
                  <p14:nvPr/>
                </p14:nvContentPartPr>
                <p14:xfrm>
                  <a:off x="2227374" y="2527471"/>
                  <a:ext cx="2237760" cy="313664"/>
                </p14:xfrm>
              </p:contentPart>
            </mc:Choice>
            <mc:Fallback xmlns="">
              <p:pic>
                <p:nvPicPr>
                  <p:cNvPr id="44" name="Ink 43"/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215136" y="2516667"/>
                    <a:ext cx="2262236" cy="33311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ontent Placeholder 2"/>
                <p:cNvSpPr txBox="1">
                  <a:spLocks/>
                </p:cNvSpPr>
                <p:nvPr/>
              </p:nvSpPr>
              <p:spPr>
                <a:xfrm>
                  <a:off x="499084" y="5481332"/>
                  <a:ext cx="9069705" cy="948304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Substitute correct positions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dirty="0" smtClean="0"/>
                    <a:t> into the spin model: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5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084" y="5481332"/>
                  <a:ext cx="9069705" cy="948304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 l="-941" t="-44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750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 with “atomic mirrors”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23925" y="1927695"/>
            <a:ext cx="8001000" cy="1351569"/>
            <a:chOff x="923925" y="3584140"/>
            <a:chExt cx="8001000" cy="1351569"/>
          </a:xfrm>
        </p:grpSpPr>
        <p:sp>
          <p:nvSpPr>
            <p:cNvPr id="5" name="Oval 4"/>
            <p:cNvSpPr/>
            <p:nvPr/>
          </p:nvSpPr>
          <p:spPr>
            <a:xfrm>
              <a:off x="20002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28384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676656" y="3989922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/>
            <p:cNvCxnSpPr>
              <a:stCxn id="6" idx="6"/>
              <a:endCxn id="7" idx="2"/>
            </p:cNvCxnSpPr>
            <p:nvPr/>
          </p:nvCxnSpPr>
          <p:spPr>
            <a:xfrm>
              <a:off x="31623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324107" y="4142322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3925" y="4568512"/>
              <a:ext cx="8001000" cy="367197"/>
            </a:xfrm>
            <a:prstGeom prst="rect">
              <a:avLst/>
            </a:prstGeom>
            <a:noFill/>
            <a:effectLst/>
          </p:spPr>
        </p:pic>
        <p:sp>
          <p:nvSpPr>
            <p:cNvPr id="11" name="Oval 10"/>
            <p:cNvSpPr/>
            <p:nvPr/>
          </p:nvSpPr>
          <p:spPr>
            <a:xfrm>
              <a:off x="1183648" y="3991389"/>
              <a:ext cx="323851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7024" y="3584140"/>
                  <a:ext cx="570926" cy="43582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1507499" y="4143789"/>
              <a:ext cx="514349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213191" y="3369232"/>
            <a:ext cx="2657482" cy="854979"/>
            <a:chOff x="1213191" y="5025677"/>
            <a:chExt cx="2657482" cy="854979"/>
          </a:xfrm>
        </p:grpSpPr>
        <p:sp>
          <p:nvSpPr>
            <p:cNvPr id="16" name="Right Brace 15"/>
            <p:cNvSpPr/>
            <p:nvPr/>
          </p:nvSpPr>
          <p:spPr>
            <a:xfrm rot="5400000">
              <a:off x="2332382" y="3906486"/>
              <a:ext cx="419100" cy="2657482"/>
            </a:xfrm>
            <a:prstGeom prst="rightBrac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57366" y="5502091"/>
              <a:ext cx="1681159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Left mirror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98040" y="969733"/>
            <a:ext cx="9069705" cy="94830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Cavity QED with atomic mirrors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74229" y="1465555"/>
            <a:ext cx="50292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 Chang et al, NJP 14, 063003 (2012)</a:t>
            </a:r>
            <a:endParaRPr lang="en-GB" sz="2000" dirty="0"/>
          </a:p>
        </p:txBody>
      </p:sp>
      <p:sp>
        <p:nvSpPr>
          <p:cNvPr id="20" name="Oval 19"/>
          <p:cNvSpPr/>
          <p:nvPr/>
        </p:nvSpPr>
        <p:spPr>
          <a:xfrm>
            <a:off x="5324474" y="2334791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162674" y="2334791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7000874" y="2334791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>
            <a:stCxn id="20" idx="6"/>
            <a:endCxn id="21" idx="2"/>
          </p:cNvCxnSpPr>
          <p:nvPr/>
        </p:nvCxnSpPr>
        <p:spPr>
          <a:xfrm>
            <a:off x="5648325" y="2487191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86528" y="2487191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844290" y="2335061"/>
            <a:ext cx="323851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329944" y="2487461"/>
            <a:ext cx="51434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 rot="5400000">
            <a:off x="6573486" y="2253365"/>
            <a:ext cx="419100" cy="2657482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98470" y="3848970"/>
            <a:ext cx="1681159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Right mirror</a:t>
            </a:r>
            <a:endParaRPr lang="en-GB" sz="2000" b="1" dirty="0">
              <a:solidFill>
                <a:srgbClr val="00B05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990976" y="2754683"/>
            <a:ext cx="1333498" cy="435825"/>
            <a:chOff x="3990976" y="4409814"/>
            <a:chExt cx="1333498" cy="435825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990976" y="4416077"/>
              <a:ext cx="133349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163991" y="4409814"/>
                  <a:ext cx="1109535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GB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991" y="4409814"/>
                  <a:ext cx="1109535" cy="43582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/>
          <p:cNvSpPr txBox="1"/>
          <p:nvPr/>
        </p:nvSpPr>
        <p:spPr>
          <a:xfrm>
            <a:off x="3858147" y="1816352"/>
            <a:ext cx="43434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Atom in cavity (sits in antinode)</a:t>
            </a:r>
            <a:endParaRPr lang="en-GB" sz="2000" b="1" dirty="0">
              <a:solidFill>
                <a:srgbClr val="FFC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486274" y="2334791"/>
            <a:ext cx="323851" cy="304800"/>
          </a:xfrm>
          <a:prstGeom prst="ellipse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499084" y="4358287"/>
            <a:ext cx="9069705" cy="94830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Arrive at Jaynes-Cummings Hamiltonian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36427" y="4866735"/>
                <a:ext cx="8264698" cy="827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mirror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27" y="4866735"/>
                <a:ext cx="8264698" cy="8270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73"/>
          <p:cNvGrpSpPr/>
          <p:nvPr/>
        </p:nvGrpSpPr>
        <p:grpSpPr>
          <a:xfrm>
            <a:off x="1928574" y="5592022"/>
            <a:ext cx="9244251" cy="1008803"/>
            <a:chOff x="1928574" y="5655975"/>
            <a:chExt cx="9244251" cy="100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3476625" y="6048199"/>
                  <a:ext cx="7696200" cy="616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“cavity photon”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mirror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eft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nary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right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𝑔𝑒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nary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6625" y="6048199"/>
                  <a:ext cx="7696200" cy="61657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6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2" name="Ink 51"/>
                <p14:cNvContentPartPr/>
                <p14:nvPr/>
              </p14:nvContentPartPr>
              <p14:xfrm>
                <a:off x="3377934" y="5661375"/>
                <a:ext cx="451440" cy="261720"/>
              </p14:xfrm>
            </p:contentPart>
          </mc:Choice>
          <mc:Fallback xmlns="">
            <p:pic>
              <p:nvPicPr>
                <p:cNvPr id="52" name="Ink 51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46974" y="5640855"/>
                  <a:ext cx="5058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2" name="Ink 61"/>
                <p14:cNvContentPartPr/>
                <p14:nvPr/>
              </p14:nvContentPartPr>
              <p14:xfrm>
                <a:off x="1928574" y="5900055"/>
                <a:ext cx="894240" cy="644400"/>
              </p14:xfrm>
            </p:contentPart>
          </mc:Choice>
          <mc:Fallback xmlns="">
            <p:pic>
              <p:nvPicPr>
                <p:cNvPr id="62" name="Ink 61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02294" y="5883135"/>
                  <a:ext cx="941040" cy="68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2" name="Ink 71"/>
                <p14:cNvContentPartPr/>
                <p14:nvPr/>
              </p14:nvContentPartPr>
              <p14:xfrm>
                <a:off x="4249854" y="5655975"/>
                <a:ext cx="322560" cy="405720"/>
              </p14:xfrm>
            </p:contentPart>
          </mc:Choice>
          <mc:Fallback xmlns="">
            <p:pic>
              <p:nvPicPr>
                <p:cNvPr id="72" name="Ink 71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24294" y="5630055"/>
                  <a:ext cx="374760" cy="458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151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24017</TotalTime>
  <Words>6958</Words>
  <Application>Microsoft Office PowerPoint</Application>
  <PresentationFormat>Custom</PresentationFormat>
  <Paragraphs>1519</Paragraphs>
  <Slides>170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9" baseType="lpstr">
      <vt:lpstr>Arial Unicode MS</vt:lpstr>
      <vt:lpstr>MS Gothic</vt:lpstr>
      <vt:lpstr>Arial</vt:lpstr>
      <vt:lpstr>Calibri</vt:lpstr>
      <vt:lpstr>Cambria Math</vt:lpstr>
      <vt:lpstr>Mathematica3</vt:lpstr>
      <vt:lpstr>Times New Roman</vt:lpstr>
      <vt:lpstr>Wingdings</vt:lpstr>
      <vt:lpstr>1_Office Theme</vt:lpstr>
      <vt:lpstr>PowerPoint Presentation</vt:lpstr>
      <vt:lpstr>Atom-photon interactions</vt:lpstr>
      <vt:lpstr>Atom-photon interactions</vt:lpstr>
      <vt:lpstr>Atom-photon interactions</vt:lpstr>
      <vt:lpstr>Atom-photon interactions</vt:lpstr>
      <vt:lpstr>Toward an atom-nanophotonics interface</vt:lpstr>
      <vt:lpstr>New platforms for quantum physics</vt:lpstr>
      <vt:lpstr>Goals of these lectures</vt:lpstr>
      <vt:lpstr>A primer: conventional atom-light interactions</vt:lpstr>
      <vt:lpstr>Atom-photon interactions</vt:lpstr>
      <vt:lpstr>Enhancing atom-photon interactions</vt:lpstr>
      <vt:lpstr>Tight focusing</vt:lpstr>
      <vt:lpstr>Cavity QED</vt:lpstr>
      <vt:lpstr>Cavity QED</vt:lpstr>
      <vt:lpstr>Light-mediated interactions</vt:lpstr>
      <vt:lpstr>System imperfections</vt:lpstr>
      <vt:lpstr>System imperfections</vt:lpstr>
      <vt:lpstr>Atomic ensembles</vt:lpstr>
      <vt:lpstr>Introduction to nanophotonics</vt:lpstr>
      <vt:lpstr>Why nanophotonics?</vt:lpstr>
      <vt:lpstr>E&amp;M at an interface and guided modes</vt:lpstr>
      <vt:lpstr>Electromagnetic waves</vt:lpstr>
      <vt:lpstr>Radiation waves</vt:lpstr>
      <vt:lpstr>Evanescent waves</vt:lpstr>
      <vt:lpstr>Radiation at an interface</vt:lpstr>
      <vt:lpstr>Radiation at an interface</vt:lpstr>
      <vt:lpstr>Guided modes of a slab</vt:lpstr>
      <vt:lpstr>Guided modes of a slab</vt:lpstr>
      <vt:lpstr>Dispersion relation of slab </vt:lpstr>
      <vt:lpstr>Dispersion relation of slab </vt:lpstr>
      <vt:lpstr>Dispersion relation of slab </vt:lpstr>
      <vt:lpstr>Dispersion relation of slab </vt:lpstr>
      <vt:lpstr>Transverse confinement</vt:lpstr>
      <vt:lpstr>Transverse confinement</vt:lpstr>
      <vt:lpstr>Optical fiber</vt:lpstr>
      <vt:lpstr>Optical fiber</vt:lpstr>
      <vt:lpstr>From nanofibers to photonic crystal waveguides</vt:lpstr>
      <vt:lpstr>From nanofibers to photonic crystal waveguides</vt:lpstr>
      <vt:lpstr>Photonic crystal cavity</vt:lpstr>
      <vt:lpstr>Interfacing atoms to nanophotonics</vt:lpstr>
      <vt:lpstr>Interfacing atoms with nanophotonics</vt:lpstr>
      <vt:lpstr>Optical trapping of atoms</vt:lpstr>
      <vt:lpstr>Optical trapping near nanofiber</vt:lpstr>
      <vt:lpstr>Loading the trap</vt:lpstr>
      <vt:lpstr>Atom-light interactions</vt:lpstr>
      <vt:lpstr>Photonic crystal cavities</vt:lpstr>
      <vt:lpstr>Coupling atoms to PhC waveguides</vt:lpstr>
      <vt:lpstr>Designing nanophotonic traps</vt:lpstr>
      <vt:lpstr>Trapping near a PhC waveguide</vt:lpstr>
      <vt:lpstr>Overview of PhC-atom experiment</vt:lpstr>
      <vt:lpstr>Enhancement of emission at band edge</vt:lpstr>
      <vt:lpstr>Enhancement of emission at band edge</vt:lpstr>
      <vt:lpstr>Goals of these lectures</vt:lpstr>
      <vt:lpstr>Goals of these lectures</vt:lpstr>
      <vt:lpstr>Spin model for atom-light interactions</vt:lpstr>
      <vt:lpstr>Light-mediated interactions</vt:lpstr>
      <vt:lpstr>From Jaynes-Cummings to Green’s functions</vt:lpstr>
      <vt:lpstr>From Jaynes-Cummings to Green’s functions</vt:lpstr>
      <vt:lpstr>Electromagnetic Green’s function</vt:lpstr>
      <vt:lpstr>Field produced by atoms?</vt:lpstr>
      <vt:lpstr>Cavity QED: “easy” to solve for fields</vt:lpstr>
      <vt:lpstr>More general settings</vt:lpstr>
      <vt:lpstr>Getting rid of the light</vt:lpstr>
      <vt:lpstr>Generalized input-output equation</vt:lpstr>
      <vt:lpstr>Atomic dynamics</vt:lpstr>
      <vt:lpstr>Atomic dynamics</vt:lpstr>
      <vt:lpstr>A “trivial” example</vt:lpstr>
      <vt:lpstr>A universal “spin model”</vt:lpstr>
      <vt:lpstr>Atom-nanofiber spin model</vt:lpstr>
      <vt:lpstr>Use exact Green’s function?</vt:lpstr>
      <vt:lpstr>A toy model</vt:lpstr>
      <vt:lpstr>Emission into free space</vt:lpstr>
      <vt:lpstr>Reconstructing the fields</vt:lpstr>
      <vt:lpstr>Example of use</vt:lpstr>
      <vt:lpstr>Solving for the atoms</vt:lpstr>
      <vt:lpstr>Reflected field</vt:lpstr>
      <vt:lpstr>Linear spectra</vt:lpstr>
      <vt:lpstr>What to conclude?</vt:lpstr>
      <vt:lpstr>A more detailed look</vt:lpstr>
      <vt:lpstr>A more detailed look</vt:lpstr>
      <vt:lpstr>Illustration of spectrum</vt:lpstr>
      <vt:lpstr>The problem, summarized</vt:lpstr>
      <vt:lpstr>Collective dissipation</vt:lpstr>
      <vt:lpstr>Quantum coherence by collective dissipation</vt:lpstr>
      <vt:lpstr>Classical analogy</vt:lpstr>
      <vt:lpstr>Classical analogy</vt:lpstr>
      <vt:lpstr>Classical analogy</vt:lpstr>
      <vt:lpstr>Classical analogy</vt:lpstr>
      <vt:lpstr>“Mirror” configuration</vt:lpstr>
      <vt:lpstr>“Mirror” configuration</vt:lpstr>
      <vt:lpstr>“Mirror” configuration</vt:lpstr>
      <vt:lpstr>Response to light</vt:lpstr>
      <vt:lpstr>Collective enhancement in 3D vs 1D</vt:lpstr>
      <vt:lpstr>Observation of large reflectance</vt:lpstr>
      <vt:lpstr>Symmetric behavior</vt:lpstr>
      <vt:lpstr>Cavity QED with “atomic mirrors”</vt:lpstr>
      <vt:lpstr>Cavity QED with “atomic mirrors”</vt:lpstr>
      <vt:lpstr>Cavity QED with “atomic mirrors”</vt:lpstr>
      <vt:lpstr>Cavity QED with “atomic mirrors”</vt:lpstr>
      <vt:lpstr>Cavity QED with “atomic mirrors”</vt:lpstr>
      <vt:lpstr>Conclusions</vt:lpstr>
      <vt:lpstr>Collective dissipation</vt:lpstr>
      <vt:lpstr>Chiral quantum optics</vt:lpstr>
      <vt:lpstr>Other new physics in nanofibers?</vt:lpstr>
      <vt:lpstr>Polarization of evanescent field</vt:lpstr>
      <vt:lpstr>Spin-orbit coupling in nanofiber</vt:lpstr>
      <vt:lpstr>Chiral many-body states</vt:lpstr>
      <vt:lpstr>To summarize</vt:lpstr>
      <vt:lpstr>The fix: QED within a photonic crystal bandgap</vt:lpstr>
      <vt:lpstr>From dissipative to coherent interactions</vt:lpstr>
      <vt:lpstr>Green’s function in a bandgap</vt:lpstr>
      <vt:lpstr>Green’s function in a bandgap</vt:lpstr>
      <vt:lpstr>Aside: why is this interesting?</vt:lpstr>
      <vt:lpstr>Bandgap spin model</vt:lpstr>
      <vt:lpstr>Length of interaction</vt:lpstr>
      <vt:lpstr>Length of interaction</vt:lpstr>
      <vt:lpstr>Strength of interaction</vt:lpstr>
      <vt:lpstr>Light-mediated interactions</vt:lpstr>
      <vt:lpstr>System imperfections</vt:lpstr>
      <vt:lpstr>System imperfections</vt:lpstr>
      <vt:lpstr>Cavity QED</vt:lpstr>
      <vt:lpstr>Dynamic “atom-induced cavity”</vt:lpstr>
      <vt:lpstr>Dynamic “atom-induced cavity”</vt:lpstr>
      <vt:lpstr>Dynamic “atom-induced cavity”</vt:lpstr>
      <vt:lpstr>Dynamic “atom-induced cavity”</vt:lpstr>
      <vt:lpstr>Long-range interactions</vt:lpstr>
      <vt:lpstr>Long-range interactions</vt:lpstr>
      <vt:lpstr>Strong multi-physics coupling</vt:lpstr>
      <vt:lpstr>Strong multi-physics coupling</vt:lpstr>
      <vt:lpstr>Overview of new possibilities</vt:lpstr>
      <vt:lpstr>Magnetism vs. crystallization</vt:lpstr>
      <vt:lpstr>Quantum crystallization</vt:lpstr>
      <vt:lpstr>Strongly interacting photons</vt:lpstr>
      <vt:lpstr>Strongly interacting photons</vt:lpstr>
      <vt:lpstr>Long-range interactions between photons</vt:lpstr>
      <vt:lpstr>Two-photon molecule dynamics</vt:lpstr>
      <vt:lpstr>Goals of these lectures</vt:lpstr>
      <vt:lpstr>Subradiance and “selective” radiance in atomic arrays</vt:lpstr>
      <vt:lpstr>Atom-photon interactions</vt:lpstr>
      <vt:lpstr>A fundamental limit</vt:lpstr>
      <vt:lpstr>Is that the full story?</vt:lpstr>
      <vt:lpstr>Is that the full story?</vt:lpstr>
      <vt:lpstr>Important distinction</vt:lpstr>
      <vt:lpstr>Green’s function for 1D atomic chain</vt:lpstr>
      <vt:lpstr>Exact diagonalization</vt:lpstr>
      <vt:lpstr>Energy shifts and decay rates</vt:lpstr>
      <vt:lpstr>Energy shifts and decay rates</vt:lpstr>
      <vt:lpstr>Energy shifts and decay rates</vt:lpstr>
      <vt:lpstr>Energy shifts and decay rates</vt:lpstr>
      <vt:lpstr>Energy shifts and decay rates</vt:lpstr>
      <vt:lpstr>Band structure of infinite lattice</vt:lpstr>
      <vt:lpstr>Band structure of infinite lattice</vt:lpstr>
      <vt:lpstr>Band structure of infinite lattice</vt:lpstr>
      <vt:lpstr>Subradiant states as guided modes</vt:lpstr>
      <vt:lpstr>Multiple excitations</vt:lpstr>
      <vt:lpstr>Two-excitation wavefunction</vt:lpstr>
      <vt:lpstr>Collision of guided photons</vt:lpstr>
      <vt:lpstr>Multiple excitations</vt:lpstr>
      <vt:lpstr>Multiple excitations</vt:lpstr>
      <vt:lpstr>Accessing subradiant states</vt:lpstr>
      <vt:lpstr>Atom-nanofiber interface</vt:lpstr>
      <vt:lpstr>“Selective” radiance</vt:lpstr>
      <vt:lpstr>Model of atom-light interactions</vt:lpstr>
      <vt:lpstr>Model of atom-light interactions</vt:lpstr>
      <vt:lpstr>Photon storage</vt:lpstr>
      <vt:lpstr>Photon storage/generation</vt:lpstr>
      <vt:lpstr>What limits the process?</vt:lpstr>
      <vt:lpstr>Photon storage with impedance matching</vt:lpstr>
      <vt:lpstr>Outlook</vt:lpstr>
      <vt:lpstr>Outlook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Darrick</dc:creator>
  <cp:lastModifiedBy>Darrick Chang</cp:lastModifiedBy>
  <cp:revision>1504</cp:revision>
  <cp:lastPrinted>2016-04-05T13:26:53Z</cp:lastPrinted>
  <dcterms:created xsi:type="dcterms:W3CDTF">1601-01-01T00:00:00Z</dcterms:created>
  <dcterms:modified xsi:type="dcterms:W3CDTF">2017-09-21T21:34:06Z</dcterms:modified>
</cp:coreProperties>
</file>